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700" r:id="rId2"/>
  </p:sldMasterIdLst>
  <p:notesMasterIdLst>
    <p:notesMasterId r:id="rId21"/>
  </p:notesMasterIdLst>
  <p:sldIdLst>
    <p:sldId id="312" r:id="rId3"/>
    <p:sldId id="256" r:id="rId4"/>
    <p:sldId id="365" r:id="rId5"/>
    <p:sldId id="374" r:id="rId6"/>
    <p:sldId id="316" r:id="rId7"/>
    <p:sldId id="371" r:id="rId8"/>
    <p:sldId id="375" r:id="rId9"/>
    <p:sldId id="376" r:id="rId10"/>
    <p:sldId id="377" r:id="rId11"/>
    <p:sldId id="356" r:id="rId12"/>
    <p:sldId id="357" r:id="rId13"/>
    <p:sldId id="358" r:id="rId14"/>
    <p:sldId id="360" r:id="rId15"/>
    <p:sldId id="361" r:id="rId16"/>
    <p:sldId id="362" r:id="rId17"/>
    <p:sldId id="366" r:id="rId18"/>
    <p:sldId id="367" r:id="rId19"/>
    <p:sldId id="363" r:id="rId20"/>
  </p:sldIdLst>
  <p:sldSz cx="9144000" cy="5143500" type="screen16x9"/>
  <p:notesSz cx="6858000" cy="9144000"/>
  <p:embeddedFontLst>
    <p:embeddedFont>
      <p:font typeface="Arial Nova Light" panose="020B0304020202020204" pitchFamily="34" charset="0"/>
      <p:regular r:id="rId22"/>
      <p:italic r:id="rId23"/>
    </p:embeddedFont>
    <p:embeddedFont>
      <p:font typeface="Arial Rounded MT Bold" panose="020F0704030504030204" pitchFamily="34" charset="0"/>
      <p:regular r:id="rId24"/>
    </p:embeddedFont>
    <p:embeddedFont>
      <p:font typeface="Bahnschrift" panose="020B0502040204020203" pitchFamily="34" charset="0"/>
      <p:regular r:id="rId25"/>
      <p:bold r:id="rId26"/>
    </p:embeddedFont>
    <p:embeddedFont>
      <p:font typeface="Bebas Neue" panose="020B0606020202050201" pitchFamily="34" charset="0"/>
      <p:regular r:id="rId27"/>
    </p:embeddedFont>
    <p:embeddedFont>
      <p:font typeface="Bookman Old Style" panose="020506040505050202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Londrina Solid" panose="020B0604020202020204" charset="0"/>
      <p:regular r:id="rId36"/>
    </p:embeddedFont>
    <p:embeddedFont>
      <p:font typeface="Oswald Medium" panose="00000600000000000000" pitchFamily="2" charset="0"/>
      <p:regular r:id="rId37"/>
      <p:bold r:id="rId38"/>
    </p:embeddedFont>
    <p:embeddedFont>
      <p:font typeface="Roboto Condensed Light" panose="02000000000000000000" pitchFamily="2" charset="0"/>
      <p:regular r:id="rId39"/>
      <p:italic r:id="rId40"/>
    </p:embeddedFont>
    <p:embeddedFont>
      <p:font typeface="Rubik" panose="020B0604020202020204" charset="-79"/>
      <p:regular r:id="rId41"/>
      <p:bold r:id="rId42"/>
      <p:italic r:id="rId43"/>
      <p:boldItalic r:id="rId44"/>
    </p:embeddedFont>
    <p:embeddedFont>
      <p:font typeface="Wellfleet"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7BA"/>
    <a:srgbClr val="EF7429"/>
    <a:srgbClr val="F28C4E"/>
    <a:srgbClr val="FFCBA7"/>
    <a:srgbClr val="FFFFFF"/>
    <a:srgbClr val="FF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CA659D-D7C2-4E2A-8F66-75386262C1ED}">
  <a:tblStyle styleId="{6BCA659D-D7C2-4E2A-8F66-75386262C1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88" d="100"/>
          <a:sy n="88" d="100"/>
        </p:scale>
        <p:origin x="52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75162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41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22096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409151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1403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75333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1"/>
        <p:cNvGrpSpPr/>
        <p:nvPr/>
      </p:nvGrpSpPr>
      <p:grpSpPr>
        <a:xfrm>
          <a:off x="0" y="0"/>
          <a:ext cx="0" cy="0"/>
          <a:chOff x="0" y="0"/>
          <a:chExt cx="0" cy="0"/>
        </a:xfrm>
      </p:grpSpPr>
      <p:sp>
        <p:nvSpPr>
          <p:cNvPr id="2082" name="Google Shape;2082;gd18efada2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3" name="Google Shape;2083;gd18efada2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1"/>
        <p:cNvGrpSpPr/>
        <p:nvPr/>
      </p:nvGrpSpPr>
      <p:grpSpPr>
        <a:xfrm>
          <a:off x="0" y="0"/>
          <a:ext cx="0" cy="0"/>
          <a:chOff x="0" y="0"/>
          <a:chExt cx="0" cy="0"/>
        </a:xfrm>
      </p:grpSpPr>
      <p:sp>
        <p:nvSpPr>
          <p:cNvPr id="2492" name="Google Shape;2492;gd18efada2d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3" name="Google Shape;2493;gd18efada2d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48025" y="1071725"/>
            <a:ext cx="4265400" cy="255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48025" y="3625025"/>
            <a:ext cx="42654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flipH="1">
            <a:off x="-703140" y="4356612"/>
            <a:ext cx="2409465" cy="1032504"/>
            <a:chOff x="1928075" y="3261300"/>
            <a:chExt cx="1531375" cy="656225"/>
          </a:xfrm>
        </p:grpSpPr>
        <p:sp>
          <p:nvSpPr>
            <p:cNvPr id="12" name="Google Shape;12;p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402417" y="-286041"/>
            <a:ext cx="2715985" cy="1577610"/>
            <a:chOff x="2037450" y="1549075"/>
            <a:chExt cx="2214600" cy="1286375"/>
          </a:xfrm>
        </p:grpSpPr>
        <p:sp>
          <p:nvSpPr>
            <p:cNvPr id="15" name="Google Shape;15;p2"/>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445420" y="-211808"/>
            <a:ext cx="993433" cy="1136491"/>
            <a:chOff x="5397400" y="2614075"/>
            <a:chExt cx="753800" cy="862350"/>
          </a:xfrm>
        </p:grpSpPr>
        <p:sp>
          <p:nvSpPr>
            <p:cNvPr id="18" name="Google Shape;18;p2"/>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234539">
            <a:off x="4741220" y="4178515"/>
            <a:ext cx="896821" cy="851358"/>
            <a:chOff x="4741369" y="4178435"/>
            <a:chExt cx="896803" cy="851340"/>
          </a:xfrm>
        </p:grpSpPr>
        <p:grpSp>
          <p:nvGrpSpPr>
            <p:cNvPr id="21" name="Google Shape;21;p2"/>
            <p:cNvGrpSpPr/>
            <p:nvPr/>
          </p:nvGrpSpPr>
          <p:grpSpPr>
            <a:xfrm>
              <a:off x="4741369" y="4178435"/>
              <a:ext cx="896803" cy="851340"/>
              <a:chOff x="1503750" y="154675"/>
              <a:chExt cx="733341" cy="696165"/>
            </a:xfrm>
          </p:grpSpPr>
          <p:sp>
            <p:nvSpPr>
              <p:cNvPr id="22" name="Google Shape;22;p2"/>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728027">
              <a:off x="4896064" y="4371944"/>
              <a:ext cx="522241" cy="452053"/>
              <a:chOff x="-3687125" y="3130813"/>
              <a:chExt cx="848975" cy="734875"/>
            </a:xfrm>
          </p:grpSpPr>
          <p:sp>
            <p:nvSpPr>
              <p:cNvPr id="25" name="Google Shape;25;p2"/>
              <p:cNvSpPr/>
              <p:nvPr/>
            </p:nvSpPr>
            <p:spPr>
              <a:xfrm>
                <a:off x="-3636375" y="3135738"/>
                <a:ext cx="181100" cy="298900"/>
              </a:xfrm>
              <a:custGeom>
                <a:avLst/>
                <a:gdLst/>
                <a:ahLst/>
                <a:cxnLst/>
                <a:rect l="l" t="t" r="r" b="b"/>
                <a:pathLst>
                  <a:path w="7244" h="11956" extrusionOk="0">
                    <a:moveTo>
                      <a:pt x="3835" y="1"/>
                    </a:moveTo>
                    <a:cubicBezTo>
                      <a:pt x="1580" y="1054"/>
                      <a:pt x="51" y="3485"/>
                      <a:pt x="26" y="5966"/>
                    </a:cubicBezTo>
                    <a:cubicBezTo>
                      <a:pt x="1" y="8447"/>
                      <a:pt x="1505" y="10878"/>
                      <a:pt x="3735" y="11956"/>
                    </a:cubicBezTo>
                    <a:lnTo>
                      <a:pt x="7244" y="6643"/>
                    </a:lnTo>
                    <a:cubicBezTo>
                      <a:pt x="5840" y="6417"/>
                      <a:pt x="4637" y="5414"/>
                      <a:pt x="4036" y="4136"/>
                    </a:cubicBezTo>
                    <a:cubicBezTo>
                      <a:pt x="3434" y="2858"/>
                      <a:pt x="3409" y="1354"/>
                      <a:pt x="3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48275" y="3130813"/>
                <a:ext cx="198525" cy="309475"/>
              </a:xfrm>
              <a:custGeom>
                <a:avLst/>
                <a:gdLst/>
                <a:ahLst/>
                <a:cxnLst/>
                <a:rect l="l" t="t" r="r" b="b"/>
                <a:pathLst>
                  <a:path w="7941" h="12379" extrusionOk="0">
                    <a:moveTo>
                      <a:pt x="3992" y="600"/>
                    </a:moveTo>
                    <a:cubicBezTo>
                      <a:pt x="3677" y="1982"/>
                      <a:pt x="3785" y="3468"/>
                      <a:pt x="4462" y="4709"/>
                    </a:cubicBezTo>
                    <a:cubicBezTo>
                      <a:pt x="5090" y="5803"/>
                      <a:pt x="6150" y="6680"/>
                      <a:pt x="7361" y="6981"/>
                    </a:cubicBezTo>
                    <a:lnTo>
                      <a:pt x="7361" y="6981"/>
                    </a:lnTo>
                    <a:lnTo>
                      <a:pt x="4462" y="11401"/>
                    </a:lnTo>
                    <a:cubicBezTo>
                      <a:pt x="4369" y="11569"/>
                      <a:pt x="4261" y="11723"/>
                      <a:pt x="4151" y="11883"/>
                    </a:cubicBezTo>
                    <a:lnTo>
                      <a:pt x="4151" y="11883"/>
                    </a:lnTo>
                    <a:cubicBezTo>
                      <a:pt x="2540" y="11032"/>
                      <a:pt x="1337" y="9479"/>
                      <a:pt x="903" y="7717"/>
                    </a:cubicBezTo>
                    <a:cubicBezTo>
                      <a:pt x="427" y="5862"/>
                      <a:pt x="878" y="3932"/>
                      <a:pt x="1981" y="2403"/>
                    </a:cubicBezTo>
                    <a:cubicBezTo>
                      <a:pt x="2513" y="1657"/>
                      <a:pt x="3209" y="1056"/>
                      <a:pt x="3992" y="600"/>
                    </a:cubicBezTo>
                    <a:close/>
                    <a:moveTo>
                      <a:pt x="4306" y="0"/>
                    </a:moveTo>
                    <a:cubicBezTo>
                      <a:pt x="4274" y="0"/>
                      <a:pt x="4242" y="7"/>
                      <a:pt x="4211" y="22"/>
                    </a:cubicBezTo>
                    <a:cubicBezTo>
                      <a:pt x="2407" y="875"/>
                      <a:pt x="1053" y="2554"/>
                      <a:pt x="527" y="4484"/>
                    </a:cubicBezTo>
                    <a:cubicBezTo>
                      <a:pt x="1" y="6413"/>
                      <a:pt x="427" y="8544"/>
                      <a:pt x="1605" y="10173"/>
                    </a:cubicBezTo>
                    <a:cubicBezTo>
                      <a:pt x="2256" y="11100"/>
                      <a:pt x="3108" y="11852"/>
                      <a:pt x="4111" y="12353"/>
                    </a:cubicBezTo>
                    <a:cubicBezTo>
                      <a:pt x="4144" y="12370"/>
                      <a:pt x="4181" y="12378"/>
                      <a:pt x="4217" y="12378"/>
                    </a:cubicBezTo>
                    <a:cubicBezTo>
                      <a:pt x="4289" y="12378"/>
                      <a:pt x="4362" y="12345"/>
                      <a:pt x="4412" y="12278"/>
                    </a:cubicBezTo>
                    <a:cubicBezTo>
                      <a:pt x="5414" y="10724"/>
                      <a:pt x="6442" y="9145"/>
                      <a:pt x="7469" y="7591"/>
                    </a:cubicBezTo>
                    <a:cubicBezTo>
                      <a:pt x="7595" y="7391"/>
                      <a:pt x="7745" y="7165"/>
                      <a:pt x="7895" y="6940"/>
                    </a:cubicBezTo>
                    <a:cubicBezTo>
                      <a:pt x="7940" y="6872"/>
                      <a:pt x="7938" y="6807"/>
                      <a:pt x="7909" y="6755"/>
                    </a:cubicBezTo>
                    <a:lnTo>
                      <a:pt x="7909" y="6755"/>
                    </a:lnTo>
                    <a:cubicBezTo>
                      <a:pt x="7896" y="6695"/>
                      <a:pt x="7851" y="6647"/>
                      <a:pt x="7770" y="6639"/>
                    </a:cubicBezTo>
                    <a:cubicBezTo>
                      <a:pt x="6517" y="6413"/>
                      <a:pt x="5439" y="5611"/>
                      <a:pt x="4838" y="4509"/>
                    </a:cubicBezTo>
                    <a:cubicBezTo>
                      <a:pt x="4111" y="3205"/>
                      <a:pt x="4086" y="1652"/>
                      <a:pt x="4512" y="248"/>
                    </a:cubicBezTo>
                    <a:cubicBezTo>
                      <a:pt x="4552" y="108"/>
                      <a:pt x="4433" y="0"/>
                      <a:pt x="4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13700" y="3253713"/>
                <a:ext cx="96025" cy="129375"/>
              </a:xfrm>
              <a:custGeom>
                <a:avLst/>
                <a:gdLst/>
                <a:ahLst/>
                <a:cxnLst/>
                <a:rect l="l" t="t" r="r" b="b"/>
                <a:pathLst>
                  <a:path w="3841" h="5175" extrusionOk="0">
                    <a:moveTo>
                      <a:pt x="3508" y="1"/>
                    </a:moveTo>
                    <a:cubicBezTo>
                      <a:pt x="3464" y="1"/>
                      <a:pt x="3420" y="14"/>
                      <a:pt x="3380" y="44"/>
                    </a:cubicBezTo>
                    <a:cubicBezTo>
                      <a:pt x="1801" y="1297"/>
                      <a:pt x="648" y="3001"/>
                      <a:pt x="46" y="4906"/>
                    </a:cubicBezTo>
                    <a:cubicBezTo>
                      <a:pt x="1" y="5072"/>
                      <a:pt x="129" y="5175"/>
                      <a:pt x="254" y="5175"/>
                    </a:cubicBezTo>
                    <a:cubicBezTo>
                      <a:pt x="336" y="5175"/>
                      <a:pt x="417" y="5131"/>
                      <a:pt x="447" y="5031"/>
                    </a:cubicBezTo>
                    <a:cubicBezTo>
                      <a:pt x="1024" y="3177"/>
                      <a:pt x="2151" y="1548"/>
                      <a:pt x="3680" y="345"/>
                    </a:cubicBezTo>
                    <a:cubicBezTo>
                      <a:pt x="3840" y="205"/>
                      <a:pt x="3681" y="1"/>
                      <a:pt x="3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37900" y="3224088"/>
                <a:ext cx="101650" cy="95500"/>
              </a:xfrm>
              <a:custGeom>
                <a:avLst/>
                <a:gdLst/>
                <a:ahLst/>
                <a:cxnLst/>
                <a:rect l="l" t="t" r="r" b="b"/>
                <a:pathLst>
                  <a:path w="4066" h="3820" extrusionOk="0">
                    <a:moveTo>
                      <a:pt x="3747" y="1"/>
                    </a:moveTo>
                    <a:cubicBezTo>
                      <a:pt x="3715" y="1"/>
                      <a:pt x="3681" y="8"/>
                      <a:pt x="3646" y="26"/>
                    </a:cubicBezTo>
                    <a:cubicBezTo>
                      <a:pt x="2192" y="828"/>
                      <a:pt x="764" y="1931"/>
                      <a:pt x="87" y="3484"/>
                    </a:cubicBezTo>
                    <a:cubicBezTo>
                      <a:pt x="0" y="3658"/>
                      <a:pt x="153" y="3819"/>
                      <a:pt x="289" y="3819"/>
                    </a:cubicBezTo>
                    <a:cubicBezTo>
                      <a:pt x="350" y="3819"/>
                      <a:pt x="407" y="3787"/>
                      <a:pt x="438" y="3710"/>
                    </a:cubicBezTo>
                    <a:cubicBezTo>
                      <a:pt x="1089" y="2181"/>
                      <a:pt x="2443" y="1154"/>
                      <a:pt x="3871" y="402"/>
                    </a:cubicBezTo>
                    <a:cubicBezTo>
                      <a:pt x="4065" y="294"/>
                      <a:pt x="3944" y="1"/>
                      <a:pt x="3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636450" y="3193613"/>
                <a:ext cx="92775" cy="54725"/>
              </a:xfrm>
              <a:custGeom>
                <a:avLst/>
                <a:gdLst/>
                <a:ahLst/>
                <a:cxnLst/>
                <a:rect l="l" t="t" r="r" b="b"/>
                <a:pathLst>
                  <a:path w="3711" h="2189" extrusionOk="0">
                    <a:moveTo>
                      <a:pt x="3440" y="1"/>
                    </a:moveTo>
                    <a:cubicBezTo>
                      <a:pt x="3416" y="1"/>
                      <a:pt x="3390" y="6"/>
                      <a:pt x="3362" y="17"/>
                    </a:cubicBezTo>
                    <a:cubicBezTo>
                      <a:pt x="2209" y="468"/>
                      <a:pt x="1031" y="944"/>
                      <a:pt x="154" y="1821"/>
                    </a:cubicBezTo>
                    <a:cubicBezTo>
                      <a:pt x="0" y="1975"/>
                      <a:pt x="142" y="2188"/>
                      <a:pt x="306" y="2188"/>
                    </a:cubicBezTo>
                    <a:cubicBezTo>
                      <a:pt x="356" y="2188"/>
                      <a:pt x="408" y="2169"/>
                      <a:pt x="455" y="2122"/>
                    </a:cubicBezTo>
                    <a:cubicBezTo>
                      <a:pt x="1282" y="1295"/>
                      <a:pt x="2410" y="844"/>
                      <a:pt x="3488" y="418"/>
                    </a:cubicBezTo>
                    <a:cubicBezTo>
                      <a:pt x="3711" y="328"/>
                      <a:pt x="3636" y="1"/>
                      <a:pt x="3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01275" y="3165188"/>
                <a:ext cx="58300" cy="19800"/>
              </a:xfrm>
              <a:custGeom>
                <a:avLst/>
                <a:gdLst/>
                <a:ahLst/>
                <a:cxnLst/>
                <a:rect l="l" t="t" r="r" b="b"/>
                <a:pathLst>
                  <a:path w="2332" h="792" extrusionOk="0">
                    <a:moveTo>
                      <a:pt x="2055" y="1"/>
                    </a:moveTo>
                    <a:cubicBezTo>
                      <a:pt x="1404" y="1"/>
                      <a:pt x="752" y="151"/>
                      <a:pt x="126" y="402"/>
                    </a:cubicBezTo>
                    <a:cubicBezTo>
                      <a:pt x="25" y="452"/>
                      <a:pt x="0" y="602"/>
                      <a:pt x="50" y="703"/>
                    </a:cubicBezTo>
                    <a:cubicBezTo>
                      <a:pt x="101" y="769"/>
                      <a:pt x="162" y="792"/>
                      <a:pt x="234" y="792"/>
                    </a:cubicBezTo>
                    <a:cubicBezTo>
                      <a:pt x="270" y="792"/>
                      <a:pt x="309" y="786"/>
                      <a:pt x="351" y="778"/>
                    </a:cubicBezTo>
                    <a:cubicBezTo>
                      <a:pt x="878" y="527"/>
                      <a:pt x="1479" y="427"/>
                      <a:pt x="2055" y="427"/>
                    </a:cubicBezTo>
                    <a:cubicBezTo>
                      <a:pt x="2331" y="427"/>
                      <a:pt x="2331" y="26"/>
                      <a:pt x="2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53650" y="3135738"/>
                <a:ext cx="180475" cy="298900"/>
              </a:xfrm>
              <a:custGeom>
                <a:avLst/>
                <a:gdLst/>
                <a:ahLst/>
                <a:cxnLst/>
                <a:rect l="l" t="t" r="r" b="b"/>
                <a:pathLst>
                  <a:path w="7219" h="11956" extrusionOk="0">
                    <a:moveTo>
                      <a:pt x="3384" y="1"/>
                    </a:moveTo>
                    <a:cubicBezTo>
                      <a:pt x="3810" y="1354"/>
                      <a:pt x="3785" y="2858"/>
                      <a:pt x="3183" y="4136"/>
                    </a:cubicBezTo>
                    <a:cubicBezTo>
                      <a:pt x="2582" y="5414"/>
                      <a:pt x="1379" y="6417"/>
                      <a:pt x="0" y="6643"/>
                    </a:cubicBezTo>
                    <a:lnTo>
                      <a:pt x="3484" y="11956"/>
                    </a:lnTo>
                    <a:cubicBezTo>
                      <a:pt x="5715" y="10878"/>
                      <a:pt x="7218" y="8447"/>
                      <a:pt x="7193" y="5966"/>
                    </a:cubicBezTo>
                    <a:cubicBezTo>
                      <a:pt x="7193" y="3485"/>
                      <a:pt x="5639" y="1054"/>
                      <a:pt x="3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059800" y="3130813"/>
                <a:ext cx="198525" cy="309475"/>
              </a:xfrm>
              <a:custGeom>
                <a:avLst/>
                <a:gdLst/>
                <a:ahLst/>
                <a:cxnLst/>
                <a:rect l="l" t="t" r="r" b="b"/>
                <a:pathLst>
                  <a:path w="7941" h="12379" extrusionOk="0">
                    <a:moveTo>
                      <a:pt x="3948" y="596"/>
                    </a:moveTo>
                    <a:lnTo>
                      <a:pt x="3948" y="596"/>
                    </a:lnTo>
                    <a:cubicBezTo>
                      <a:pt x="5442" y="1458"/>
                      <a:pt x="6554" y="2880"/>
                      <a:pt x="7013" y="4534"/>
                    </a:cubicBezTo>
                    <a:cubicBezTo>
                      <a:pt x="7514" y="6388"/>
                      <a:pt x="7138" y="8343"/>
                      <a:pt x="6036" y="9897"/>
                    </a:cubicBezTo>
                    <a:cubicBezTo>
                      <a:pt x="5446" y="10722"/>
                      <a:pt x="4680" y="11414"/>
                      <a:pt x="3798" y="11890"/>
                    </a:cubicBezTo>
                    <a:lnTo>
                      <a:pt x="3798" y="11890"/>
                    </a:lnTo>
                    <a:cubicBezTo>
                      <a:pt x="2808" y="10390"/>
                      <a:pt x="1839" y="8891"/>
                      <a:pt x="848" y="7391"/>
                    </a:cubicBezTo>
                    <a:cubicBezTo>
                      <a:pt x="755" y="7252"/>
                      <a:pt x="672" y="7113"/>
                      <a:pt x="587" y="6980"/>
                    </a:cubicBezTo>
                    <a:lnTo>
                      <a:pt x="587" y="6980"/>
                    </a:lnTo>
                    <a:cubicBezTo>
                      <a:pt x="1817" y="6679"/>
                      <a:pt x="2875" y="5802"/>
                      <a:pt x="3479" y="4709"/>
                    </a:cubicBezTo>
                    <a:cubicBezTo>
                      <a:pt x="4157" y="3466"/>
                      <a:pt x="4265" y="1979"/>
                      <a:pt x="3948" y="596"/>
                    </a:cubicBezTo>
                    <a:close/>
                    <a:moveTo>
                      <a:pt x="3647" y="0"/>
                    </a:moveTo>
                    <a:cubicBezTo>
                      <a:pt x="3508" y="0"/>
                      <a:pt x="3389" y="108"/>
                      <a:pt x="3429" y="248"/>
                    </a:cubicBezTo>
                    <a:cubicBezTo>
                      <a:pt x="3855" y="1652"/>
                      <a:pt x="3830" y="3205"/>
                      <a:pt x="3103" y="4509"/>
                    </a:cubicBezTo>
                    <a:cubicBezTo>
                      <a:pt x="2502" y="5611"/>
                      <a:pt x="1424" y="6413"/>
                      <a:pt x="171" y="6639"/>
                    </a:cubicBezTo>
                    <a:cubicBezTo>
                      <a:pt x="90" y="6647"/>
                      <a:pt x="45" y="6695"/>
                      <a:pt x="32" y="6755"/>
                    </a:cubicBezTo>
                    <a:lnTo>
                      <a:pt x="32" y="6755"/>
                    </a:lnTo>
                    <a:cubicBezTo>
                      <a:pt x="3" y="6807"/>
                      <a:pt x="1" y="6872"/>
                      <a:pt x="46" y="6940"/>
                    </a:cubicBezTo>
                    <a:cubicBezTo>
                      <a:pt x="1073" y="8494"/>
                      <a:pt x="2101" y="10048"/>
                      <a:pt x="3103" y="11601"/>
                    </a:cubicBezTo>
                    <a:cubicBezTo>
                      <a:pt x="3254" y="11827"/>
                      <a:pt x="3404" y="12053"/>
                      <a:pt x="3554" y="12278"/>
                    </a:cubicBezTo>
                    <a:cubicBezTo>
                      <a:pt x="3588" y="12345"/>
                      <a:pt x="3655" y="12378"/>
                      <a:pt x="3725" y="12378"/>
                    </a:cubicBezTo>
                    <a:cubicBezTo>
                      <a:pt x="3761" y="12378"/>
                      <a:pt x="3797" y="12370"/>
                      <a:pt x="3830" y="12353"/>
                    </a:cubicBezTo>
                    <a:cubicBezTo>
                      <a:pt x="5635" y="11451"/>
                      <a:pt x="6988" y="9722"/>
                      <a:pt x="7464" y="7792"/>
                    </a:cubicBezTo>
                    <a:cubicBezTo>
                      <a:pt x="7940" y="5837"/>
                      <a:pt x="7489" y="3732"/>
                      <a:pt x="6286" y="2128"/>
                    </a:cubicBezTo>
                    <a:cubicBezTo>
                      <a:pt x="5610" y="1225"/>
                      <a:pt x="4757" y="499"/>
                      <a:pt x="3755" y="22"/>
                    </a:cubicBezTo>
                    <a:cubicBezTo>
                      <a:pt x="3719" y="7"/>
                      <a:pt x="3683" y="0"/>
                      <a:pt x="3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991750" y="3253713"/>
                <a:ext cx="95900" cy="129375"/>
              </a:xfrm>
              <a:custGeom>
                <a:avLst/>
                <a:gdLst/>
                <a:ahLst/>
                <a:cxnLst/>
                <a:rect l="l" t="t" r="r" b="b"/>
                <a:pathLst>
                  <a:path w="3836" h="5175" extrusionOk="0">
                    <a:moveTo>
                      <a:pt x="328" y="1"/>
                    </a:moveTo>
                    <a:cubicBezTo>
                      <a:pt x="156" y="1"/>
                      <a:pt x="1" y="205"/>
                      <a:pt x="181" y="345"/>
                    </a:cubicBezTo>
                    <a:cubicBezTo>
                      <a:pt x="1685" y="1548"/>
                      <a:pt x="2812" y="3177"/>
                      <a:pt x="3389" y="5031"/>
                    </a:cubicBezTo>
                    <a:cubicBezTo>
                      <a:pt x="3419" y="5131"/>
                      <a:pt x="3500" y="5175"/>
                      <a:pt x="3582" y="5175"/>
                    </a:cubicBezTo>
                    <a:cubicBezTo>
                      <a:pt x="3707" y="5175"/>
                      <a:pt x="3835" y="5072"/>
                      <a:pt x="3790" y="4906"/>
                    </a:cubicBezTo>
                    <a:cubicBezTo>
                      <a:pt x="3188" y="3001"/>
                      <a:pt x="2035" y="1297"/>
                      <a:pt x="457" y="44"/>
                    </a:cubicBezTo>
                    <a:cubicBezTo>
                      <a:pt x="416" y="14"/>
                      <a:pt x="372" y="1"/>
                      <a:pt x="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973300" y="3224088"/>
                <a:ext cx="101850" cy="95500"/>
              </a:xfrm>
              <a:custGeom>
                <a:avLst/>
                <a:gdLst/>
                <a:ahLst/>
                <a:cxnLst/>
                <a:rect l="l" t="t" r="r" b="b"/>
                <a:pathLst>
                  <a:path w="4074" h="3820" extrusionOk="0">
                    <a:moveTo>
                      <a:pt x="319" y="1"/>
                    </a:moveTo>
                    <a:cubicBezTo>
                      <a:pt x="122" y="1"/>
                      <a:pt x="1" y="294"/>
                      <a:pt x="195" y="402"/>
                    </a:cubicBezTo>
                    <a:cubicBezTo>
                      <a:pt x="1623" y="1154"/>
                      <a:pt x="2977" y="2181"/>
                      <a:pt x="3628" y="3710"/>
                    </a:cubicBezTo>
                    <a:cubicBezTo>
                      <a:pt x="3667" y="3787"/>
                      <a:pt x="3727" y="3819"/>
                      <a:pt x="3789" y="3819"/>
                    </a:cubicBezTo>
                    <a:cubicBezTo>
                      <a:pt x="3927" y="3819"/>
                      <a:pt x="4074" y="3658"/>
                      <a:pt x="4004" y="3484"/>
                    </a:cubicBezTo>
                    <a:cubicBezTo>
                      <a:pt x="3303" y="1931"/>
                      <a:pt x="1899" y="828"/>
                      <a:pt x="420" y="26"/>
                    </a:cubicBezTo>
                    <a:cubicBezTo>
                      <a:pt x="385" y="8"/>
                      <a:pt x="35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65325" y="3193613"/>
                <a:ext cx="92225" cy="54725"/>
              </a:xfrm>
              <a:custGeom>
                <a:avLst/>
                <a:gdLst/>
                <a:ahLst/>
                <a:cxnLst/>
                <a:rect l="l" t="t" r="r" b="b"/>
                <a:pathLst>
                  <a:path w="3689" h="2189" extrusionOk="0">
                    <a:moveTo>
                      <a:pt x="250" y="1"/>
                    </a:moveTo>
                    <a:cubicBezTo>
                      <a:pt x="58" y="1"/>
                      <a:pt x="1" y="328"/>
                      <a:pt x="202" y="418"/>
                    </a:cubicBezTo>
                    <a:cubicBezTo>
                      <a:pt x="1304" y="844"/>
                      <a:pt x="2407" y="1295"/>
                      <a:pt x="3259" y="2122"/>
                    </a:cubicBezTo>
                    <a:cubicBezTo>
                      <a:pt x="3300" y="2169"/>
                      <a:pt x="3348" y="2188"/>
                      <a:pt x="3394" y="2188"/>
                    </a:cubicBezTo>
                    <a:cubicBezTo>
                      <a:pt x="3547" y="2188"/>
                      <a:pt x="3689" y="1975"/>
                      <a:pt x="3535" y="1821"/>
                    </a:cubicBezTo>
                    <a:cubicBezTo>
                      <a:pt x="2658" y="944"/>
                      <a:pt x="1480" y="468"/>
                      <a:pt x="327" y="17"/>
                    </a:cubicBezTo>
                    <a:cubicBezTo>
                      <a:pt x="299" y="6"/>
                      <a:pt x="274" y="1"/>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66575" y="3165188"/>
                <a:ext cx="58300" cy="19650"/>
              </a:xfrm>
              <a:custGeom>
                <a:avLst/>
                <a:gdLst/>
                <a:ahLst/>
                <a:cxnLst/>
                <a:rect l="l" t="t" r="r" b="b"/>
                <a:pathLst>
                  <a:path w="2332" h="786" extrusionOk="0">
                    <a:moveTo>
                      <a:pt x="277" y="1"/>
                    </a:moveTo>
                    <a:cubicBezTo>
                      <a:pt x="1" y="1"/>
                      <a:pt x="1" y="427"/>
                      <a:pt x="277" y="427"/>
                    </a:cubicBezTo>
                    <a:cubicBezTo>
                      <a:pt x="853" y="427"/>
                      <a:pt x="1455" y="527"/>
                      <a:pt x="2006" y="753"/>
                    </a:cubicBezTo>
                    <a:cubicBezTo>
                      <a:pt x="2047" y="773"/>
                      <a:pt x="2093" y="786"/>
                      <a:pt x="2136" y="786"/>
                    </a:cubicBezTo>
                    <a:cubicBezTo>
                      <a:pt x="2197" y="786"/>
                      <a:pt x="2252" y="761"/>
                      <a:pt x="2282" y="703"/>
                    </a:cubicBezTo>
                    <a:cubicBezTo>
                      <a:pt x="2332" y="602"/>
                      <a:pt x="2307" y="452"/>
                      <a:pt x="2206" y="402"/>
                    </a:cubicBezTo>
                    <a:cubicBezTo>
                      <a:pt x="1605" y="151"/>
                      <a:pt x="953"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13800" y="3174713"/>
                <a:ext cx="736850" cy="685925"/>
              </a:xfrm>
              <a:custGeom>
                <a:avLst/>
                <a:gdLst/>
                <a:ahLst/>
                <a:cxnLst/>
                <a:rect l="l" t="t" r="r" b="b"/>
                <a:pathLst>
                  <a:path w="29474" h="27437" extrusionOk="0">
                    <a:moveTo>
                      <a:pt x="14633" y="0"/>
                    </a:moveTo>
                    <a:cubicBezTo>
                      <a:pt x="8012" y="0"/>
                      <a:pt x="1689" y="5399"/>
                      <a:pt x="852" y="12001"/>
                    </a:cubicBezTo>
                    <a:cubicBezTo>
                      <a:pt x="0" y="18943"/>
                      <a:pt x="5288" y="26086"/>
                      <a:pt x="12181" y="27264"/>
                    </a:cubicBezTo>
                    <a:cubicBezTo>
                      <a:pt x="12863" y="27381"/>
                      <a:pt x="13550" y="27437"/>
                      <a:pt x="14235" y="27437"/>
                    </a:cubicBezTo>
                    <a:cubicBezTo>
                      <a:pt x="20474" y="27437"/>
                      <a:pt x="26588" y="22780"/>
                      <a:pt x="27920" y="16637"/>
                    </a:cubicBezTo>
                    <a:cubicBezTo>
                      <a:pt x="29474" y="9394"/>
                      <a:pt x="24186" y="1349"/>
                      <a:pt x="16792" y="196"/>
                    </a:cubicBezTo>
                    <a:cubicBezTo>
                      <a:pt x="16073" y="64"/>
                      <a:pt x="15351" y="0"/>
                      <a:pt x="14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01275" y="3169688"/>
                <a:ext cx="703650" cy="696000"/>
              </a:xfrm>
              <a:custGeom>
                <a:avLst/>
                <a:gdLst/>
                <a:ahLst/>
                <a:cxnLst/>
                <a:rect l="l" t="t" r="r" b="b"/>
                <a:pathLst>
                  <a:path w="28146" h="27840" extrusionOk="0">
                    <a:moveTo>
                      <a:pt x="14194" y="404"/>
                    </a:moveTo>
                    <a:cubicBezTo>
                      <a:pt x="14693" y="404"/>
                      <a:pt x="15193" y="434"/>
                      <a:pt x="15690" y="498"/>
                    </a:cubicBezTo>
                    <a:cubicBezTo>
                      <a:pt x="18396" y="873"/>
                      <a:pt x="20878" y="2026"/>
                      <a:pt x="22883" y="3906"/>
                    </a:cubicBezTo>
                    <a:cubicBezTo>
                      <a:pt x="24838" y="5736"/>
                      <a:pt x="26266" y="8092"/>
                      <a:pt x="26993" y="10673"/>
                    </a:cubicBezTo>
                    <a:cubicBezTo>
                      <a:pt x="27720" y="13280"/>
                      <a:pt x="27645" y="16062"/>
                      <a:pt x="26667" y="18593"/>
                    </a:cubicBezTo>
                    <a:cubicBezTo>
                      <a:pt x="25665" y="21174"/>
                      <a:pt x="23785" y="23405"/>
                      <a:pt x="21504" y="24959"/>
                    </a:cubicBezTo>
                    <a:cubicBezTo>
                      <a:pt x="19223" y="26488"/>
                      <a:pt x="16517" y="27415"/>
                      <a:pt x="13760" y="27440"/>
                    </a:cubicBezTo>
                    <a:cubicBezTo>
                      <a:pt x="13084" y="27440"/>
                      <a:pt x="12408" y="27390"/>
                      <a:pt x="11731" y="27265"/>
                    </a:cubicBezTo>
                    <a:lnTo>
                      <a:pt x="11731" y="27265"/>
                    </a:lnTo>
                    <a:cubicBezTo>
                      <a:pt x="11731" y="27265"/>
                      <a:pt x="11730" y="27265"/>
                      <a:pt x="11730" y="27265"/>
                    </a:cubicBezTo>
                    <a:cubicBezTo>
                      <a:pt x="11726" y="27264"/>
                      <a:pt x="11722" y="27263"/>
                      <a:pt x="11718" y="27263"/>
                    </a:cubicBezTo>
                    <a:lnTo>
                      <a:pt x="11718" y="27263"/>
                    </a:lnTo>
                    <a:cubicBezTo>
                      <a:pt x="8966" y="26784"/>
                      <a:pt x="6439" y="25332"/>
                      <a:pt x="4512" y="23330"/>
                    </a:cubicBezTo>
                    <a:cubicBezTo>
                      <a:pt x="2582" y="21325"/>
                      <a:pt x="1203" y="18768"/>
                      <a:pt x="702" y="16036"/>
                    </a:cubicBezTo>
                    <a:cubicBezTo>
                      <a:pt x="176" y="13280"/>
                      <a:pt x="627" y="10422"/>
                      <a:pt x="1955" y="7941"/>
                    </a:cubicBezTo>
                    <a:cubicBezTo>
                      <a:pt x="3258" y="5510"/>
                      <a:pt x="5289" y="3480"/>
                      <a:pt x="7695" y="2127"/>
                    </a:cubicBezTo>
                    <a:cubicBezTo>
                      <a:pt x="9667" y="1038"/>
                      <a:pt x="11925" y="404"/>
                      <a:pt x="14194" y="404"/>
                    </a:cubicBezTo>
                    <a:close/>
                    <a:moveTo>
                      <a:pt x="14133" y="0"/>
                    </a:moveTo>
                    <a:cubicBezTo>
                      <a:pt x="12534" y="0"/>
                      <a:pt x="10939" y="293"/>
                      <a:pt x="9424" y="873"/>
                    </a:cubicBezTo>
                    <a:cubicBezTo>
                      <a:pt x="6767" y="1876"/>
                      <a:pt x="4411" y="3681"/>
                      <a:pt x="2707" y="5961"/>
                    </a:cubicBezTo>
                    <a:cubicBezTo>
                      <a:pt x="1003" y="8267"/>
                      <a:pt x="0" y="11074"/>
                      <a:pt x="50" y="13956"/>
                    </a:cubicBezTo>
                    <a:cubicBezTo>
                      <a:pt x="126" y="16838"/>
                      <a:pt x="1153" y="19671"/>
                      <a:pt x="2832" y="21976"/>
                    </a:cubicBezTo>
                    <a:cubicBezTo>
                      <a:pt x="4537" y="24307"/>
                      <a:pt x="6868" y="26162"/>
                      <a:pt x="9574" y="27139"/>
                    </a:cubicBezTo>
                    <a:cubicBezTo>
                      <a:pt x="10251" y="27365"/>
                      <a:pt x="10928" y="27540"/>
                      <a:pt x="11629" y="27666"/>
                    </a:cubicBezTo>
                    <a:cubicBezTo>
                      <a:pt x="11629" y="27666"/>
                      <a:pt x="11629" y="27666"/>
                      <a:pt x="11629" y="27666"/>
                    </a:cubicBezTo>
                    <a:lnTo>
                      <a:pt x="11629" y="27666"/>
                    </a:lnTo>
                    <a:cubicBezTo>
                      <a:pt x="11634" y="27667"/>
                      <a:pt x="11639" y="27667"/>
                      <a:pt x="11643" y="27668"/>
                    </a:cubicBezTo>
                    <a:lnTo>
                      <a:pt x="11643" y="27668"/>
                    </a:lnTo>
                    <a:cubicBezTo>
                      <a:pt x="12329" y="27783"/>
                      <a:pt x="13020" y="27839"/>
                      <a:pt x="13711" y="27839"/>
                    </a:cubicBezTo>
                    <a:cubicBezTo>
                      <a:pt x="15845" y="27839"/>
                      <a:pt x="17972" y="27307"/>
                      <a:pt x="19900" y="26362"/>
                    </a:cubicBezTo>
                    <a:cubicBezTo>
                      <a:pt x="22457" y="25109"/>
                      <a:pt x="24662" y="23129"/>
                      <a:pt x="26116" y="20673"/>
                    </a:cubicBezTo>
                    <a:cubicBezTo>
                      <a:pt x="27569" y="18242"/>
                      <a:pt x="28146" y="15410"/>
                      <a:pt x="27795" y="12603"/>
                    </a:cubicBezTo>
                    <a:cubicBezTo>
                      <a:pt x="27444" y="9846"/>
                      <a:pt x="26291" y="7239"/>
                      <a:pt x="24562" y="5084"/>
                    </a:cubicBezTo>
                    <a:cubicBezTo>
                      <a:pt x="22807" y="2954"/>
                      <a:pt x="20477" y="1274"/>
                      <a:pt x="17795" y="523"/>
                    </a:cubicBezTo>
                    <a:cubicBezTo>
                      <a:pt x="16596" y="174"/>
                      <a:pt x="15363" y="0"/>
                      <a:pt x="14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90800" y="3378188"/>
                <a:ext cx="142675" cy="142975"/>
              </a:xfrm>
              <a:custGeom>
                <a:avLst/>
                <a:gdLst/>
                <a:ahLst/>
                <a:cxnLst/>
                <a:rect l="l" t="t" r="r" b="b"/>
                <a:pathLst>
                  <a:path w="5707" h="5719" extrusionOk="0">
                    <a:moveTo>
                      <a:pt x="296" y="1"/>
                    </a:moveTo>
                    <a:cubicBezTo>
                      <a:pt x="118" y="1"/>
                      <a:pt x="1" y="271"/>
                      <a:pt x="193" y="378"/>
                    </a:cubicBezTo>
                    <a:cubicBezTo>
                      <a:pt x="1808" y="1291"/>
                      <a:pt x="3401" y="2182"/>
                      <a:pt x="5014" y="3072"/>
                    </a:cubicBezTo>
                    <a:lnTo>
                      <a:pt x="5014" y="3072"/>
                    </a:lnTo>
                    <a:cubicBezTo>
                      <a:pt x="3646" y="3720"/>
                      <a:pt x="2259" y="4369"/>
                      <a:pt x="895" y="5040"/>
                    </a:cubicBezTo>
                    <a:cubicBezTo>
                      <a:pt x="694" y="5140"/>
                      <a:pt x="469" y="5240"/>
                      <a:pt x="268" y="5341"/>
                    </a:cubicBezTo>
                    <a:cubicBezTo>
                      <a:pt x="54" y="5447"/>
                      <a:pt x="187" y="5718"/>
                      <a:pt x="370" y="5718"/>
                    </a:cubicBezTo>
                    <a:cubicBezTo>
                      <a:pt x="402" y="5718"/>
                      <a:pt x="435" y="5710"/>
                      <a:pt x="469" y="5691"/>
                    </a:cubicBezTo>
                    <a:lnTo>
                      <a:pt x="4930" y="3561"/>
                    </a:lnTo>
                    <a:cubicBezTo>
                      <a:pt x="5130" y="3461"/>
                      <a:pt x="5356" y="3361"/>
                      <a:pt x="5556" y="3260"/>
                    </a:cubicBezTo>
                    <a:cubicBezTo>
                      <a:pt x="5707" y="3185"/>
                      <a:pt x="5682" y="2985"/>
                      <a:pt x="5556" y="2909"/>
                    </a:cubicBezTo>
                    <a:lnTo>
                      <a:pt x="393" y="27"/>
                    </a:lnTo>
                    <a:cubicBezTo>
                      <a:pt x="360" y="9"/>
                      <a:pt x="32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56425" y="3378188"/>
                <a:ext cx="142675" cy="142975"/>
              </a:xfrm>
              <a:custGeom>
                <a:avLst/>
                <a:gdLst/>
                <a:ahLst/>
                <a:cxnLst/>
                <a:rect l="l" t="t" r="r" b="b"/>
                <a:pathLst>
                  <a:path w="5707" h="5719" extrusionOk="0">
                    <a:moveTo>
                      <a:pt x="5396" y="1"/>
                    </a:moveTo>
                    <a:cubicBezTo>
                      <a:pt x="5362" y="1"/>
                      <a:pt x="5326" y="9"/>
                      <a:pt x="5289" y="27"/>
                    </a:cubicBezTo>
                    <a:cubicBezTo>
                      <a:pt x="3585" y="980"/>
                      <a:pt x="1856" y="1932"/>
                      <a:pt x="126" y="2909"/>
                    </a:cubicBezTo>
                    <a:cubicBezTo>
                      <a:pt x="1" y="2985"/>
                      <a:pt x="1" y="3185"/>
                      <a:pt x="126" y="3260"/>
                    </a:cubicBezTo>
                    <a:cubicBezTo>
                      <a:pt x="1630" y="3962"/>
                      <a:pt x="3109" y="4689"/>
                      <a:pt x="4587" y="5391"/>
                    </a:cubicBezTo>
                    <a:cubicBezTo>
                      <a:pt x="4813" y="5491"/>
                      <a:pt x="5013" y="5591"/>
                      <a:pt x="5239" y="5691"/>
                    </a:cubicBezTo>
                    <a:cubicBezTo>
                      <a:pt x="5272" y="5710"/>
                      <a:pt x="5306" y="5718"/>
                      <a:pt x="5337" y="5718"/>
                    </a:cubicBezTo>
                    <a:cubicBezTo>
                      <a:pt x="5521" y="5718"/>
                      <a:pt x="5653" y="5447"/>
                      <a:pt x="5440" y="5341"/>
                    </a:cubicBezTo>
                    <a:cubicBezTo>
                      <a:pt x="3961" y="4639"/>
                      <a:pt x="2457" y="3912"/>
                      <a:pt x="978" y="3210"/>
                    </a:cubicBezTo>
                    <a:cubicBezTo>
                      <a:pt x="886" y="3164"/>
                      <a:pt x="788" y="3118"/>
                      <a:pt x="690" y="3072"/>
                    </a:cubicBezTo>
                    <a:lnTo>
                      <a:pt x="690" y="3072"/>
                    </a:lnTo>
                    <a:lnTo>
                      <a:pt x="5515" y="378"/>
                    </a:lnTo>
                    <a:cubicBezTo>
                      <a:pt x="5707" y="271"/>
                      <a:pt x="5590" y="1"/>
                      <a:pt x="5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308600" y="3208738"/>
                <a:ext cx="212700" cy="41950"/>
              </a:xfrm>
              <a:custGeom>
                <a:avLst/>
                <a:gdLst/>
                <a:ahLst/>
                <a:cxnLst/>
                <a:rect l="l" t="t" r="r" b="b"/>
                <a:pathLst>
                  <a:path w="8508" h="1678" extrusionOk="0">
                    <a:moveTo>
                      <a:pt x="3375" y="0"/>
                    </a:moveTo>
                    <a:cubicBezTo>
                      <a:pt x="2308" y="0"/>
                      <a:pt x="1240" y="169"/>
                      <a:pt x="223" y="515"/>
                    </a:cubicBezTo>
                    <a:cubicBezTo>
                      <a:pt x="0" y="604"/>
                      <a:pt x="75" y="931"/>
                      <a:pt x="271" y="931"/>
                    </a:cubicBezTo>
                    <a:cubicBezTo>
                      <a:pt x="295" y="931"/>
                      <a:pt x="321" y="926"/>
                      <a:pt x="349" y="916"/>
                    </a:cubicBezTo>
                    <a:cubicBezTo>
                      <a:pt x="1341" y="585"/>
                      <a:pt x="2378" y="420"/>
                      <a:pt x="3412" y="420"/>
                    </a:cubicBezTo>
                    <a:cubicBezTo>
                      <a:pt x="5043" y="420"/>
                      <a:pt x="6667" y="829"/>
                      <a:pt x="8093" y="1642"/>
                    </a:cubicBezTo>
                    <a:cubicBezTo>
                      <a:pt x="8134" y="1667"/>
                      <a:pt x="8173" y="1677"/>
                      <a:pt x="8209" y="1677"/>
                    </a:cubicBezTo>
                    <a:cubicBezTo>
                      <a:pt x="8397" y="1677"/>
                      <a:pt x="8507" y="1396"/>
                      <a:pt x="8318" y="1291"/>
                    </a:cubicBezTo>
                    <a:cubicBezTo>
                      <a:pt x="6818" y="440"/>
                      <a:pt x="5097" y="0"/>
                      <a:pt x="3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86875" y="3252288"/>
                <a:ext cx="13825" cy="10050"/>
              </a:xfrm>
              <a:custGeom>
                <a:avLst/>
                <a:gdLst/>
                <a:ahLst/>
                <a:cxnLst/>
                <a:rect l="l" t="t" r="r" b="b"/>
                <a:pathLst>
                  <a:path w="553" h="402" extrusionOk="0">
                    <a:moveTo>
                      <a:pt x="277" y="1"/>
                    </a:moveTo>
                    <a:cubicBezTo>
                      <a:pt x="1" y="1"/>
                      <a:pt x="1" y="402"/>
                      <a:pt x="277" y="402"/>
                    </a:cubicBezTo>
                    <a:cubicBezTo>
                      <a:pt x="552" y="402"/>
                      <a:pt x="552"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18325" y="3266538"/>
                <a:ext cx="24475" cy="31050"/>
              </a:xfrm>
              <a:custGeom>
                <a:avLst/>
                <a:gdLst/>
                <a:ahLst/>
                <a:cxnLst/>
                <a:rect l="l" t="t" r="r" b="b"/>
                <a:pathLst>
                  <a:path w="979" h="1242" extrusionOk="0">
                    <a:moveTo>
                      <a:pt x="746" y="522"/>
                    </a:moveTo>
                    <a:lnTo>
                      <a:pt x="746" y="522"/>
                    </a:lnTo>
                    <a:cubicBezTo>
                      <a:pt x="743" y="531"/>
                      <a:pt x="739" y="540"/>
                      <a:pt x="743" y="540"/>
                    </a:cubicBezTo>
                    <a:cubicBezTo>
                      <a:pt x="745" y="540"/>
                      <a:pt x="748" y="538"/>
                      <a:pt x="753" y="533"/>
                    </a:cubicBezTo>
                    <a:cubicBezTo>
                      <a:pt x="753" y="525"/>
                      <a:pt x="750" y="522"/>
                      <a:pt x="746" y="522"/>
                    </a:cubicBezTo>
                    <a:close/>
                    <a:moveTo>
                      <a:pt x="740" y="1"/>
                    </a:moveTo>
                    <a:cubicBezTo>
                      <a:pt x="690" y="1"/>
                      <a:pt x="640" y="20"/>
                      <a:pt x="602" y="57"/>
                    </a:cubicBezTo>
                    <a:cubicBezTo>
                      <a:pt x="352" y="333"/>
                      <a:pt x="151" y="634"/>
                      <a:pt x="26" y="984"/>
                    </a:cubicBezTo>
                    <a:cubicBezTo>
                      <a:pt x="1" y="1085"/>
                      <a:pt x="76" y="1210"/>
                      <a:pt x="176" y="1235"/>
                    </a:cubicBezTo>
                    <a:cubicBezTo>
                      <a:pt x="197" y="1239"/>
                      <a:pt x="217" y="1241"/>
                      <a:pt x="236" y="1241"/>
                    </a:cubicBezTo>
                    <a:cubicBezTo>
                      <a:pt x="333" y="1241"/>
                      <a:pt x="406" y="1189"/>
                      <a:pt x="427" y="1085"/>
                    </a:cubicBezTo>
                    <a:cubicBezTo>
                      <a:pt x="452" y="1060"/>
                      <a:pt x="452" y="1010"/>
                      <a:pt x="477" y="984"/>
                    </a:cubicBezTo>
                    <a:cubicBezTo>
                      <a:pt x="477" y="984"/>
                      <a:pt x="477" y="984"/>
                      <a:pt x="477" y="959"/>
                    </a:cubicBezTo>
                    <a:cubicBezTo>
                      <a:pt x="502" y="934"/>
                      <a:pt x="502" y="934"/>
                      <a:pt x="502" y="909"/>
                    </a:cubicBezTo>
                    <a:cubicBezTo>
                      <a:pt x="552" y="834"/>
                      <a:pt x="577" y="759"/>
                      <a:pt x="627" y="709"/>
                    </a:cubicBezTo>
                    <a:cubicBezTo>
                      <a:pt x="652" y="659"/>
                      <a:pt x="652" y="634"/>
                      <a:pt x="677" y="609"/>
                    </a:cubicBezTo>
                    <a:cubicBezTo>
                      <a:pt x="702" y="583"/>
                      <a:pt x="702" y="583"/>
                      <a:pt x="727" y="558"/>
                    </a:cubicBezTo>
                    <a:cubicBezTo>
                      <a:pt x="727" y="558"/>
                      <a:pt x="727" y="533"/>
                      <a:pt x="727" y="533"/>
                    </a:cubicBezTo>
                    <a:cubicBezTo>
                      <a:pt x="727" y="533"/>
                      <a:pt x="739" y="522"/>
                      <a:pt x="746" y="522"/>
                    </a:cubicBezTo>
                    <a:cubicBezTo>
                      <a:pt x="746" y="522"/>
                      <a:pt x="746" y="522"/>
                      <a:pt x="746" y="522"/>
                    </a:cubicBezTo>
                    <a:lnTo>
                      <a:pt x="746" y="522"/>
                    </a:lnTo>
                    <a:cubicBezTo>
                      <a:pt x="749" y="515"/>
                      <a:pt x="753" y="508"/>
                      <a:pt x="753" y="508"/>
                    </a:cubicBezTo>
                    <a:cubicBezTo>
                      <a:pt x="753" y="508"/>
                      <a:pt x="753" y="508"/>
                      <a:pt x="778" y="483"/>
                    </a:cubicBezTo>
                    <a:cubicBezTo>
                      <a:pt x="778" y="483"/>
                      <a:pt x="803" y="458"/>
                      <a:pt x="803" y="458"/>
                    </a:cubicBezTo>
                    <a:cubicBezTo>
                      <a:pt x="828" y="408"/>
                      <a:pt x="853" y="383"/>
                      <a:pt x="878" y="358"/>
                    </a:cubicBezTo>
                    <a:cubicBezTo>
                      <a:pt x="953" y="283"/>
                      <a:pt x="978" y="132"/>
                      <a:pt x="878" y="57"/>
                    </a:cubicBezTo>
                    <a:cubicBezTo>
                      <a:pt x="840" y="20"/>
                      <a:pt x="790"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95775" y="3272813"/>
                <a:ext cx="19450" cy="24625"/>
              </a:xfrm>
              <a:custGeom>
                <a:avLst/>
                <a:gdLst/>
                <a:ahLst/>
                <a:cxnLst/>
                <a:rect l="l" t="t" r="r" b="b"/>
                <a:pathLst>
                  <a:path w="778" h="985" extrusionOk="0">
                    <a:moveTo>
                      <a:pt x="542" y="0"/>
                    </a:moveTo>
                    <a:cubicBezTo>
                      <a:pt x="445" y="0"/>
                      <a:pt x="368" y="53"/>
                      <a:pt x="327" y="157"/>
                    </a:cubicBezTo>
                    <a:cubicBezTo>
                      <a:pt x="327" y="190"/>
                      <a:pt x="316" y="212"/>
                      <a:pt x="302" y="237"/>
                    </a:cubicBezTo>
                    <a:lnTo>
                      <a:pt x="302" y="237"/>
                    </a:lnTo>
                    <a:cubicBezTo>
                      <a:pt x="302" y="236"/>
                      <a:pt x="302" y="234"/>
                      <a:pt x="302" y="232"/>
                    </a:cubicBezTo>
                    <a:lnTo>
                      <a:pt x="302" y="232"/>
                    </a:lnTo>
                    <a:cubicBezTo>
                      <a:pt x="299" y="238"/>
                      <a:pt x="297" y="243"/>
                      <a:pt x="295" y="249"/>
                    </a:cubicBezTo>
                    <a:lnTo>
                      <a:pt x="295" y="249"/>
                    </a:lnTo>
                    <a:cubicBezTo>
                      <a:pt x="289" y="259"/>
                      <a:pt x="283" y="270"/>
                      <a:pt x="277" y="282"/>
                    </a:cubicBezTo>
                    <a:cubicBezTo>
                      <a:pt x="279" y="280"/>
                      <a:pt x="281" y="278"/>
                      <a:pt x="283" y="276"/>
                    </a:cubicBezTo>
                    <a:lnTo>
                      <a:pt x="283" y="276"/>
                    </a:lnTo>
                    <a:cubicBezTo>
                      <a:pt x="234" y="386"/>
                      <a:pt x="168" y="497"/>
                      <a:pt x="101" y="608"/>
                    </a:cubicBezTo>
                    <a:lnTo>
                      <a:pt x="126" y="558"/>
                    </a:lnTo>
                    <a:lnTo>
                      <a:pt x="126" y="558"/>
                    </a:lnTo>
                    <a:cubicBezTo>
                      <a:pt x="101" y="583"/>
                      <a:pt x="76" y="608"/>
                      <a:pt x="76" y="633"/>
                    </a:cubicBezTo>
                    <a:cubicBezTo>
                      <a:pt x="26" y="683"/>
                      <a:pt x="1" y="733"/>
                      <a:pt x="1" y="784"/>
                    </a:cubicBezTo>
                    <a:cubicBezTo>
                      <a:pt x="1" y="834"/>
                      <a:pt x="26" y="884"/>
                      <a:pt x="76" y="934"/>
                    </a:cubicBezTo>
                    <a:cubicBezTo>
                      <a:pt x="101" y="959"/>
                      <a:pt x="151" y="984"/>
                      <a:pt x="201" y="984"/>
                    </a:cubicBezTo>
                    <a:cubicBezTo>
                      <a:pt x="277" y="984"/>
                      <a:pt x="327" y="959"/>
                      <a:pt x="352" y="934"/>
                    </a:cubicBezTo>
                    <a:cubicBezTo>
                      <a:pt x="527" y="733"/>
                      <a:pt x="653" y="508"/>
                      <a:pt x="728" y="257"/>
                    </a:cubicBezTo>
                    <a:cubicBezTo>
                      <a:pt x="778" y="157"/>
                      <a:pt x="703" y="32"/>
                      <a:pt x="602" y="7"/>
                    </a:cubicBezTo>
                    <a:cubicBezTo>
                      <a:pt x="582" y="2"/>
                      <a:pt x="561"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564300" y="3463913"/>
                <a:ext cx="35350" cy="142275"/>
              </a:xfrm>
              <a:custGeom>
                <a:avLst/>
                <a:gdLst/>
                <a:ahLst/>
                <a:cxnLst/>
                <a:rect l="l" t="t" r="r" b="b"/>
                <a:pathLst>
                  <a:path w="1414" h="5691" extrusionOk="0">
                    <a:moveTo>
                      <a:pt x="442" y="1"/>
                    </a:moveTo>
                    <a:cubicBezTo>
                      <a:pt x="338" y="1"/>
                      <a:pt x="226" y="69"/>
                      <a:pt x="201" y="207"/>
                    </a:cubicBezTo>
                    <a:cubicBezTo>
                      <a:pt x="0" y="2012"/>
                      <a:pt x="276" y="3866"/>
                      <a:pt x="952" y="5546"/>
                    </a:cubicBezTo>
                    <a:cubicBezTo>
                      <a:pt x="993" y="5647"/>
                      <a:pt x="1082" y="5691"/>
                      <a:pt x="1168" y="5691"/>
                    </a:cubicBezTo>
                    <a:cubicBezTo>
                      <a:pt x="1295" y="5691"/>
                      <a:pt x="1413" y="5595"/>
                      <a:pt x="1353" y="5445"/>
                    </a:cubicBezTo>
                    <a:cubicBezTo>
                      <a:pt x="677" y="3791"/>
                      <a:pt x="426" y="1987"/>
                      <a:pt x="627" y="207"/>
                    </a:cubicBezTo>
                    <a:cubicBezTo>
                      <a:pt x="639" y="69"/>
                      <a:pt x="54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22950" y="3630738"/>
                <a:ext cx="13800" cy="10675"/>
              </a:xfrm>
              <a:custGeom>
                <a:avLst/>
                <a:gdLst/>
                <a:ahLst/>
                <a:cxnLst/>
                <a:rect l="l" t="t" r="r" b="b"/>
                <a:pathLst>
                  <a:path w="552" h="427" extrusionOk="0">
                    <a:moveTo>
                      <a:pt x="276" y="1"/>
                    </a:moveTo>
                    <a:cubicBezTo>
                      <a:pt x="0" y="1"/>
                      <a:pt x="0" y="427"/>
                      <a:pt x="276" y="427"/>
                    </a:cubicBezTo>
                    <a:cubicBezTo>
                      <a:pt x="526"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247900" y="3809313"/>
                <a:ext cx="17575" cy="24625"/>
              </a:xfrm>
              <a:custGeom>
                <a:avLst/>
                <a:gdLst/>
                <a:ahLst/>
                <a:cxnLst/>
                <a:rect l="l" t="t" r="r" b="b"/>
                <a:pathLst>
                  <a:path w="703" h="985" extrusionOk="0">
                    <a:moveTo>
                      <a:pt x="552" y="0"/>
                    </a:moveTo>
                    <a:cubicBezTo>
                      <a:pt x="502" y="0"/>
                      <a:pt x="427" y="0"/>
                      <a:pt x="377" y="25"/>
                    </a:cubicBezTo>
                    <a:cubicBezTo>
                      <a:pt x="352" y="51"/>
                      <a:pt x="301" y="101"/>
                      <a:pt x="301" y="151"/>
                    </a:cubicBezTo>
                    <a:cubicBezTo>
                      <a:pt x="277" y="224"/>
                      <a:pt x="252" y="298"/>
                      <a:pt x="228" y="371"/>
                    </a:cubicBezTo>
                    <a:lnTo>
                      <a:pt x="228" y="371"/>
                    </a:lnTo>
                    <a:cubicBezTo>
                      <a:pt x="186" y="450"/>
                      <a:pt x="143" y="513"/>
                      <a:pt x="101" y="577"/>
                    </a:cubicBezTo>
                    <a:lnTo>
                      <a:pt x="101" y="577"/>
                    </a:lnTo>
                    <a:cubicBezTo>
                      <a:pt x="84" y="594"/>
                      <a:pt x="68" y="610"/>
                      <a:pt x="51" y="627"/>
                    </a:cubicBezTo>
                    <a:cubicBezTo>
                      <a:pt x="26" y="652"/>
                      <a:pt x="1" y="727"/>
                      <a:pt x="1" y="777"/>
                    </a:cubicBezTo>
                    <a:cubicBezTo>
                      <a:pt x="1" y="827"/>
                      <a:pt x="26" y="878"/>
                      <a:pt x="51" y="928"/>
                    </a:cubicBezTo>
                    <a:cubicBezTo>
                      <a:pt x="101" y="965"/>
                      <a:pt x="157" y="984"/>
                      <a:pt x="211" y="984"/>
                    </a:cubicBezTo>
                    <a:cubicBezTo>
                      <a:pt x="264" y="984"/>
                      <a:pt x="314" y="965"/>
                      <a:pt x="352" y="928"/>
                    </a:cubicBezTo>
                    <a:cubicBezTo>
                      <a:pt x="527" y="727"/>
                      <a:pt x="652" y="502"/>
                      <a:pt x="702" y="276"/>
                    </a:cubicBezTo>
                    <a:cubicBezTo>
                      <a:pt x="702" y="201"/>
                      <a:pt x="702" y="151"/>
                      <a:pt x="677" y="101"/>
                    </a:cubicBezTo>
                    <a:cubicBezTo>
                      <a:pt x="652" y="76"/>
                      <a:pt x="602" y="25"/>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19075" y="3804463"/>
                <a:ext cx="16325" cy="28050"/>
              </a:xfrm>
              <a:custGeom>
                <a:avLst/>
                <a:gdLst/>
                <a:ahLst/>
                <a:cxnLst/>
                <a:rect l="l" t="t" r="r" b="b"/>
                <a:pathLst>
                  <a:path w="653" h="1122" extrusionOk="0">
                    <a:moveTo>
                      <a:pt x="101" y="696"/>
                    </a:moveTo>
                    <a:cubicBezTo>
                      <a:pt x="96" y="706"/>
                      <a:pt x="92" y="714"/>
                      <a:pt x="89" y="720"/>
                    </a:cubicBezTo>
                    <a:lnTo>
                      <a:pt x="89" y="720"/>
                    </a:lnTo>
                    <a:cubicBezTo>
                      <a:pt x="101" y="720"/>
                      <a:pt x="101" y="715"/>
                      <a:pt x="101" y="696"/>
                    </a:cubicBezTo>
                    <a:close/>
                    <a:moveTo>
                      <a:pt x="417" y="0"/>
                    </a:moveTo>
                    <a:cubicBezTo>
                      <a:pt x="389" y="0"/>
                      <a:pt x="364" y="6"/>
                      <a:pt x="351" y="19"/>
                    </a:cubicBezTo>
                    <a:cubicBezTo>
                      <a:pt x="301" y="44"/>
                      <a:pt x="251" y="94"/>
                      <a:pt x="251" y="144"/>
                    </a:cubicBezTo>
                    <a:cubicBezTo>
                      <a:pt x="226" y="270"/>
                      <a:pt x="201" y="395"/>
                      <a:pt x="176" y="520"/>
                    </a:cubicBezTo>
                    <a:cubicBezTo>
                      <a:pt x="151" y="570"/>
                      <a:pt x="126" y="620"/>
                      <a:pt x="101" y="696"/>
                    </a:cubicBezTo>
                    <a:cubicBezTo>
                      <a:pt x="101" y="696"/>
                      <a:pt x="101" y="721"/>
                      <a:pt x="101" y="721"/>
                    </a:cubicBezTo>
                    <a:cubicBezTo>
                      <a:pt x="90" y="731"/>
                      <a:pt x="84" y="737"/>
                      <a:pt x="83" y="737"/>
                    </a:cubicBezTo>
                    <a:cubicBezTo>
                      <a:pt x="81" y="737"/>
                      <a:pt x="83" y="732"/>
                      <a:pt x="89" y="720"/>
                    </a:cubicBezTo>
                    <a:lnTo>
                      <a:pt x="89" y="720"/>
                    </a:lnTo>
                    <a:cubicBezTo>
                      <a:pt x="85" y="721"/>
                      <a:pt x="81" y="721"/>
                      <a:pt x="76" y="721"/>
                    </a:cubicBezTo>
                    <a:cubicBezTo>
                      <a:pt x="76" y="771"/>
                      <a:pt x="51" y="796"/>
                      <a:pt x="51" y="821"/>
                    </a:cubicBezTo>
                    <a:cubicBezTo>
                      <a:pt x="26" y="871"/>
                      <a:pt x="1" y="921"/>
                      <a:pt x="26" y="971"/>
                    </a:cubicBezTo>
                    <a:cubicBezTo>
                      <a:pt x="51" y="1021"/>
                      <a:pt x="76" y="1072"/>
                      <a:pt x="126" y="1097"/>
                    </a:cubicBezTo>
                    <a:cubicBezTo>
                      <a:pt x="159" y="1113"/>
                      <a:pt x="196" y="1122"/>
                      <a:pt x="231" y="1122"/>
                    </a:cubicBezTo>
                    <a:cubicBezTo>
                      <a:pt x="301" y="1122"/>
                      <a:pt x="368" y="1088"/>
                      <a:pt x="402" y="1021"/>
                    </a:cubicBezTo>
                    <a:cubicBezTo>
                      <a:pt x="527" y="796"/>
                      <a:pt x="602" y="520"/>
                      <a:pt x="652" y="270"/>
                    </a:cubicBezTo>
                    <a:cubicBezTo>
                      <a:pt x="652" y="194"/>
                      <a:pt x="652" y="144"/>
                      <a:pt x="627" y="94"/>
                    </a:cubicBezTo>
                    <a:cubicBezTo>
                      <a:pt x="602" y="69"/>
                      <a:pt x="552" y="19"/>
                      <a:pt x="502" y="19"/>
                    </a:cubicBezTo>
                    <a:cubicBezTo>
                      <a:pt x="477" y="6"/>
                      <a:pt x="445"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4775" y="3494138"/>
                <a:ext cx="16425" cy="74100"/>
              </a:xfrm>
              <a:custGeom>
                <a:avLst/>
                <a:gdLst/>
                <a:ahLst/>
                <a:cxnLst/>
                <a:rect l="l" t="t" r="r" b="b"/>
                <a:pathLst>
                  <a:path w="657" h="2964" extrusionOk="0">
                    <a:moveTo>
                      <a:pt x="331" y="1"/>
                    </a:moveTo>
                    <a:cubicBezTo>
                      <a:pt x="231" y="1"/>
                      <a:pt x="105" y="101"/>
                      <a:pt x="130" y="201"/>
                    </a:cubicBezTo>
                    <a:cubicBezTo>
                      <a:pt x="231" y="1028"/>
                      <a:pt x="206" y="1881"/>
                      <a:pt x="30" y="2708"/>
                    </a:cubicBezTo>
                    <a:cubicBezTo>
                      <a:pt x="0" y="2858"/>
                      <a:pt x="133" y="2964"/>
                      <a:pt x="255" y="2964"/>
                    </a:cubicBezTo>
                    <a:cubicBezTo>
                      <a:pt x="336" y="2964"/>
                      <a:pt x="411" y="2918"/>
                      <a:pt x="431" y="2808"/>
                    </a:cubicBezTo>
                    <a:cubicBezTo>
                      <a:pt x="607" y="1956"/>
                      <a:pt x="657" y="1079"/>
                      <a:pt x="531" y="201"/>
                    </a:cubicBezTo>
                    <a:cubicBezTo>
                      <a:pt x="531" y="101"/>
                      <a:pt x="456" y="1"/>
                      <a:pt x="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51525" y="3455913"/>
                <a:ext cx="13800" cy="10700"/>
              </a:xfrm>
              <a:custGeom>
                <a:avLst/>
                <a:gdLst/>
                <a:ahLst/>
                <a:cxnLst/>
                <a:rect l="l" t="t" r="r" b="b"/>
                <a:pathLst>
                  <a:path w="552" h="428"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73450" y="3558688"/>
                <a:ext cx="449275" cy="200525"/>
              </a:xfrm>
              <a:custGeom>
                <a:avLst/>
                <a:gdLst/>
                <a:ahLst/>
                <a:cxnLst/>
                <a:rect l="l" t="t" r="r" b="b"/>
                <a:pathLst>
                  <a:path w="17971" h="8021" extrusionOk="0">
                    <a:moveTo>
                      <a:pt x="176" y="0"/>
                    </a:moveTo>
                    <a:lnTo>
                      <a:pt x="176" y="0"/>
                    </a:lnTo>
                    <a:cubicBezTo>
                      <a:pt x="176" y="0"/>
                      <a:pt x="0" y="8020"/>
                      <a:pt x="8973" y="8020"/>
                    </a:cubicBezTo>
                    <a:cubicBezTo>
                      <a:pt x="17970" y="8020"/>
                      <a:pt x="16842" y="25"/>
                      <a:pt x="16842" y="25"/>
                    </a:cubicBezTo>
                    <a:lnTo>
                      <a:pt x="16842" y="25"/>
                    </a:lnTo>
                    <a:cubicBezTo>
                      <a:pt x="14548" y="36"/>
                      <a:pt x="12249" y="42"/>
                      <a:pt x="9948" y="42"/>
                    </a:cubicBezTo>
                    <a:cubicBezTo>
                      <a:pt x="6694" y="42"/>
                      <a:pt x="3435" y="3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18825" y="3621863"/>
                <a:ext cx="332099" cy="134751"/>
              </a:xfrm>
              <a:custGeom>
                <a:avLst/>
                <a:gdLst/>
                <a:ahLst/>
                <a:cxnLst/>
                <a:rect l="l" t="t" r="r" b="b"/>
                <a:pathLst>
                  <a:path w="14212" h="6954" extrusionOk="0">
                    <a:moveTo>
                      <a:pt x="9619" y="1"/>
                    </a:moveTo>
                    <a:cubicBezTo>
                      <a:pt x="9115" y="1"/>
                      <a:pt x="8627" y="203"/>
                      <a:pt x="8221" y="487"/>
                    </a:cubicBezTo>
                    <a:cubicBezTo>
                      <a:pt x="7695" y="838"/>
                      <a:pt x="7294" y="1339"/>
                      <a:pt x="6893" y="1815"/>
                    </a:cubicBezTo>
                    <a:cubicBezTo>
                      <a:pt x="6066" y="988"/>
                      <a:pt x="5113" y="111"/>
                      <a:pt x="3935" y="111"/>
                    </a:cubicBezTo>
                    <a:cubicBezTo>
                      <a:pt x="2808" y="111"/>
                      <a:pt x="1855" y="938"/>
                      <a:pt x="1153" y="1815"/>
                    </a:cubicBezTo>
                    <a:cubicBezTo>
                      <a:pt x="727" y="2417"/>
                      <a:pt x="326" y="3043"/>
                      <a:pt x="1" y="3695"/>
                    </a:cubicBezTo>
                    <a:cubicBezTo>
                      <a:pt x="1" y="3695"/>
                      <a:pt x="2482" y="6953"/>
                      <a:pt x="6642" y="6953"/>
                    </a:cubicBezTo>
                    <a:cubicBezTo>
                      <a:pt x="10803" y="6953"/>
                      <a:pt x="14211" y="4146"/>
                      <a:pt x="14211" y="4146"/>
                    </a:cubicBezTo>
                    <a:cubicBezTo>
                      <a:pt x="13459" y="2793"/>
                      <a:pt x="12457" y="1615"/>
                      <a:pt x="11229" y="687"/>
                    </a:cubicBezTo>
                    <a:cubicBezTo>
                      <a:pt x="10853" y="387"/>
                      <a:pt x="10452" y="111"/>
                      <a:pt x="9976" y="36"/>
                    </a:cubicBezTo>
                    <a:cubicBezTo>
                      <a:pt x="9856" y="12"/>
                      <a:pt x="9737" y="1"/>
                      <a:pt x="9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354700" y="3649963"/>
                <a:ext cx="65475" cy="26700"/>
              </a:xfrm>
              <a:custGeom>
                <a:avLst/>
                <a:gdLst/>
                <a:ahLst/>
                <a:cxnLst/>
                <a:rect l="l" t="t" r="r" b="b"/>
                <a:pathLst>
                  <a:path w="2619" h="1068" extrusionOk="0">
                    <a:moveTo>
                      <a:pt x="1071" y="0"/>
                    </a:moveTo>
                    <a:cubicBezTo>
                      <a:pt x="686" y="0"/>
                      <a:pt x="288" y="176"/>
                      <a:pt x="87" y="510"/>
                    </a:cubicBezTo>
                    <a:cubicBezTo>
                      <a:pt x="0" y="684"/>
                      <a:pt x="143" y="833"/>
                      <a:pt x="288" y="833"/>
                    </a:cubicBezTo>
                    <a:cubicBezTo>
                      <a:pt x="352" y="833"/>
                      <a:pt x="417" y="804"/>
                      <a:pt x="463" y="735"/>
                    </a:cubicBezTo>
                    <a:cubicBezTo>
                      <a:pt x="588" y="526"/>
                      <a:pt x="836" y="422"/>
                      <a:pt x="1074" y="422"/>
                    </a:cubicBezTo>
                    <a:cubicBezTo>
                      <a:pt x="1122" y="422"/>
                      <a:pt x="1169" y="426"/>
                      <a:pt x="1215" y="435"/>
                    </a:cubicBezTo>
                    <a:cubicBezTo>
                      <a:pt x="1616" y="485"/>
                      <a:pt x="1942" y="760"/>
                      <a:pt x="2243" y="1011"/>
                    </a:cubicBezTo>
                    <a:cubicBezTo>
                      <a:pt x="2293" y="1049"/>
                      <a:pt x="2349" y="1067"/>
                      <a:pt x="2402" y="1067"/>
                    </a:cubicBezTo>
                    <a:cubicBezTo>
                      <a:pt x="2456" y="1067"/>
                      <a:pt x="2506" y="1049"/>
                      <a:pt x="2543" y="1011"/>
                    </a:cubicBezTo>
                    <a:cubicBezTo>
                      <a:pt x="2619" y="936"/>
                      <a:pt x="2619" y="785"/>
                      <a:pt x="2543" y="710"/>
                    </a:cubicBezTo>
                    <a:cubicBezTo>
                      <a:pt x="2167" y="384"/>
                      <a:pt x="1741" y="59"/>
                      <a:pt x="1215" y="8"/>
                    </a:cubicBezTo>
                    <a:cubicBezTo>
                      <a:pt x="1167" y="3"/>
                      <a:pt x="1119" y="0"/>
                      <a:pt x="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291750" y="3690888"/>
                <a:ext cx="13175" cy="10050"/>
              </a:xfrm>
              <a:custGeom>
                <a:avLst/>
                <a:gdLst/>
                <a:ahLst/>
                <a:cxnLst/>
                <a:rect l="l" t="t" r="r" b="b"/>
                <a:pathLst>
                  <a:path w="527" h="402" extrusionOk="0">
                    <a:moveTo>
                      <a:pt x="251" y="1"/>
                    </a:moveTo>
                    <a:cubicBezTo>
                      <a:pt x="0" y="1"/>
                      <a:pt x="0" y="402"/>
                      <a:pt x="251" y="402"/>
                    </a:cubicBezTo>
                    <a:cubicBezTo>
                      <a:pt x="527" y="402"/>
                      <a:pt x="527"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191500" y="3646238"/>
                <a:ext cx="40125" cy="30550"/>
              </a:xfrm>
              <a:custGeom>
                <a:avLst/>
                <a:gdLst/>
                <a:ahLst/>
                <a:cxnLst/>
                <a:rect l="l" t="t" r="r" b="b"/>
                <a:pathLst>
                  <a:path w="1605" h="1222" extrusionOk="0">
                    <a:moveTo>
                      <a:pt x="223" y="1"/>
                    </a:moveTo>
                    <a:cubicBezTo>
                      <a:pt x="136" y="1"/>
                      <a:pt x="46" y="49"/>
                      <a:pt x="25" y="132"/>
                    </a:cubicBezTo>
                    <a:cubicBezTo>
                      <a:pt x="0" y="233"/>
                      <a:pt x="50" y="383"/>
                      <a:pt x="176" y="408"/>
                    </a:cubicBezTo>
                    <a:cubicBezTo>
                      <a:pt x="276" y="408"/>
                      <a:pt x="401" y="458"/>
                      <a:pt x="502" y="483"/>
                    </a:cubicBezTo>
                    <a:cubicBezTo>
                      <a:pt x="452" y="483"/>
                      <a:pt x="502" y="508"/>
                      <a:pt x="502" y="508"/>
                    </a:cubicBezTo>
                    <a:lnTo>
                      <a:pt x="552" y="508"/>
                    </a:lnTo>
                    <a:cubicBezTo>
                      <a:pt x="577" y="533"/>
                      <a:pt x="602" y="533"/>
                      <a:pt x="627" y="558"/>
                    </a:cubicBezTo>
                    <a:cubicBezTo>
                      <a:pt x="677" y="584"/>
                      <a:pt x="727" y="609"/>
                      <a:pt x="777" y="659"/>
                    </a:cubicBezTo>
                    <a:cubicBezTo>
                      <a:pt x="777" y="659"/>
                      <a:pt x="802" y="659"/>
                      <a:pt x="802" y="684"/>
                    </a:cubicBezTo>
                    <a:cubicBezTo>
                      <a:pt x="827" y="709"/>
                      <a:pt x="853" y="709"/>
                      <a:pt x="878" y="734"/>
                    </a:cubicBezTo>
                    <a:cubicBezTo>
                      <a:pt x="928" y="784"/>
                      <a:pt x="953" y="809"/>
                      <a:pt x="1003" y="859"/>
                    </a:cubicBezTo>
                    <a:cubicBezTo>
                      <a:pt x="1028" y="884"/>
                      <a:pt x="1028" y="909"/>
                      <a:pt x="1053" y="934"/>
                    </a:cubicBezTo>
                    <a:cubicBezTo>
                      <a:pt x="1078" y="934"/>
                      <a:pt x="1078" y="959"/>
                      <a:pt x="1078" y="959"/>
                    </a:cubicBezTo>
                    <a:cubicBezTo>
                      <a:pt x="1128" y="1010"/>
                      <a:pt x="1153" y="1060"/>
                      <a:pt x="1178" y="1110"/>
                    </a:cubicBezTo>
                    <a:cubicBezTo>
                      <a:pt x="1212" y="1177"/>
                      <a:pt x="1290" y="1221"/>
                      <a:pt x="1360" y="1221"/>
                    </a:cubicBezTo>
                    <a:cubicBezTo>
                      <a:pt x="1396" y="1221"/>
                      <a:pt x="1429" y="1210"/>
                      <a:pt x="1454" y="1185"/>
                    </a:cubicBezTo>
                    <a:cubicBezTo>
                      <a:pt x="1554" y="1135"/>
                      <a:pt x="1604" y="1010"/>
                      <a:pt x="1529" y="909"/>
                    </a:cubicBezTo>
                    <a:cubicBezTo>
                      <a:pt x="1279" y="433"/>
                      <a:pt x="802" y="82"/>
                      <a:pt x="276" y="7"/>
                    </a:cubicBezTo>
                    <a:cubicBezTo>
                      <a:pt x="259" y="3"/>
                      <a:pt x="241"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682725" y="3590013"/>
                <a:ext cx="156025" cy="205375"/>
              </a:xfrm>
              <a:custGeom>
                <a:avLst/>
                <a:gdLst/>
                <a:ahLst/>
                <a:cxnLst/>
                <a:rect l="l" t="t" r="r" b="b"/>
                <a:pathLst>
                  <a:path w="6241" h="8215" extrusionOk="0">
                    <a:moveTo>
                      <a:pt x="5965" y="0"/>
                    </a:moveTo>
                    <a:lnTo>
                      <a:pt x="5965" y="0"/>
                    </a:lnTo>
                    <a:cubicBezTo>
                      <a:pt x="4988" y="853"/>
                      <a:pt x="3810" y="1404"/>
                      <a:pt x="2732" y="2106"/>
                    </a:cubicBezTo>
                    <a:cubicBezTo>
                      <a:pt x="1704" y="2782"/>
                      <a:pt x="727" y="3685"/>
                      <a:pt x="351" y="4863"/>
                    </a:cubicBezTo>
                    <a:cubicBezTo>
                      <a:pt x="0" y="5940"/>
                      <a:pt x="326" y="7269"/>
                      <a:pt x="1228" y="7870"/>
                    </a:cubicBezTo>
                    <a:cubicBezTo>
                      <a:pt x="1328" y="7945"/>
                      <a:pt x="1429" y="7995"/>
                      <a:pt x="1529" y="8046"/>
                    </a:cubicBezTo>
                    <a:cubicBezTo>
                      <a:pt x="1795" y="8161"/>
                      <a:pt x="2075" y="8214"/>
                      <a:pt x="2357" y="8214"/>
                    </a:cubicBezTo>
                    <a:cubicBezTo>
                      <a:pt x="3113" y="8214"/>
                      <a:pt x="3882" y="7834"/>
                      <a:pt x="4411" y="7269"/>
                    </a:cubicBezTo>
                    <a:cubicBezTo>
                      <a:pt x="5138" y="6492"/>
                      <a:pt x="5489" y="5439"/>
                      <a:pt x="5740" y="4411"/>
                    </a:cubicBezTo>
                    <a:cubicBezTo>
                      <a:pt x="6065" y="2958"/>
                      <a:pt x="6241" y="1454"/>
                      <a:pt x="5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87125" y="3585363"/>
                <a:ext cx="162950" cy="215000"/>
              </a:xfrm>
              <a:custGeom>
                <a:avLst/>
                <a:gdLst/>
                <a:ahLst/>
                <a:cxnLst/>
                <a:rect l="l" t="t" r="r" b="b"/>
                <a:pathLst>
                  <a:path w="6518" h="8600" extrusionOk="0">
                    <a:moveTo>
                      <a:pt x="5991" y="578"/>
                    </a:moveTo>
                    <a:lnTo>
                      <a:pt x="5991" y="578"/>
                    </a:lnTo>
                    <a:cubicBezTo>
                      <a:pt x="6114" y="1460"/>
                      <a:pt x="6097" y="2374"/>
                      <a:pt x="5941" y="3269"/>
                    </a:cubicBezTo>
                    <a:cubicBezTo>
                      <a:pt x="5815" y="4146"/>
                      <a:pt x="5640" y="5024"/>
                      <a:pt x="5314" y="5851"/>
                    </a:cubicBezTo>
                    <a:cubicBezTo>
                      <a:pt x="5013" y="6628"/>
                      <a:pt x="4537" y="7379"/>
                      <a:pt x="3810" y="7806"/>
                    </a:cubicBezTo>
                    <a:cubicBezTo>
                      <a:pt x="3421" y="8042"/>
                      <a:pt x="2978" y="8186"/>
                      <a:pt x="2536" y="8186"/>
                    </a:cubicBezTo>
                    <a:cubicBezTo>
                      <a:pt x="2182" y="8186"/>
                      <a:pt x="1828" y="8093"/>
                      <a:pt x="1504" y="7881"/>
                    </a:cubicBezTo>
                    <a:lnTo>
                      <a:pt x="1504" y="7881"/>
                    </a:lnTo>
                    <a:cubicBezTo>
                      <a:pt x="1504" y="7881"/>
                      <a:pt x="1504" y="7881"/>
                      <a:pt x="1504" y="7881"/>
                    </a:cubicBezTo>
                    <a:cubicBezTo>
                      <a:pt x="853" y="7430"/>
                      <a:pt x="577" y="6602"/>
                      <a:pt x="602" y="5826"/>
                    </a:cubicBezTo>
                    <a:cubicBezTo>
                      <a:pt x="627" y="4948"/>
                      <a:pt x="1078" y="4171"/>
                      <a:pt x="1680" y="3570"/>
                    </a:cubicBezTo>
                    <a:cubicBezTo>
                      <a:pt x="2895" y="2285"/>
                      <a:pt x="4589" y="1653"/>
                      <a:pt x="5991" y="578"/>
                    </a:cubicBezTo>
                    <a:close/>
                    <a:moveTo>
                      <a:pt x="6150" y="1"/>
                    </a:moveTo>
                    <a:cubicBezTo>
                      <a:pt x="6091" y="1"/>
                      <a:pt x="6031" y="21"/>
                      <a:pt x="5991" y="61"/>
                    </a:cubicBezTo>
                    <a:cubicBezTo>
                      <a:pt x="4713" y="1114"/>
                      <a:pt x="3134" y="1715"/>
                      <a:pt x="1880" y="2793"/>
                    </a:cubicBezTo>
                    <a:cubicBezTo>
                      <a:pt x="803" y="3695"/>
                      <a:pt x="1" y="4973"/>
                      <a:pt x="201" y="6427"/>
                    </a:cubicBezTo>
                    <a:cubicBezTo>
                      <a:pt x="326" y="7152"/>
                      <a:pt x="676" y="7827"/>
                      <a:pt x="1300" y="8254"/>
                    </a:cubicBezTo>
                    <a:lnTo>
                      <a:pt x="1300" y="8254"/>
                    </a:lnTo>
                    <a:cubicBezTo>
                      <a:pt x="1301" y="8255"/>
                      <a:pt x="1302" y="8256"/>
                      <a:pt x="1304" y="8257"/>
                    </a:cubicBezTo>
                    <a:cubicBezTo>
                      <a:pt x="1304" y="8257"/>
                      <a:pt x="1304" y="8257"/>
                      <a:pt x="1304" y="8257"/>
                    </a:cubicBezTo>
                    <a:lnTo>
                      <a:pt x="1304" y="8257"/>
                    </a:lnTo>
                    <a:cubicBezTo>
                      <a:pt x="1309" y="8260"/>
                      <a:pt x="1313" y="8263"/>
                      <a:pt x="1318" y="8265"/>
                    </a:cubicBezTo>
                    <a:lnTo>
                      <a:pt x="1318" y="8265"/>
                    </a:lnTo>
                    <a:cubicBezTo>
                      <a:pt x="1694" y="8497"/>
                      <a:pt x="2104" y="8599"/>
                      <a:pt x="2516" y="8599"/>
                    </a:cubicBezTo>
                    <a:cubicBezTo>
                      <a:pt x="3419" y="8599"/>
                      <a:pt x="4330" y="8107"/>
                      <a:pt x="4913" y="7405"/>
                    </a:cubicBezTo>
                    <a:cubicBezTo>
                      <a:pt x="5865" y="6201"/>
                      <a:pt x="6216" y="4522"/>
                      <a:pt x="6392" y="3044"/>
                    </a:cubicBezTo>
                    <a:cubicBezTo>
                      <a:pt x="6517" y="2066"/>
                      <a:pt x="6517" y="1089"/>
                      <a:pt x="6342" y="136"/>
                    </a:cubicBezTo>
                    <a:cubicBezTo>
                      <a:pt x="6327" y="46"/>
                      <a:pt x="6239" y="1"/>
                      <a:pt x="6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657050" y="3696563"/>
                <a:ext cx="47650" cy="69900"/>
              </a:xfrm>
              <a:custGeom>
                <a:avLst/>
                <a:gdLst/>
                <a:ahLst/>
                <a:cxnLst/>
                <a:rect l="l" t="t" r="r" b="b"/>
                <a:pathLst>
                  <a:path w="1906" h="2796" extrusionOk="0">
                    <a:moveTo>
                      <a:pt x="785" y="0"/>
                    </a:moveTo>
                    <a:cubicBezTo>
                      <a:pt x="717" y="0"/>
                      <a:pt x="649" y="29"/>
                      <a:pt x="602" y="99"/>
                    </a:cubicBezTo>
                    <a:cubicBezTo>
                      <a:pt x="251" y="676"/>
                      <a:pt x="1" y="1403"/>
                      <a:pt x="301" y="2054"/>
                    </a:cubicBezTo>
                    <a:cubicBezTo>
                      <a:pt x="483" y="2457"/>
                      <a:pt x="939" y="2795"/>
                      <a:pt x="1398" y="2795"/>
                    </a:cubicBezTo>
                    <a:cubicBezTo>
                      <a:pt x="1510" y="2795"/>
                      <a:pt x="1622" y="2775"/>
                      <a:pt x="1730" y="2731"/>
                    </a:cubicBezTo>
                    <a:cubicBezTo>
                      <a:pt x="1830" y="2681"/>
                      <a:pt x="1905" y="2581"/>
                      <a:pt x="1855" y="2455"/>
                    </a:cubicBezTo>
                    <a:cubicBezTo>
                      <a:pt x="1835" y="2394"/>
                      <a:pt x="1748" y="2316"/>
                      <a:pt x="1663" y="2316"/>
                    </a:cubicBezTo>
                    <a:cubicBezTo>
                      <a:pt x="1643" y="2316"/>
                      <a:pt x="1623" y="2321"/>
                      <a:pt x="1605" y="2330"/>
                    </a:cubicBezTo>
                    <a:cubicBezTo>
                      <a:pt x="1533" y="2359"/>
                      <a:pt x="1460" y="2372"/>
                      <a:pt x="1387" y="2372"/>
                    </a:cubicBezTo>
                    <a:cubicBezTo>
                      <a:pt x="1077" y="2372"/>
                      <a:pt x="774" y="2133"/>
                      <a:pt x="652" y="1829"/>
                    </a:cubicBezTo>
                    <a:cubicBezTo>
                      <a:pt x="452" y="1327"/>
                      <a:pt x="702" y="751"/>
                      <a:pt x="978" y="300"/>
                    </a:cubicBezTo>
                    <a:cubicBezTo>
                      <a:pt x="1082" y="144"/>
                      <a:pt x="935" y="0"/>
                      <a:pt x="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615700" y="3675213"/>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574325" y="3704663"/>
                <a:ext cx="17550" cy="25875"/>
              </a:xfrm>
              <a:custGeom>
                <a:avLst/>
                <a:gdLst/>
                <a:ahLst/>
                <a:cxnLst/>
                <a:rect l="l" t="t" r="r" b="b"/>
                <a:pathLst>
                  <a:path w="702" h="1035" extrusionOk="0">
                    <a:moveTo>
                      <a:pt x="476" y="1"/>
                    </a:moveTo>
                    <a:cubicBezTo>
                      <a:pt x="351" y="1"/>
                      <a:pt x="251" y="76"/>
                      <a:pt x="276" y="201"/>
                    </a:cubicBezTo>
                    <a:cubicBezTo>
                      <a:pt x="276" y="228"/>
                      <a:pt x="276" y="254"/>
                      <a:pt x="272" y="280"/>
                    </a:cubicBezTo>
                    <a:lnTo>
                      <a:pt x="272" y="280"/>
                    </a:lnTo>
                    <a:cubicBezTo>
                      <a:pt x="273" y="279"/>
                      <a:pt x="274" y="278"/>
                      <a:pt x="276" y="277"/>
                    </a:cubicBezTo>
                    <a:lnTo>
                      <a:pt x="276" y="277"/>
                    </a:lnTo>
                    <a:cubicBezTo>
                      <a:pt x="274" y="283"/>
                      <a:pt x="272" y="288"/>
                      <a:pt x="270" y="294"/>
                    </a:cubicBezTo>
                    <a:lnTo>
                      <a:pt x="270" y="294"/>
                    </a:lnTo>
                    <a:cubicBezTo>
                      <a:pt x="271" y="290"/>
                      <a:pt x="271" y="285"/>
                      <a:pt x="272" y="280"/>
                    </a:cubicBezTo>
                    <a:lnTo>
                      <a:pt x="272" y="280"/>
                    </a:lnTo>
                    <a:cubicBezTo>
                      <a:pt x="251" y="304"/>
                      <a:pt x="251" y="328"/>
                      <a:pt x="251" y="352"/>
                    </a:cubicBezTo>
                    <a:cubicBezTo>
                      <a:pt x="257" y="333"/>
                      <a:pt x="263" y="313"/>
                      <a:pt x="270" y="294"/>
                    </a:cubicBezTo>
                    <a:lnTo>
                      <a:pt x="270" y="294"/>
                    </a:lnTo>
                    <a:cubicBezTo>
                      <a:pt x="266" y="313"/>
                      <a:pt x="260" y="333"/>
                      <a:pt x="251" y="352"/>
                    </a:cubicBezTo>
                    <a:lnTo>
                      <a:pt x="251" y="352"/>
                    </a:lnTo>
                    <a:cubicBezTo>
                      <a:pt x="251" y="352"/>
                      <a:pt x="251" y="352"/>
                      <a:pt x="251" y="352"/>
                    </a:cubicBezTo>
                    <a:lnTo>
                      <a:pt x="251" y="352"/>
                    </a:lnTo>
                    <a:cubicBezTo>
                      <a:pt x="235" y="398"/>
                      <a:pt x="220" y="445"/>
                      <a:pt x="204" y="491"/>
                    </a:cubicBezTo>
                    <a:lnTo>
                      <a:pt x="204" y="491"/>
                    </a:lnTo>
                    <a:cubicBezTo>
                      <a:pt x="178" y="537"/>
                      <a:pt x="144" y="589"/>
                      <a:pt x="125" y="627"/>
                    </a:cubicBezTo>
                    <a:lnTo>
                      <a:pt x="125" y="627"/>
                    </a:lnTo>
                    <a:cubicBezTo>
                      <a:pt x="109" y="644"/>
                      <a:pt x="92" y="661"/>
                      <a:pt x="75" y="678"/>
                    </a:cubicBezTo>
                    <a:cubicBezTo>
                      <a:pt x="0" y="753"/>
                      <a:pt x="0" y="903"/>
                      <a:pt x="75" y="978"/>
                    </a:cubicBezTo>
                    <a:cubicBezTo>
                      <a:pt x="113" y="1016"/>
                      <a:pt x="169" y="1035"/>
                      <a:pt x="226" y="1035"/>
                    </a:cubicBezTo>
                    <a:cubicBezTo>
                      <a:pt x="282" y="1035"/>
                      <a:pt x="338" y="1016"/>
                      <a:pt x="376" y="978"/>
                    </a:cubicBezTo>
                    <a:cubicBezTo>
                      <a:pt x="576" y="778"/>
                      <a:pt x="702" y="477"/>
                      <a:pt x="677" y="201"/>
                    </a:cubicBezTo>
                    <a:cubicBezTo>
                      <a:pt x="677" y="101"/>
                      <a:pt x="576" y="1"/>
                      <a:pt x="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01025" y="3590013"/>
                <a:ext cx="156675" cy="205375"/>
              </a:xfrm>
              <a:custGeom>
                <a:avLst/>
                <a:gdLst/>
                <a:ahLst/>
                <a:cxnLst/>
                <a:rect l="l" t="t" r="r" b="b"/>
                <a:pathLst>
                  <a:path w="6267" h="8215" extrusionOk="0">
                    <a:moveTo>
                      <a:pt x="301" y="0"/>
                    </a:moveTo>
                    <a:lnTo>
                      <a:pt x="301" y="0"/>
                    </a:lnTo>
                    <a:cubicBezTo>
                      <a:pt x="0" y="1454"/>
                      <a:pt x="201" y="2958"/>
                      <a:pt x="527" y="4411"/>
                    </a:cubicBezTo>
                    <a:cubicBezTo>
                      <a:pt x="777" y="5439"/>
                      <a:pt x="1128" y="6492"/>
                      <a:pt x="1855" y="7269"/>
                    </a:cubicBezTo>
                    <a:cubicBezTo>
                      <a:pt x="2384" y="7834"/>
                      <a:pt x="3153" y="8214"/>
                      <a:pt x="3909" y="8214"/>
                    </a:cubicBezTo>
                    <a:cubicBezTo>
                      <a:pt x="4191" y="8214"/>
                      <a:pt x="4472" y="8161"/>
                      <a:pt x="4737" y="8046"/>
                    </a:cubicBezTo>
                    <a:cubicBezTo>
                      <a:pt x="4838" y="7995"/>
                      <a:pt x="4938" y="7945"/>
                      <a:pt x="5038" y="7870"/>
                    </a:cubicBezTo>
                    <a:cubicBezTo>
                      <a:pt x="5940" y="7269"/>
                      <a:pt x="6266" y="5940"/>
                      <a:pt x="5915" y="4863"/>
                    </a:cubicBezTo>
                    <a:cubicBezTo>
                      <a:pt x="5539" y="3685"/>
                      <a:pt x="4562" y="2782"/>
                      <a:pt x="3534" y="2106"/>
                    </a:cubicBezTo>
                    <a:cubicBezTo>
                      <a:pt x="2457" y="1404"/>
                      <a:pt x="1279" y="853"/>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06675" y="3585363"/>
                <a:ext cx="168525" cy="215150"/>
              </a:xfrm>
              <a:custGeom>
                <a:avLst/>
                <a:gdLst/>
                <a:ahLst/>
                <a:cxnLst/>
                <a:rect l="l" t="t" r="r" b="b"/>
                <a:pathLst>
                  <a:path w="6741" h="8606" extrusionOk="0">
                    <a:moveTo>
                      <a:pt x="671" y="577"/>
                    </a:moveTo>
                    <a:cubicBezTo>
                      <a:pt x="2056" y="1653"/>
                      <a:pt x="3773" y="2284"/>
                      <a:pt x="4988" y="3570"/>
                    </a:cubicBezTo>
                    <a:cubicBezTo>
                      <a:pt x="5565" y="4171"/>
                      <a:pt x="6041" y="4948"/>
                      <a:pt x="6066" y="5826"/>
                    </a:cubicBezTo>
                    <a:cubicBezTo>
                      <a:pt x="6091" y="6602"/>
                      <a:pt x="5815" y="7430"/>
                      <a:pt x="5164" y="7881"/>
                    </a:cubicBezTo>
                    <a:cubicBezTo>
                      <a:pt x="5164" y="7881"/>
                      <a:pt x="5164" y="7881"/>
                      <a:pt x="5164" y="7881"/>
                    </a:cubicBezTo>
                    <a:lnTo>
                      <a:pt x="5164" y="7881"/>
                    </a:lnTo>
                    <a:cubicBezTo>
                      <a:pt x="4836" y="8084"/>
                      <a:pt x="4478" y="8175"/>
                      <a:pt x="4119" y="8175"/>
                    </a:cubicBezTo>
                    <a:cubicBezTo>
                      <a:pt x="3682" y="8175"/>
                      <a:pt x="3244" y="8040"/>
                      <a:pt x="2858" y="7806"/>
                    </a:cubicBezTo>
                    <a:cubicBezTo>
                      <a:pt x="2131" y="7379"/>
                      <a:pt x="1655" y="6628"/>
                      <a:pt x="1354" y="5851"/>
                    </a:cubicBezTo>
                    <a:cubicBezTo>
                      <a:pt x="1028" y="5024"/>
                      <a:pt x="853" y="4146"/>
                      <a:pt x="703" y="3269"/>
                    </a:cubicBezTo>
                    <a:cubicBezTo>
                      <a:pt x="568" y="2374"/>
                      <a:pt x="534" y="1459"/>
                      <a:pt x="671" y="577"/>
                    </a:cubicBezTo>
                    <a:close/>
                    <a:moveTo>
                      <a:pt x="507" y="1"/>
                    </a:moveTo>
                    <a:cubicBezTo>
                      <a:pt x="420" y="1"/>
                      <a:pt x="342" y="46"/>
                      <a:pt x="327" y="136"/>
                    </a:cubicBezTo>
                    <a:cubicBezTo>
                      <a:pt x="1" y="1816"/>
                      <a:pt x="226" y="3520"/>
                      <a:pt x="678" y="5149"/>
                    </a:cubicBezTo>
                    <a:cubicBezTo>
                      <a:pt x="1054" y="6527"/>
                      <a:pt x="1780" y="7906"/>
                      <a:pt x="3184" y="8432"/>
                    </a:cubicBezTo>
                    <a:cubicBezTo>
                      <a:pt x="3487" y="8547"/>
                      <a:pt x="3802" y="8605"/>
                      <a:pt x="4115" y="8605"/>
                    </a:cubicBezTo>
                    <a:cubicBezTo>
                      <a:pt x="4546" y="8605"/>
                      <a:pt x="4971" y="8494"/>
                      <a:pt x="5347" y="8267"/>
                    </a:cubicBezTo>
                    <a:lnTo>
                      <a:pt x="5347" y="8267"/>
                    </a:lnTo>
                    <a:cubicBezTo>
                      <a:pt x="5353" y="8264"/>
                      <a:pt x="5359" y="8261"/>
                      <a:pt x="5364" y="8257"/>
                    </a:cubicBezTo>
                    <a:lnTo>
                      <a:pt x="5364" y="8257"/>
                    </a:lnTo>
                    <a:cubicBezTo>
                      <a:pt x="5364" y="8257"/>
                      <a:pt x="5364" y="8257"/>
                      <a:pt x="5364" y="8257"/>
                    </a:cubicBezTo>
                    <a:cubicBezTo>
                      <a:pt x="5368" y="8254"/>
                      <a:pt x="5372" y="8251"/>
                      <a:pt x="5376" y="8248"/>
                    </a:cubicBezTo>
                    <a:lnTo>
                      <a:pt x="5376" y="8248"/>
                    </a:lnTo>
                    <a:cubicBezTo>
                      <a:pt x="6469" y="7468"/>
                      <a:pt x="6741" y="5921"/>
                      <a:pt x="6242" y="4723"/>
                    </a:cubicBezTo>
                    <a:cubicBezTo>
                      <a:pt x="5690" y="3319"/>
                      <a:pt x="4387" y="2392"/>
                      <a:pt x="3109" y="1640"/>
                    </a:cubicBezTo>
                    <a:cubicBezTo>
                      <a:pt x="2282" y="1139"/>
                      <a:pt x="1429" y="688"/>
                      <a:pt x="678" y="61"/>
                    </a:cubicBezTo>
                    <a:cubicBezTo>
                      <a:pt x="627" y="21"/>
                      <a:pt x="56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917700" y="3696563"/>
                <a:ext cx="47650" cy="69900"/>
              </a:xfrm>
              <a:custGeom>
                <a:avLst/>
                <a:gdLst/>
                <a:ahLst/>
                <a:cxnLst/>
                <a:rect l="l" t="t" r="r" b="b"/>
                <a:pathLst>
                  <a:path w="1906" h="2796" extrusionOk="0">
                    <a:moveTo>
                      <a:pt x="1113" y="0"/>
                    </a:moveTo>
                    <a:cubicBezTo>
                      <a:pt x="971" y="0"/>
                      <a:pt x="824" y="144"/>
                      <a:pt x="928" y="300"/>
                    </a:cubicBezTo>
                    <a:cubicBezTo>
                      <a:pt x="1204" y="751"/>
                      <a:pt x="1454" y="1327"/>
                      <a:pt x="1254" y="1829"/>
                    </a:cubicBezTo>
                    <a:cubicBezTo>
                      <a:pt x="1132" y="2133"/>
                      <a:pt x="830" y="2372"/>
                      <a:pt x="519" y="2372"/>
                    </a:cubicBezTo>
                    <a:cubicBezTo>
                      <a:pt x="446" y="2372"/>
                      <a:pt x="373" y="2359"/>
                      <a:pt x="302" y="2330"/>
                    </a:cubicBezTo>
                    <a:cubicBezTo>
                      <a:pt x="274" y="2319"/>
                      <a:pt x="247" y="2314"/>
                      <a:pt x="220" y="2314"/>
                    </a:cubicBezTo>
                    <a:cubicBezTo>
                      <a:pt x="126" y="2314"/>
                      <a:pt x="45" y="2377"/>
                      <a:pt x="26" y="2455"/>
                    </a:cubicBezTo>
                    <a:cubicBezTo>
                      <a:pt x="1" y="2581"/>
                      <a:pt x="76" y="2681"/>
                      <a:pt x="176" y="2731"/>
                    </a:cubicBezTo>
                    <a:cubicBezTo>
                      <a:pt x="284" y="2775"/>
                      <a:pt x="395" y="2795"/>
                      <a:pt x="506" y="2795"/>
                    </a:cubicBezTo>
                    <a:cubicBezTo>
                      <a:pt x="959" y="2795"/>
                      <a:pt x="1403" y="2457"/>
                      <a:pt x="1605" y="2054"/>
                    </a:cubicBezTo>
                    <a:cubicBezTo>
                      <a:pt x="1906" y="1403"/>
                      <a:pt x="1630" y="676"/>
                      <a:pt x="1279" y="99"/>
                    </a:cubicBezTo>
                    <a:cubicBezTo>
                      <a:pt x="1240" y="29"/>
                      <a:pt x="1177" y="0"/>
                      <a:pt x="1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925200" y="36752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970325" y="3704663"/>
                <a:ext cx="17575" cy="25875"/>
              </a:xfrm>
              <a:custGeom>
                <a:avLst/>
                <a:gdLst/>
                <a:ahLst/>
                <a:cxnLst/>
                <a:rect l="l" t="t" r="r" b="b"/>
                <a:pathLst>
                  <a:path w="703" h="1035" extrusionOk="0">
                    <a:moveTo>
                      <a:pt x="226" y="1"/>
                    </a:moveTo>
                    <a:cubicBezTo>
                      <a:pt x="101" y="1"/>
                      <a:pt x="26" y="76"/>
                      <a:pt x="26" y="201"/>
                    </a:cubicBezTo>
                    <a:cubicBezTo>
                      <a:pt x="1" y="477"/>
                      <a:pt x="126" y="778"/>
                      <a:pt x="326" y="978"/>
                    </a:cubicBezTo>
                    <a:cubicBezTo>
                      <a:pt x="364" y="1016"/>
                      <a:pt x="420" y="1035"/>
                      <a:pt x="477" y="1035"/>
                    </a:cubicBezTo>
                    <a:cubicBezTo>
                      <a:pt x="533" y="1035"/>
                      <a:pt x="590" y="1016"/>
                      <a:pt x="627" y="978"/>
                    </a:cubicBezTo>
                    <a:cubicBezTo>
                      <a:pt x="702" y="878"/>
                      <a:pt x="702" y="753"/>
                      <a:pt x="627" y="678"/>
                    </a:cubicBezTo>
                    <a:cubicBezTo>
                      <a:pt x="610" y="661"/>
                      <a:pt x="594" y="644"/>
                      <a:pt x="577" y="627"/>
                    </a:cubicBezTo>
                    <a:cubicBezTo>
                      <a:pt x="541" y="591"/>
                      <a:pt x="518" y="542"/>
                      <a:pt x="498" y="498"/>
                    </a:cubicBezTo>
                    <a:lnTo>
                      <a:pt x="498" y="498"/>
                    </a:lnTo>
                    <a:cubicBezTo>
                      <a:pt x="499" y="499"/>
                      <a:pt x="500" y="501"/>
                      <a:pt x="502" y="502"/>
                    </a:cubicBezTo>
                    <a:cubicBezTo>
                      <a:pt x="499" y="499"/>
                      <a:pt x="497" y="495"/>
                      <a:pt x="495" y="491"/>
                    </a:cubicBezTo>
                    <a:lnTo>
                      <a:pt x="495" y="491"/>
                    </a:lnTo>
                    <a:cubicBezTo>
                      <a:pt x="489" y="477"/>
                      <a:pt x="483" y="464"/>
                      <a:pt x="477" y="452"/>
                    </a:cubicBezTo>
                    <a:lnTo>
                      <a:pt x="477" y="452"/>
                    </a:lnTo>
                    <a:cubicBezTo>
                      <a:pt x="477" y="452"/>
                      <a:pt x="477" y="454"/>
                      <a:pt x="477" y="457"/>
                    </a:cubicBezTo>
                    <a:lnTo>
                      <a:pt x="477" y="457"/>
                    </a:lnTo>
                    <a:cubicBezTo>
                      <a:pt x="461" y="419"/>
                      <a:pt x="453" y="381"/>
                      <a:pt x="444" y="343"/>
                    </a:cubicBezTo>
                    <a:lnTo>
                      <a:pt x="444" y="343"/>
                    </a:lnTo>
                    <a:cubicBezTo>
                      <a:pt x="446" y="346"/>
                      <a:pt x="449" y="349"/>
                      <a:pt x="452" y="352"/>
                    </a:cubicBezTo>
                    <a:cubicBezTo>
                      <a:pt x="446" y="341"/>
                      <a:pt x="442" y="330"/>
                      <a:pt x="439" y="319"/>
                    </a:cubicBezTo>
                    <a:lnTo>
                      <a:pt x="439" y="319"/>
                    </a:lnTo>
                    <a:cubicBezTo>
                      <a:pt x="437" y="313"/>
                      <a:pt x="435" y="306"/>
                      <a:pt x="434" y="300"/>
                    </a:cubicBezTo>
                    <a:lnTo>
                      <a:pt x="434" y="300"/>
                    </a:lnTo>
                    <a:cubicBezTo>
                      <a:pt x="427" y="267"/>
                      <a:pt x="427" y="234"/>
                      <a:pt x="427" y="201"/>
                    </a:cubicBezTo>
                    <a:cubicBezTo>
                      <a:pt x="427" y="101"/>
                      <a:pt x="326"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oogle Shape;68;p2"/>
          <p:cNvGrpSpPr/>
          <p:nvPr/>
        </p:nvGrpSpPr>
        <p:grpSpPr>
          <a:xfrm>
            <a:off x="2155375" y="-71225"/>
            <a:ext cx="733341" cy="696165"/>
            <a:chOff x="2155375" y="-71225"/>
            <a:chExt cx="733341" cy="696165"/>
          </a:xfrm>
        </p:grpSpPr>
        <p:grpSp>
          <p:nvGrpSpPr>
            <p:cNvPr id="69" name="Google Shape;69;p2"/>
            <p:cNvGrpSpPr/>
            <p:nvPr/>
          </p:nvGrpSpPr>
          <p:grpSpPr>
            <a:xfrm>
              <a:off x="2155375" y="-71225"/>
              <a:ext cx="733341" cy="696165"/>
              <a:chOff x="1503750" y="154675"/>
              <a:chExt cx="733341" cy="696165"/>
            </a:xfrm>
          </p:grpSpPr>
          <p:sp>
            <p:nvSpPr>
              <p:cNvPr id="70" name="Google Shape;70;p2"/>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rot="-965331">
              <a:off x="2325062" y="89521"/>
              <a:ext cx="377871" cy="386176"/>
              <a:chOff x="9295375" y="2920038"/>
              <a:chExt cx="782650" cy="799850"/>
            </a:xfrm>
          </p:grpSpPr>
          <p:sp>
            <p:nvSpPr>
              <p:cNvPr id="73" name="Google Shape;73;p2"/>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2"/>
          <p:cNvGrpSpPr/>
          <p:nvPr/>
        </p:nvGrpSpPr>
        <p:grpSpPr>
          <a:xfrm rot="-5123517" flipH="1">
            <a:off x="7948817" y="4453422"/>
            <a:ext cx="1957606" cy="838873"/>
            <a:chOff x="1928075" y="3261300"/>
            <a:chExt cx="1531375" cy="656225"/>
          </a:xfrm>
        </p:grpSpPr>
        <p:sp>
          <p:nvSpPr>
            <p:cNvPr id="116" name="Google Shape;116;p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9"/>
        <p:cNvGrpSpPr/>
        <p:nvPr/>
      </p:nvGrpSpPr>
      <p:grpSpPr>
        <a:xfrm>
          <a:off x="0" y="0"/>
          <a:ext cx="0" cy="0"/>
          <a:chOff x="0" y="0"/>
          <a:chExt cx="0" cy="0"/>
        </a:xfrm>
      </p:grpSpPr>
      <p:grpSp>
        <p:nvGrpSpPr>
          <p:cNvPr id="100" name="Google Shape;100;p5"/>
          <p:cNvGrpSpPr/>
          <p:nvPr/>
        </p:nvGrpSpPr>
        <p:grpSpPr>
          <a:xfrm>
            <a:off x="-83000" y="-252201"/>
            <a:ext cx="9354875" cy="5622400"/>
            <a:chOff x="-83000" y="-252201"/>
            <a:chExt cx="9354875" cy="5622400"/>
          </a:xfrm>
        </p:grpSpPr>
        <p:sp>
          <p:nvSpPr>
            <p:cNvPr id="101" name="Google Shape;101;p5"/>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5"/>
          <p:cNvSpPr/>
          <p:nvPr/>
        </p:nvSpPr>
        <p:spPr>
          <a:xfrm rot="10800000">
            <a:off x="359050" y="375025"/>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126" name="Google Shape;126;p5"/>
          <p:cNvSpPr/>
          <p:nvPr/>
        </p:nvSpPr>
        <p:spPr>
          <a:xfrm rot="10800000">
            <a:off x="422875" y="359050"/>
            <a:ext cx="8186525" cy="4524125"/>
          </a:xfrm>
          <a:custGeom>
            <a:avLst/>
            <a:gdLst/>
            <a:ahLst/>
            <a:cxnLst/>
            <a:rect l="l" t="t" r="r" b="b"/>
            <a:pathLst>
              <a:path w="327461" h="180965" extrusionOk="0">
                <a:moveTo>
                  <a:pt x="0" y="2553"/>
                </a:moveTo>
                <a:lnTo>
                  <a:pt x="321078" y="0"/>
                </a:lnTo>
                <a:lnTo>
                  <a:pt x="327461" y="180965"/>
                </a:lnTo>
                <a:lnTo>
                  <a:pt x="319" y="177135"/>
                </a:lnTo>
                <a:close/>
              </a:path>
            </a:pathLst>
          </a:custGeom>
          <a:noFill/>
          <a:ln w="28575" cap="flat" cmpd="sng">
            <a:solidFill>
              <a:schemeClr val="accent1"/>
            </a:solidFill>
            <a:prstDash val="solid"/>
            <a:round/>
            <a:headEnd type="none" w="med" len="med"/>
            <a:tailEnd type="none" w="med" len="med"/>
          </a:ln>
        </p:spPr>
      </p:sp>
      <p:sp>
        <p:nvSpPr>
          <p:cNvPr id="127" name="Google Shape;127;p5"/>
          <p:cNvSpPr txBox="1">
            <a:spLocks noGrp="1"/>
          </p:cNvSpPr>
          <p:nvPr>
            <p:ph type="subTitle" idx="1"/>
          </p:nvPr>
        </p:nvSpPr>
        <p:spPr>
          <a:xfrm>
            <a:off x="913838" y="2217751"/>
            <a:ext cx="2907600" cy="422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b="1">
                <a:solidFill>
                  <a:schemeClr val="accent2"/>
                </a:solidFill>
                <a:latin typeface="Londrina Solid"/>
                <a:ea typeface="Londrina Solid"/>
                <a:cs typeface="Londrina Solid"/>
                <a:sym typeface="Londrina Soli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28" name="Google Shape;128;p5"/>
          <p:cNvSpPr txBox="1">
            <a:spLocks noGrp="1"/>
          </p:cNvSpPr>
          <p:nvPr>
            <p:ph type="subTitle" idx="2"/>
          </p:nvPr>
        </p:nvSpPr>
        <p:spPr>
          <a:xfrm>
            <a:off x="995750" y="2739100"/>
            <a:ext cx="2743800" cy="168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Char char="●"/>
              <a:defRPr b="0"/>
            </a:lvl1pPr>
            <a:lvl2pPr lvl="1" algn="ctr" rtl="0">
              <a:lnSpc>
                <a:spcPct val="100000"/>
              </a:lnSpc>
              <a:spcBef>
                <a:spcPts val="0"/>
              </a:spcBef>
              <a:spcAft>
                <a:spcPts val="0"/>
              </a:spcAft>
              <a:buSzPts val="1300"/>
              <a:buChar char="○"/>
              <a:defRPr/>
            </a:lvl2pPr>
            <a:lvl3pPr lvl="2" algn="ctr" rtl="0">
              <a:lnSpc>
                <a:spcPct val="100000"/>
              </a:lnSpc>
              <a:spcBef>
                <a:spcPts val="0"/>
              </a:spcBef>
              <a:spcAft>
                <a:spcPts val="0"/>
              </a:spcAft>
              <a:buSzPts val="1300"/>
              <a:buChar char="■"/>
              <a:defRPr/>
            </a:lvl3pPr>
            <a:lvl4pPr lvl="3" algn="ctr" rtl="0">
              <a:lnSpc>
                <a:spcPct val="100000"/>
              </a:lnSpc>
              <a:spcBef>
                <a:spcPts val="0"/>
              </a:spcBef>
              <a:spcAft>
                <a:spcPts val="0"/>
              </a:spcAft>
              <a:buSzPts val="1300"/>
              <a:buChar char="●"/>
              <a:defRPr/>
            </a:lvl4pPr>
            <a:lvl5pPr lvl="4" algn="ctr" rtl="0">
              <a:lnSpc>
                <a:spcPct val="100000"/>
              </a:lnSpc>
              <a:spcBef>
                <a:spcPts val="0"/>
              </a:spcBef>
              <a:spcAft>
                <a:spcPts val="0"/>
              </a:spcAft>
              <a:buSzPts val="1300"/>
              <a:buChar char="○"/>
              <a:defRPr/>
            </a:lvl5pPr>
            <a:lvl6pPr lvl="5" algn="ctr" rtl="0">
              <a:lnSpc>
                <a:spcPct val="100000"/>
              </a:lnSpc>
              <a:spcBef>
                <a:spcPts val="0"/>
              </a:spcBef>
              <a:spcAft>
                <a:spcPts val="0"/>
              </a:spcAft>
              <a:buSzPts val="1300"/>
              <a:buChar char="■"/>
              <a:defRPr/>
            </a:lvl6pPr>
            <a:lvl7pPr lvl="6" algn="ctr" rtl="0">
              <a:lnSpc>
                <a:spcPct val="100000"/>
              </a:lnSpc>
              <a:spcBef>
                <a:spcPts val="0"/>
              </a:spcBef>
              <a:spcAft>
                <a:spcPts val="0"/>
              </a:spcAft>
              <a:buSzPts val="1300"/>
              <a:buChar char="●"/>
              <a:defRPr/>
            </a:lvl7pPr>
            <a:lvl8pPr lvl="7" algn="ctr" rtl="0">
              <a:lnSpc>
                <a:spcPct val="100000"/>
              </a:lnSpc>
              <a:spcBef>
                <a:spcPts val="0"/>
              </a:spcBef>
              <a:spcAft>
                <a:spcPts val="0"/>
              </a:spcAft>
              <a:buSzPts val="1300"/>
              <a:buChar char="○"/>
              <a:defRPr/>
            </a:lvl8pPr>
            <a:lvl9pPr lvl="8" algn="ctr" rtl="0">
              <a:lnSpc>
                <a:spcPct val="100000"/>
              </a:lnSpc>
              <a:spcBef>
                <a:spcPts val="0"/>
              </a:spcBef>
              <a:spcAft>
                <a:spcPts val="0"/>
              </a:spcAft>
              <a:buSzPts val="1300"/>
              <a:buChar char="■"/>
              <a:defRPr/>
            </a:lvl9pPr>
          </a:lstStyle>
          <a:p>
            <a:endParaRPr/>
          </a:p>
        </p:txBody>
      </p:sp>
      <p:sp>
        <p:nvSpPr>
          <p:cNvPr id="129" name="Google Shape;129;p5"/>
          <p:cNvSpPr txBox="1">
            <a:spLocks noGrp="1"/>
          </p:cNvSpPr>
          <p:nvPr>
            <p:ph type="title"/>
          </p:nvPr>
        </p:nvSpPr>
        <p:spPr>
          <a:xfrm>
            <a:off x="720000" y="53500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5"/>
          <p:cNvSpPr txBox="1">
            <a:spLocks noGrp="1"/>
          </p:cNvSpPr>
          <p:nvPr>
            <p:ph type="subTitle" idx="3"/>
          </p:nvPr>
        </p:nvSpPr>
        <p:spPr>
          <a:xfrm>
            <a:off x="5322563" y="2217751"/>
            <a:ext cx="2907600" cy="42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a:solidFill>
                  <a:schemeClr val="accent2"/>
                </a:solidFill>
                <a:latin typeface="Londrina Solid"/>
                <a:ea typeface="Londrina Solid"/>
                <a:cs typeface="Londrina Solid"/>
                <a:sym typeface="Londrina Soli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1" name="Google Shape;131;p5"/>
          <p:cNvSpPr txBox="1">
            <a:spLocks noGrp="1"/>
          </p:cNvSpPr>
          <p:nvPr>
            <p:ph type="subTitle" idx="4"/>
          </p:nvPr>
        </p:nvSpPr>
        <p:spPr>
          <a:xfrm>
            <a:off x="5404775" y="2739100"/>
            <a:ext cx="2743200" cy="168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Char char="●"/>
              <a:defRPr b="0"/>
            </a:lvl1pPr>
            <a:lvl2pPr lvl="1" algn="ctr" rtl="0">
              <a:lnSpc>
                <a:spcPct val="100000"/>
              </a:lnSpc>
              <a:spcBef>
                <a:spcPts val="0"/>
              </a:spcBef>
              <a:spcAft>
                <a:spcPts val="0"/>
              </a:spcAft>
              <a:buSzPts val="1300"/>
              <a:buChar char="○"/>
              <a:defRPr/>
            </a:lvl2pPr>
            <a:lvl3pPr lvl="2" algn="ctr" rtl="0">
              <a:lnSpc>
                <a:spcPct val="100000"/>
              </a:lnSpc>
              <a:spcBef>
                <a:spcPts val="0"/>
              </a:spcBef>
              <a:spcAft>
                <a:spcPts val="0"/>
              </a:spcAft>
              <a:buSzPts val="1300"/>
              <a:buChar char="■"/>
              <a:defRPr/>
            </a:lvl3pPr>
            <a:lvl4pPr lvl="3" algn="ctr" rtl="0">
              <a:lnSpc>
                <a:spcPct val="100000"/>
              </a:lnSpc>
              <a:spcBef>
                <a:spcPts val="0"/>
              </a:spcBef>
              <a:spcAft>
                <a:spcPts val="0"/>
              </a:spcAft>
              <a:buSzPts val="1300"/>
              <a:buChar char="●"/>
              <a:defRPr/>
            </a:lvl4pPr>
            <a:lvl5pPr lvl="4" algn="ctr" rtl="0">
              <a:lnSpc>
                <a:spcPct val="100000"/>
              </a:lnSpc>
              <a:spcBef>
                <a:spcPts val="0"/>
              </a:spcBef>
              <a:spcAft>
                <a:spcPts val="0"/>
              </a:spcAft>
              <a:buSzPts val="1300"/>
              <a:buChar char="○"/>
              <a:defRPr/>
            </a:lvl5pPr>
            <a:lvl6pPr lvl="5" algn="ctr" rtl="0">
              <a:lnSpc>
                <a:spcPct val="100000"/>
              </a:lnSpc>
              <a:spcBef>
                <a:spcPts val="0"/>
              </a:spcBef>
              <a:spcAft>
                <a:spcPts val="0"/>
              </a:spcAft>
              <a:buSzPts val="1300"/>
              <a:buChar char="■"/>
              <a:defRPr/>
            </a:lvl6pPr>
            <a:lvl7pPr lvl="6" algn="ctr" rtl="0">
              <a:lnSpc>
                <a:spcPct val="100000"/>
              </a:lnSpc>
              <a:spcBef>
                <a:spcPts val="0"/>
              </a:spcBef>
              <a:spcAft>
                <a:spcPts val="0"/>
              </a:spcAft>
              <a:buSzPts val="1300"/>
              <a:buChar char="●"/>
              <a:defRPr/>
            </a:lvl7pPr>
            <a:lvl8pPr lvl="7" algn="ctr" rtl="0">
              <a:lnSpc>
                <a:spcPct val="100000"/>
              </a:lnSpc>
              <a:spcBef>
                <a:spcPts val="0"/>
              </a:spcBef>
              <a:spcAft>
                <a:spcPts val="0"/>
              </a:spcAft>
              <a:buSzPts val="1300"/>
              <a:buChar char="○"/>
              <a:defRPr/>
            </a:lvl8pPr>
            <a:lvl9pPr lvl="8" algn="ctr" rtl="0">
              <a:lnSpc>
                <a:spcPct val="100000"/>
              </a:lnSpc>
              <a:spcBef>
                <a:spcPts val="0"/>
              </a:spcBef>
              <a:spcAft>
                <a:spcPts val="0"/>
              </a:spcAft>
              <a:buSzPts val="1300"/>
              <a:buChar char="■"/>
              <a:defRPr/>
            </a:lvl9pPr>
          </a:lstStyle>
          <a:p>
            <a:endParaRPr/>
          </a:p>
        </p:txBody>
      </p:sp>
    </p:spTree>
    <p:extLst>
      <p:ext uri="{BB962C8B-B14F-4D97-AF65-F5344CB8AC3E}">
        <p14:creationId xmlns:p14="http://schemas.microsoft.com/office/powerpoint/2010/main" val="402210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2"/>
        <p:cNvGrpSpPr/>
        <p:nvPr/>
      </p:nvGrpSpPr>
      <p:grpSpPr>
        <a:xfrm>
          <a:off x="0" y="0"/>
          <a:ext cx="0" cy="0"/>
          <a:chOff x="0" y="0"/>
          <a:chExt cx="0" cy="0"/>
        </a:xfrm>
      </p:grpSpPr>
      <p:grpSp>
        <p:nvGrpSpPr>
          <p:cNvPr id="133" name="Google Shape;133;p6"/>
          <p:cNvGrpSpPr/>
          <p:nvPr/>
        </p:nvGrpSpPr>
        <p:grpSpPr>
          <a:xfrm>
            <a:off x="-83000" y="-252201"/>
            <a:ext cx="9354875" cy="5622400"/>
            <a:chOff x="-83000" y="-252201"/>
            <a:chExt cx="9354875" cy="5622400"/>
          </a:xfrm>
        </p:grpSpPr>
        <p:sp>
          <p:nvSpPr>
            <p:cNvPr id="134" name="Google Shape;134;p6"/>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6"/>
          <p:cNvSpPr/>
          <p:nvPr/>
        </p:nvSpPr>
        <p:spPr>
          <a:xfrm>
            <a:off x="359050" y="301700"/>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159" name="Google Shape;159;p6"/>
          <p:cNvSpPr/>
          <p:nvPr/>
        </p:nvSpPr>
        <p:spPr>
          <a:xfrm>
            <a:off x="502675" y="317675"/>
            <a:ext cx="8186525" cy="4524125"/>
          </a:xfrm>
          <a:custGeom>
            <a:avLst/>
            <a:gdLst/>
            <a:ahLst/>
            <a:cxnLst/>
            <a:rect l="l" t="t" r="r" b="b"/>
            <a:pathLst>
              <a:path w="327461" h="180965" extrusionOk="0">
                <a:moveTo>
                  <a:pt x="0" y="2553"/>
                </a:moveTo>
                <a:lnTo>
                  <a:pt x="321078" y="0"/>
                </a:lnTo>
                <a:lnTo>
                  <a:pt x="327461" y="180965"/>
                </a:lnTo>
                <a:lnTo>
                  <a:pt x="319" y="177135"/>
                </a:lnTo>
                <a:close/>
              </a:path>
            </a:pathLst>
          </a:custGeom>
          <a:noFill/>
          <a:ln w="28575" cap="flat" cmpd="sng">
            <a:solidFill>
              <a:schemeClr val="accent1"/>
            </a:solidFill>
            <a:prstDash val="solid"/>
            <a:round/>
            <a:headEnd type="none" w="med" len="med"/>
            <a:tailEnd type="none" w="med" len="med"/>
          </a:ln>
        </p:spPr>
      </p:sp>
      <p:sp>
        <p:nvSpPr>
          <p:cNvPr id="160" name="Google Shape;160;p6"/>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16336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
        <p:cNvGrpSpPr/>
        <p:nvPr/>
      </p:nvGrpSpPr>
      <p:grpSpPr>
        <a:xfrm>
          <a:off x="0" y="0"/>
          <a:ext cx="0" cy="0"/>
          <a:chOff x="0" y="0"/>
          <a:chExt cx="0" cy="0"/>
        </a:xfrm>
      </p:grpSpPr>
      <p:grpSp>
        <p:nvGrpSpPr>
          <p:cNvPr id="162" name="Google Shape;162;p7"/>
          <p:cNvGrpSpPr/>
          <p:nvPr/>
        </p:nvGrpSpPr>
        <p:grpSpPr>
          <a:xfrm>
            <a:off x="-83000" y="-252201"/>
            <a:ext cx="9354875" cy="5622400"/>
            <a:chOff x="-83000" y="-252201"/>
            <a:chExt cx="9354875" cy="5622400"/>
          </a:xfrm>
        </p:grpSpPr>
        <p:sp>
          <p:nvSpPr>
            <p:cNvPr id="163" name="Google Shape;163;p7"/>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7"/>
          <p:cNvSpPr/>
          <p:nvPr/>
        </p:nvSpPr>
        <p:spPr>
          <a:xfrm>
            <a:off x="359050" y="359050"/>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188" name="Google Shape;188;p7"/>
          <p:cNvSpPr/>
          <p:nvPr/>
        </p:nvSpPr>
        <p:spPr>
          <a:xfrm>
            <a:off x="636450" y="377425"/>
            <a:ext cx="7940975" cy="4366425"/>
          </a:xfrm>
          <a:custGeom>
            <a:avLst/>
            <a:gdLst/>
            <a:ahLst/>
            <a:cxnLst/>
            <a:rect l="l" t="t" r="r" b="b"/>
            <a:pathLst>
              <a:path w="317639" h="174657" extrusionOk="0">
                <a:moveTo>
                  <a:pt x="593" y="5329"/>
                </a:moveTo>
                <a:lnTo>
                  <a:pt x="317639" y="0"/>
                </a:lnTo>
                <a:lnTo>
                  <a:pt x="314975" y="174657"/>
                </a:lnTo>
                <a:lnTo>
                  <a:pt x="0" y="171697"/>
                </a:lnTo>
                <a:close/>
              </a:path>
            </a:pathLst>
          </a:custGeom>
          <a:noFill/>
          <a:ln w="28575" cap="flat" cmpd="sng">
            <a:solidFill>
              <a:schemeClr val="accent1"/>
            </a:solidFill>
            <a:prstDash val="solid"/>
            <a:round/>
            <a:headEnd type="none" w="med" len="med"/>
            <a:tailEnd type="none" w="med" len="med"/>
          </a:ln>
        </p:spPr>
      </p:sp>
      <p:sp>
        <p:nvSpPr>
          <p:cNvPr id="189" name="Google Shape;189;p7"/>
          <p:cNvSpPr txBox="1">
            <a:spLocks noGrp="1"/>
          </p:cNvSpPr>
          <p:nvPr>
            <p:ph type="title"/>
          </p:nvPr>
        </p:nvSpPr>
        <p:spPr>
          <a:xfrm>
            <a:off x="914075" y="903875"/>
            <a:ext cx="4843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0" name="Google Shape;190;p7"/>
          <p:cNvSpPr txBox="1">
            <a:spLocks noGrp="1"/>
          </p:cNvSpPr>
          <p:nvPr>
            <p:ph type="body" idx="1"/>
          </p:nvPr>
        </p:nvSpPr>
        <p:spPr>
          <a:xfrm>
            <a:off x="914075" y="1817825"/>
            <a:ext cx="3822000" cy="2118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0"/>
              </a:spcBef>
              <a:spcAft>
                <a:spcPts val="0"/>
              </a:spcAft>
              <a:buSzPts val="1300"/>
              <a:buChar char="■"/>
              <a:defRPr/>
            </a:lvl3pPr>
            <a:lvl4pPr marL="1828800" lvl="3" indent="-311150" rtl="0">
              <a:lnSpc>
                <a:spcPct val="115000"/>
              </a:lnSpc>
              <a:spcBef>
                <a:spcPts val="0"/>
              </a:spcBef>
              <a:spcAft>
                <a:spcPts val="0"/>
              </a:spcAft>
              <a:buSzPts val="1300"/>
              <a:buChar char="●"/>
              <a:defRPr/>
            </a:lvl4pPr>
            <a:lvl5pPr marL="2286000" lvl="4" indent="-311150" rtl="0">
              <a:lnSpc>
                <a:spcPct val="115000"/>
              </a:lnSpc>
              <a:spcBef>
                <a:spcPts val="0"/>
              </a:spcBef>
              <a:spcAft>
                <a:spcPts val="0"/>
              </a:spcAft>
              <a:buSzPts val="1300"/>
              <a:buChar char="○"/>
              <a:defRPr/>
            </a:lvl5pPr>
            <a:lvl6pPr marL="2743200" lvl="5" indent="-311150" rtl="0">
              <a:lnSpc>
                <a:spcPct val="115000"/>
              </a:lnSpc>
              <a:spcBef>
                <a:spcPts val="0"/>
              </a:spcBef>
              <a:spcAft>
                <a:spcPts val="0"/>
              </a:spcAft>
              <a:buSzPts val="1300"/>
              <a:buChar char="■"/>
              <a:defRPr/>
            </a:lvl6pPr>
            <a:lvl7pPr marL="3200400" lvl="6" indent="-311150" rtl="0">
              <a:lnSpc>
                <a:spcPct val="115000"/>
              </a:lnSpc>
              <a:spcBef>
                <a:spcPts val="0"/>
              </a:spcBef>
              <a:spcAft>
                <a:spcPts val="0"/>
              </a:spcAft>
              <a:buSzPts val="1300"/>
              <a:buChar char="●"/>
              <a:defRPr/>
            </a:lvl7pPr>
            <a:lvl8pPr marL="3657600" lvl="7" indent="-311150" rtl="0">
              <a:lnSpc>
                <a:spcPct val="115000"/>
              </a:lnSpc>
              <a:spcBef>
                <a:spcPts val="0"/>
              </a:spcBef>
              <a:spcAft>
                <a:spcPts val="0"/>
              </a:spcAft>
              <a:buSzPts val="1300"/>
              <a:buChar char="○"/>
              <a:defRPr/>
            </a:lvl8pPr>
            <a:lvl9pPr marL="4114800" lvl="8" indent="-311150" rtl="0">
              <a:lnSpc>
                <a:spcPct val="115000"/>
              </a:lnSpc>
              <a:spcBef>
                <a:spcPts val="0"/>
              </a:spcBef>
              <a:spcAft>
                <a:spcPts val="0"/>
              </a:spcAft>
              <a:buSzPts val="1300"/>
              <a:buChar char="■"/>
              <a:defRPr/>
            </a:lvl9pPr>
          </a:lstStyle>
          <a:p>
            <a:endParaRPr/>
          </a:p>
        </p:txBody>
      </p:sp>
    </p:spTree>
    <p:extLst>
      <p:ext uri="{BB962C8B-B14F-4D97-AF65-F5344CB8AC3E}">
        <p14:creationId xmlns:p14="http://schemas.microsoft.com/office/powerpoint/2010/main" val="68942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1"/>
        <p:cNvGrpSpPr/>
        <p:nvPr/>
      </p:nvGrpSpPr>
      <p:grpSpPr>
        <a:xfrm>
          <a:off x="0" y="0"/>
          <a:ext cx="0" cy="0"/>
          <a:chOff x="0" y="0"/>
          <a:chExt cx="0" cy="0"/>
        </a:xfrm>
      </p:grpSpPr>
      <p:grpSp>
        <p:nvGrpSpPr>
          <p:cNvPr id="192" name="Google Shape;192;p8"/>
          <p:cNvGrpSpPr/>
          <p:nvPr/>
        </p:nvGrpSpPr>
        <p:grpSpPr>
          <a:xfrm>
            <a:off x="-83000" y="-252201"/>
            <a:ext cx="9354875" cy="5622400"/>
            <a:chOff x="-83000" y="-252201"/>
            <a:chExt cx="9354875" cy="5622400"/>
          </a:xfrm>
        </p:grpSpPr>
        <p:sp>
          <p:nvSpPr>
            <p:cNvPr id="193" name="Google Shape;193;p8"/>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p:nvPr/>
        </p:nvSpPr>
        <p:spPr>
          <a:xfrm>
            <a:off x="359050" y="359050"/>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218" name="Google Shape;218;p8"/>
          <p:cNvSpPr/>
          <p:nvPr/>
        </p:nvSpPr>
        <p:spPr>
          <a:xfrm>
            <a:off x="502675" y="375025"/>
            <a:ext cx="8186525" cy="4524125"/>
          </a:xfrm>
          <a:custGeom>
            <a:avLst/>
            <a:gdLst/>
            <a:ahLst/>
            <a:cxnLst/>
            <a:rect l="l" t="t" r="r" b="b"/>
            <a:pathLst>
              <a:path w="327461" h="180965" extrusionOk="0">
                <a:moveTo>
                  <a:pt x="0" y="2553"/>
                </a:moveTo>
                <a:lnTo>
                  <a:pt x="321078" y="0"/>
                </a:lnTo>
                <a:lnTo>
                  <a:pt x="327461" y="180965"/>
                </a:lnTo>
                <a:lnTo>
                  <a:pt x="319" y="177135"/>
                </a:lnTo>
                <a:close/>
              </a:path>
            </a:pathLst>
          </a:custGeom>
          <a:noFill/>
          <a:ln w="28575" cap="flat" cmpd="sng">
            <a:solidFill>
              <a:schemeClr val="accent1"/>
            </a:solidFill>
            <a:prstDash val="solid"/>
            <a:round/>
            <a:headEnd type="none" w="med" len="med"/>
            <a:tailEnd type="none" w="med" len="med"/>
          </a:ln>
        </p:spPr>
      </p:sp>
      <p:sp>
        <p:nvSpPr>
          <p:cNvPr id="219" name="Google Shape;219;p8"/>
          <p:cNvSpPr txBox="1">
            <a:spLocks noGrp="1"/>
          </p:cNvSpPr>
          <p:nvPr>
            <p:ph type="title"/>
          </p:nvPr>
        </p:nvSpPr>
        <p:spPr>
          <a:xfrm>
            <a:off x="2541000" y="1198819"/>
            <a:ext cx="4062000" cy="2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92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3367517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0"/>
        <p:cNvGrpSpPr/>
        <p:nvPr/>
      </p:nvGrpSpPr>
      <p:grpSpPr>
        <a:xfrm>
          <a:off x="0" y="0"/>
          <a:ext cx="0" cy="0"/>
          <a:chOff x="0" y="0"/>
          <a:chExt cx="0" cy="0"/>
        </a:xfrm>
      </p:grpSpPr>
      <p:grpSp>
        <p:nvGrpSpPr>
          <p:cNvPr id="221" name="Google Shape;221;p9"/>
          <p:cNvGrpSpPr/>
          <p:nvPr/>
        </p:nvGrpSpPr>
        <p:grpSpPr>
          <a:xfrm>
            <a:off x="-83000" y="-252201"/>
            <a:ext cx="9354875" cy="5622400"/>
            <a:chOff x="-83000" y="-252201"/>
            <a:chExt cx="9354875" cy="5622400"/>
          </a:xfrm>
        </p:grpSpPr>
        <p:sp>
          <p:nvSpPr>
            <p:cNvPr id="222" name="Google Shape;222;p9"/>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9"/>
          <p:cNvSpPr/>
          <p:nvPr/>
        </p:nvSpPr>
        <p:spPr>
          <a:xfrm>
            <a:off x="367025" y="390975"/>
            <a:ext cx="8306200" cy="4484225"/>
          </a:xfrm>
          <a:custGeom>
            <a:avLst/>
            <a:gdLst/>
            <a:ahLst/>
            <a:cxnLst/>
            <a:rect l="l" t="t" r="r" b="b"/>
            <a:pathLst>
              <a:path w="332248" h="179369" extrusionOk="0">
                <a:moveTo>
                  <a:pt x="2235" y="1277"/>
                </a:moveTo>
                <a:lnTo>
                  <a:pt x="330653" y="0"/>
                </a:lnTo>
                <a:lnTo>
                  <a:pt x="332248" y="179369"/>
                </a:lnTo>
                <a:lnTo>
                  <a:pt x="0" y="178093"/>
                </a:lnTo>
                <a:close/>
              </a:path>
            </a:pathLst>
          </a:custGeom>
          <a:solidFill>
            <a:schemeClr val="lt1"/>
          </a:solidFill>
          <a:ln>
            <a:noFill/>
          </a:ln>
        </p:spPr>
      </p:sp>
      <p:sp>
        <p:nvSpPr>
          <p:cNvPr id="247" name="Google Shape;247;p9"/>
          <p:cNvSpPr/>
          <p:nvPr/>
        </p:nvSpPr>
        <p:spPr>
          <a:xfrm>
            <a:off x="569850" y="481050"/>
            <a:ext cx="7940975" cy="4262800"/>
          </a:xfrm>
          <a:custGeom>
            <a:avLst/>
            <a:gdLst/>
            <a:ahLst/>
            <a:cxnLst/>
            <a:rect l="l" t="t" r="r" b="b"/>
            <a:pathLst>
              <a:path w="317639" h="170512" extrusionOk="0">
                <a:moveTo>
                  <a:pt x="592" y="170512"/>
                </a:moveTo>
                <a:lnTo>
                  <a:pt x="0" y="1480"/>
                </a:lnTo>
                <a:lnTo>
                  <a:pt x="317343" y="0"/>
                </a:lnTo>
                <a:lnTo>
                  <a:pt x="317639" y="169624"/>
                </a:lnTo>
                <a:close/>
              </a:path>
            </a:pathLst>
          </a:custGeom>
          <a:noFill/>
          <a:ln w="28575" cap="flat" cmpd="sng">
            <a:solidFill>
              <a:schemeClr val="accent1"/>
            </a:solidFill>
            <a:prstDash val="solid"/>
            <a:round/>
            <a:headEnd type="none" w="med" len="med"/>
            <a:tailEnd type="none" w="med" len="med"/>
          </a:ln>
        </p:spPr>
      </p:sp>
      <p:sp>
        <p:nvSpPr>
          <p:cNvPr id="248" name="Google Shape;248;p9"/>
          <p:cNvSpPr txBox="1">
            <a:spLocks noGrp="1"/>
          </p:cNvSpPr>
          <p:nvPr>
            <p:ph type="subTitle" idx="1"/>
          </p:nvPr>
        </p:nvSpPr>
        <p:spPr>
          <a:xfrm>
            <a:off x="4244725" y="2651150"/>
            <a:ext cx="4179300" cy="1092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b="0"/>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49" name="Google Shape;249;p9"/>
          <p:cNvSpPr txBox="1">
            <a:spLocks noGrp="1"/>
          </p:cNvSpPr>
          <p:nvPr>
            <p:ph type="title"/>
          </p:nvPr>
        </p:nvSpPr>
        <p:spPr>
          <a:xfrm>
            <a:off x="3762900" y="1808175"/>
            <a:ext cx="46611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20089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0"/>
        <p:cNvGrpSpPr/>
        <p:nvPr/>
      </p:nvGrpSpPr>
      <p:grpSpPr>
        <a:xfrm>
          <a:off x="0" y="0"/>
          <a:ext cx="0" cy="0"/>
          <a:chOff x="0" y="0"/>
          <a:chExt cx="0" cy="0"/>
        </a:xfrm>
      </p:grpSpPr>
      <p:sp>
        <p:nvSpPr>
          <p:cNvPr id="251" name="Google Shape;251;p10"/>
          <p:cNvSpPr txBox="1">
            <a:spLocks noGrp="1"/>
          </p:cNvSpPr>
          <p:nvPr>
            <p:ph type="title"/>
          </p:nvPr>
        </p:nvSpPr>
        <p:spPr>
          <a:xfrm>
            <a:off x="715100" y="535050"/>
            <a:ext cx="3319500" cy="4073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52" name="Google Shape;252;p10"/>
          <p:cNvSpPr/>
          <p:nvPr/>
        </p:nvSpPr>
        <p:spPr>
          <a:xfrm>
            <a:off x="396300"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lt1"/>
            </a:solidFill>
            <a:prstDash val="solid"/>
            <a:round/>
            <a:headEnd type="none" w="med" len="med"/>
            <a:tailEnd type="none" w="med" len="med"/>
          </a:ln>
        </p:spPr>
      </p:sp>
    </p:spTree>
    <p:extLst>
      <p:ext uri="{BB962C8B-B14F-4D97-AF65-F5344CB8AC3E}">
        <p14:creationId xmlns:p14="http://schemas.microsoft.com/office/powerpoint/2010/main" val="3290950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3"/>
        <p:cNvGrpSpPr/>
        <p:nvPr/>
      </p:nvGrpSpPr>
      <p:grpSpPr>
        <a:xfrm>
          <a:off x="0" y="0"/>
          <a:ext cx="0" cy="0"/>
          <a:chOff x="0" y="0"/>
          <a:chExt cx="0" cy="0"/>
        </a:xfrm>
      </p:grpSpPr>
      <p:grpSp>
        <p:nvGrpSpPr>
          <p:cNvPr id="254" name="Google Shape;254;p11"/>
          <p:cNvGrpSpPr/>
          <p:nvPr/>
        </p:nvGrpSpPr>
        <p:grpSpPr>
          <a:xfrm>
            <a:off x="-83000" y="-252201"/>
            <a:ext cx="9354875" cy="5622400"/>
            <a:chOff x="-83000" y="-252201"/>
            <a:chExt cx="9354875" cy="5622400"/>
          </a:xfrm>
        </p:grpSpPr>
        <p:sp>
          <p:nvSpPr>
            <p:cNvPr id="255" name="Google Shape;255;p11"/>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1"/>
          <p:cNvSpPr/>
          <p:nvPr/>
        </p:nvSpPr>
        <p:spPr>
          <a:xfrm>
            <a:off x="367025" y="390975"/>
            <a:ext cx="8306200" cy="4484225"/>
          </a:xfrm>
          <a:custGeom>
            <a:avLst/>
            <a:gdLst/>
            <a:ahLst/>
            <a:cxnLst/>
            <a:rect l="l" t="t" r="r" b="b"/>
            <a:pathLst>
              <a:path w="332248" h="179369" extrusionOk="0">
                <a:moveTo>
                  <a:pt x="2235" y="1277"/>
                </a:moveTo>
                <a:lnTo>
                  <a:pt x="330653" y="0"/>
                </a:lnTo>
                <a:lnTo>
                  <a:pt x="332248" y="179369"/>
                </a:lnTo>
                <a:lnTo>
                  <a:pt x="0" y="178093"/>
                </a:lnTo>
                <a:close/>
              </a:path>
            </a:pathLst>
          </a:custGeom>
          <a:solidFill>
            <a:schemeClr val="lt1"/>
          </a:solidFill>
          <a:ln>
            <a:noFill/>
          </a:ln>
        </p:spPr>
      </p:sp>
      <p:sp>
        <p:nvSpPr>
          <p:cNvPr id="280" name="Google Shape;280;p11"/>
          <p:cNvSpPr/>
          <p:nvPr/>
        </p:nvSpPr>
        <p:spPr>
          <a:xfrm>
            <a:off x="569850" y="481050"/>
            <a:ext cx="7940975" cy="4262800"/>
          </a:xfrm>
          <a:custGeom>
            <a:avLst/>
            <a:gdLst/>
            <a:ahLst/>
            <a:cxnLst/>
            <a:rect l="l" t="t" r="r" b="b"/>
            <a:pathLst>
              <a:path w="317639" h="170512" extrusionOk="0">
                <a:moveTo>
                  <a:pt x="592" y="170512"/>
                </a:moveTo>
                <a:lnTo>
                  <a:pt x="0" y="1480"/>
                </a:lnTo>
                <a:lnTo>
                  <a:pt x="317343" y="0"/>
                </a:lnTo>
                <a:lnTo>
                  <a:pt x="317639" y="169624"/>
                </a:lnTo>
                <a:close/>
              </a:path>
            </a:pathLst>
          </a:custGeom>
          <a:noFill/>
          <a:ln w="28575" cap="flat" cmpd="sng">
            <a:solidFill>
              <a:schemeClr val="accent1"/>
            </a:solidFill>
            <a:prstDash val="solid"/>
            <a:round/>
            <a:headEnd type="none" w="med" len="med"/>
            <a:tailEnd type="none" w="med" len="med"/>
          </a:ln>
        </p:spPr>
      </p:sp>
      <p:sp>
        <p:nvSpPr>
          <p:cNvPr id="281" name="Google Shape;281;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82" name="Google Shape;282;p11"/>
          <p:cNvSpPr txBox="1">
            <a:spLocks noGrp="1"/>
          </p:cNvSpPr>
          <p:nvPr>
            <p:ph type="subTitle" idx="1"/>
          </p:nvPr>
        </p:nvSpPr>
        <p:spPr>
          <a:xfrm>
            <a:off x="1284000" y="3160701"/>
            <a:ext cx="65760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417705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3"/>
        <p:cNvGrpSpPr/>
        <p:nvPr/>
      </p:nvGrpSpPr>
      <p:grpSpPr>
        <a:xfrm>
          <a:off x="0" y="0"/>
          <a:ext cx="0" cy="0"/>
          <a:chOff x="0" y="0"/>
          <a:chExt cx="0" cy="0"/>
        </a:xfrm>
      </p:grpSpPr>
    </p:spTree>
    <p:extLst>
      <p:ext uri="{BB962C8B-B14F-4D97-AF65-F5344CB8AC3E}">
        <p14:creationId xmlns:p14="http://schemas.microsoft.com/office/powerpoint/2010/main" val="3573470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4"/>
        <p:cNvGrpSpPr/>
        <p:nvPr/>
      </p:nvGrpSpPr>
      <p:grpSpPr>
        <a:xfrm>
          <a:off x="0" y="0"/>
          <a:ext cx="0" cy="0"/>
          <a:chOff x="0" y="0"/>
          <a:chExt cx="0" cy="0"/>
        </a:xfrm>
      </p:grpSpPr>
      <p:grpSp>
        <p:nvGrpSpPr>
          <p:cNvPr id="285" name="Google Shape;285;p13"/>
          <p:cNvGrpSpPr/>
          <p:nvPr/>
        </p:nvGrpSpPr>
        <p:grpSpPr>
          <a:xfrm>
            <a:off x="-83000" y="-252201"/>
            <a:ext cx="9354875" cy="5622400"/>
            <a:chOff x="-83000" y="-252201"/>
            <a:chExt cx="9354875" cy="5622400"/>
          </a:xfrm>
        </p:grpSpPr>
        <p:sp>
          <p:nvSpPr>
            <p:cNvPr id="286" name="Google Shape;286;p13"/>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13"/>
          <p:cNvSpPr/>
          <p:nvPr/>
        </p:nvSpPr>
        <p:spPr>
          <a:xfrm>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311" name="Google Shape;311;p13"/>
          <p:cNvSpPr/>
          <p:nvPr/>
        </p:nvSpPr>
        <p:spPr>
          <a:xfrm>
            <a:off x="396300"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312" name="Google Shape;312;p13"/>
          <p:cNvSpPr txBox="1">
            <a:spLocks noGrp="1"/>
          </p:cNvSpPr>
          <p:nvPr>
            <p:ph type="title"/>
          </p:nvPr>
        </p:nvSpPr>
        <p:spPr>
          <a:xfrm>
            <a:off x="1782350" y="1555550"/>
            <a:ext cx="21945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3" name="Google Shape;313;p13"/>
          <p:cNvSpPr txBox="1">
            <a:spLocks noGrp="1"/>
          </p:cNvSpPr>
          <p:nvPr>
            <p:ph type="title" idx="2" hasCustomPrompt="1"/>
          </p:nvPr>
        </p:nvSpPr>
        <p:spPr>
          <a:xfrm>
            <a:off x="837350" y="1801368"/>
            <a:ext cx="868800" cy="74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4" name="Google Shape;314;p13"/>
          <p:cNvSpPr txBox="1">
            <a:spLocks noGrp="1"/>
          </p:cNvSpPr>
          <p:nvPr>
            <p:ph type="subTitle" idx="1"/>
          </p:nvPr>
        </p:nvSpPr>
        <p:spPr>
          <a:xfrm>
            <a:off x="1782350" y="2142075"/>
            <a:ext cx="24690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b="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
        <p:nvSpPr>
          <p:cNvPr id="315" name="Google Shape;315;p13"/>
          <p:cNvSpPr txBox="1">
            <a:spLocks noGrp="1"/>
          </p:cNvSpPr>
          <p:nvPr>
            <p:ph type="title" idx="3"/>
          </p:nvPr>
        </p:nvSpPr>
        <p:spPr>
          <a:xfrm>
            <a:off x="720000" y="53753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6" name="Google Shape;316;p13"/>
          <p:cNvSpPr txBox="1">
            <a:spLocks noGrp="1"/>
          </p:cNvSpPr>
          <p:nvPr>
            <p:ph type="title" idx="4"/>
          </p:nvPr>
        </p:nvSpPr>
        <p:spPr>
          <a:xfrm>
            <a:off x="5837650" y="1555544"/>
            <a:ext cx="21945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7" name="Google Shape;317;p13"/>
          <p:cNvSpPr txBox="1">
            <a:spLocks noGrp="1"/>
          </p:cNvSpPr>
          <p:nvPr>
            <p:ph type="title" idx="5" hasCustomPrompt="1"/>
          </p:nvPr>
        </p:nvSpPr>
        <p:spPr>
          <a:xfrm>
            <a:off x="4892647" y="1805269"/>
            <a:ext cx="868800" cy="749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8" name="Google Shape;318;p13"/>
          <p:cNvSpPr txBox="1">
            <a:spLocks noGrp="1"/>
          </p:cNvSpPr>
          <p:nvPr>
            <p:ph type="subTitle" idx="6"/>
          </p:nvPr>
        </p:nvSpPr>
        <p:spPr>
          <a:xfrm>
            <a:off x="5837650" y="2142069"/>
            <a:ext cx="24690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b="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
        <p:nvSpPr>
          <p:cNvPr id="319" name="Google Shape;319;p13"/>
          <p:cNvSpPr txBox="1">
            <a:spLocks noGrp="1"/>
          </p:cNvSpPr>
          <p:nvPr>
            <p:ph type="title" idx="7"/>
          </p:nvPr>
        </p:nvSpPr>
        <p:spPr>
          <a:xfrm>
            <a:off x="1782350" y="3136100"/>
            <a:ext cx="21945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0" name="Google Shape;320;p13"/>
          <p:cNvSpPr txBox="1">
            <a:spLocks noGrp="1"/>
          </p:cNvSpPr>
          <p:nvPr>
            <p:ph type="title" idx="8" hasCustomPrompt="1"/>
          </p:nvPr>
        </p:nvSpPr>
        <p:spPr>
          <a:xfrm>
            <a:off x="837350" y="3389414"/>
            <a:ext cx="868800" cy="749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1" name="Google Shape;321;p13"/>
          <p:cNvSpPr txBox="1">
            <a:spLocks noGrp="1"/>
          </p:cNvSpPr>
          <p:nvPr>
            <p:ph type="subTitle" idx="9"/>
          </p:nvPr>
        </p:nvSpPr>
        <p:spPr>
          <a:xfrm>
            <a:off x="1782350" y="3722625"/>
            <a:ext cx="24690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b="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
        <p:nvSpPr>
          <p:cNvPr id="322" name="Google Shape;322;p13"/>
          <p:cNvSpPr txBox="1">
            <a:spLocks noGrp="1"/>
          </p:cNvSpPr>
          <p:nvPr>
            <p:ph type="title" idx="13"/>
          </p:nvPr>
        </p:nvSpPr>
        <p:spPr>
          <a:xfrm>
            <a:off x="5837650" y="3136081"/>
            <a:ext cx="21945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3" name="Google Shape;323;p13"/>
          <p:cNvSpPr txBox="1">
            <a:spLocks noGrp="1"/>
          </p:cNvSpPr>
          <p:nvPr>
            <p:ph type="title" idx="14" hasCustomPrompt="1"/>
          </p:nvPr>
        </p:nvSpPr>
        <p:spPr>
          <a:xfrm>
            <a:off x="4892647" y="3389394"/>
            <a:ext cx="868800" cy="749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4" name="Google Shape;324;p13"/>
          <p:cNvSpPr txBox="1">
            <a:spLocks noGrp="1"/>
          </p:cNvSpPr>
          <p:nvPr>
            <p:ph type="subTitle" idx="15"/>
          </p:nvPr>
        </p:nvSpPr>
        <p:spPr>
          <a:xfrm>
            <a:off x="5837650" y="3722600"/>
            <a:ext cx="24690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300" b="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366125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25"/>
        <p:cNvGrpSpPr/>
        <p:nvPr/>
      </p:nvGrpSpPr>
      <p:grpSpPr>
        <a:xfrm>
          <a:off x="0" y="0"/>
          <a:ext cx="0" cy="0"/>
          <a:chOff x="0" y="0"/>
          <a:chExt cx="0" cy="0"/>
        </a:xfrm>
      </p:grpSpPr>
      <p:grpSp>
        <p:nvGrpSpPr>
          <p:cNvPr id="326" name="Google Shape;326;p14"/>
          <p:cNvGrpSpPr/>
          <p:nvPr/>
        </p:nvGrpSpPr>
        <p:grpSpPr>
          <a:xfrm>
            <a:off x="-83000" y="-252201"/>
            <a:ext cx="9354875" cy="5622400"/>
            <a:chOff x="-83000" y="-252201"/>
            <a:chExt cx="9354875" cy="5622400"/>
          </a:xfrm>
        </p:grpSpPr>
        <p:sp>
          <p:nvSpPr>
            <p:cNvPr id="327" name="Google Shape;327;p14"/>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4"/>
          <p:cNvSpPr/>
          <p:nvPr/>
        </p:nvSpPr>
        <p:spPr>
          <a:xfrm flipH="1">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352" name="Google Shape;352;p14"/>
          <p:cNvSpPr/>
          <p:nvPr/>
        </p:nvSpPr>
        <p:spPr>
          <a:xfrm flipH="1">
            <a:off x="367138"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353" name="Google Shape;353;p14"/>
          <p:cNvSpPr txBox="1">
            <a:spLocks noGrp="1"/>
          </p:cNvSpPr>
          <p:nvPr>
            <p:ph type="title"/>
          </p:nvPr>
        </p:nvSpPr>
        <p:spPr>
          <a:xfrm>
            <a:off x="3151225" y="1878800"/>
            <a:ext cx="3083100" cy="84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4" name="Google Shape;354;p14"/>
          <p:cNvSpPr txBox="1">
            <a:spLocks noGrp="1"/>
          </p:cNvSpPr>
          <p:nvPr>
            <p:ph type="title" idx="2" hasCustomPrompt="1"/>
          </p:nvPr>
        </p:nvSpPr>
        <p:spPr>
          <a:xfrm>
            <a:off x="6234400" y="1416450"/>
            <a:ext cx="2194500" cy="23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5" name="Google Shape;355;p14"/>
          <p:cNvSpPr txBox="1">
            <a:spLocks noGrp="1"/>
          </p:cNvSpPr>
          <p:nvPr>
            <p:ph type="subTitle" idx="1"/>
          </p:nvPr>
        </p:nvSpPr>
        <p:spPr>
          <a:xfrm>
            <a:off x="3151225" y="2819800"/>
            <a:ext cx="3083100" cy="458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341417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grpSp>
        <p:nvGrpSpPr>
          <p:cNvPr id="132" name="Google Shape;132;p4"/>
          <p:cNvGrpSpPr/>
          <p:nvPr/>
        </p:nvGrpSpPr>
        <p:grpSpPr>
          <a:xfrm>
            <a:off x="8216855" y="-211808"/>
            <a:ext cx="993433" cy="1136491"/>
            <a:chOff x="5397400" y="2614075"/>
            <a:chExt cx="753800" cy="862350"/>
          </a:xfrm>
        </p:grpSpPr>
        <p:sp>
          <p:nvSpPr>
            <p:cNvPr id="133" name="Google Shape;133;p4"/>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rot="10800000">
            <a:off x="-894164" y="40026"/>
            <a:ext cx="1757865" cy="753346"/>
            <a:chOff x="1928075" y="3261300"/>
            <a:chExt cx="1531375" cy="656225"/>
          </a:xfrm>
        </p:grpSpPr>
        <p:sp>
          <p:nvSpPr>
            <p:cNvPr id="136" name="Google Shape;136;p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56"/>
        <p:cNvGrpSpPr/>
        <p:nvPr/>
      </p:nvGrpSpPr>
      <p:grpSpPr>
        <a:xfrm>
          <a:off x="0" y="0"/>
          <a:ext cx="0" cy="0"/>
          <a:chOff x="0" y="0"/>
          <a:chExt cx="0" cy="0"/>
        </a:xfrm>
      </p:grpSpPr>
      <p:grpSp>
        <p:nvGrpSpPr>
          <p:cNvPr id="357" name="Google Shape;357;p15"/>
          <p:cNvGrpSpPr/>
          <p:nvPr/>
        </p:nvGrpSpPr>
        <p:grpSpPr>
          <a:xfrm>
            <a:off x="-83000" y="-252201"/>
            <a:ext cx="9354875" cy="5622400"/>
            <a:chOff x="-83000" y="-252201"/>
            <a:chExt cx="9354875" cy="5622400"/>
          </a:xfrm>
        </p:grpSpPr>
        <p:sp>
          <p:nvSpPr>
            <p:cNvPr id="358" name="Google Shape;358;p15"/>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15"/>
          <p:cNvSpPr/>
          <p:nvPr/>
        </p:nvSpPr>
        <p:spPr>
          <a:xfrm flipH="1">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383" name="Google Shape;383;p15"/>
          <p:cNvSpPr/>
          <p:nvPr/>
        </p:nvSpPr>
        <p:spPr>
          <a:xfrm flipH="1">
            <a:off x="367138"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384" name="Google Shape;384;p15"/>
          <p:cNvSpPr txBox="1">
            <a:spLocks noGrp="1"/>
          </p:cNvSpPr>
          <p:nvPr>
            <p:ph type="title"/>
          </p:nvPr>
        </p:nvSpPr>
        <p:spPr>
          <a:xfrm>
            <a:off x="2909600" y="1878800"/>
            <a:ext cx="382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5" name="Google Shape;385;p15"/>
          <p:cNvSpPr txBox="1">
            <a:spLocks noGrp="1"/>
          </p:cNvSpPr>
          <p:nvPr>
            <p:ph type="title" idx="2" hasCustomPrompt="1"/>
          </p:nvPr>
        </p:nvSpPr>
        <p:spPr>
          <a:xfrm>
            <a:off x="715112" y="1416450"/>
            <a:ext cx="2194500" cy="23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6" name="Google Shape;386;p15"/>
          <p:cNvSpPr txBox="1">
            <a:spLocks noGrp="1"/>
          </p:cNvSpPr>
          <p:nvPr>
            <p:ph type="subTitle" idx="1"/>
          </p:nvPr>
        </p:nvSpPr>
        <p:spPr>
          <a:xfrm>
            <a:off x="2909600" y="2818450"/>
            <a:ext cx="29091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6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2856795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87"/>
        <p:cNvGrpSpPr/>
        <p:nvPr/>
      </p:nvGrpSpPr>
      <p:grpSpPr>
        <a:xfrm>
          <a:off x="0" y="0"/>
          <a:ext cx="0" cy="0"/>
          <a:chOff x="0" y="0"/>
          <a:chExt cx="0" cy="0"/>
        </a:xfrm>
      </p:grpSpPr>
      <p:grpSp>
        <p:nvGrpSpPr>
          <p:cNvPr id="388" name="Google Shape;388;p16"/>
          <p:cNvGrpSpPr/>
          <p:nvPr/>
        </p:nvGrpSpPr>
        <p:grpSpPr>
          <a:xfrm>
            <a:off x="-83000" y="-252201"/>
            <a:ext cx="9354875" cy="5622400"/>
            <a:chOff x="-83000" y="-252201"/>
            <a:chExt cx="9354875" cy="5622400"/>
          </a:xfrm>
        </p:grpSpPr>
        <p:sp>
          <p:nvSpPr>
            <p:cNvPr id="389" name="Google Shape;389;p16"/>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6"/>
          <p:cNvSpPr/>
          <p:nvPr/>
        </p:nvSpPr>
        <p:spPr>
          <a:xfrm rot="10800000" flipH="1">
            <a:off x="286994" y="319393"/>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414" name="Google Shape;414;p16"/>
          <p:cNvSpPr/>
          <p:nvPr/>
        </p:nvSpPr>
        <p:spPr>
          <a:xfrm rot="10800000" flipH="1">
            <a:off x="396300" y="326715"/>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415" name="Google Shape;415;p16"/>
          <p:cNvSpPr txBox="1">
            <a:spLocks noGrp="1"/>
          </p:cNvSpPr>
          <p:nvPr>
            <p:ph type="title"/>
          </p:nvPr>
        </p:nvSpPr>
        <p:spPr>
          <a:xfrm>
            <a:off x="3301750" y="1878800"/>
            <a:ext cx="2609700" cy="84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6" name="Google Shape;416;p16"/>
          <p:cNvSpPr txBox="1">
            <a:spLocks noGrp="1"/>
          </p:cNvSpPr>
          <p:nvPr>
            <p:ph type="title" idx="2" hasCustomPrompt="1"/>
          </p:nvPr>
        </p:nvSpPr>
        <p:spPr>
          <a:xfrm>
            <a:off x="5911450" y="1416450"/>
            <a:ext cx="2194500" cy="23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7" name="Google Shape;417;p16"/>
          <p:cNvSpPr txBox="1">
            <a:spLocks noGrp="1"/>
          </p:cNvSpPr>
          <p:nvPr>
            <p:ph type="subTitle" idx="1"/>
          </p:nvPr>
        </p:nvSpPr>
        <p:spPr>
          <a:xfrm>
            <a:off x="3301600" y="2819800"/>
            <a:ext cx="2609700" cy="458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1968920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18"/>
        <p:cNvGrpSpPr/>
        <p:nvPr/>
      </p:nvGrpSpPr>
      <p:grpSpPr>
        <a:xfrm>
          <a:off x="0" y="0"/>
          <a:ext cx="0" cy="0"/>
          <a:chOff x="0" y="0"/>
          <a:chExt cx="0" cy="0"/>
        </a:xfrm>
      </p:grpSpPr>
      <p:grpSp>
        <p:nvGrpSpPr>
          <p:cNvPr id="419" name="Google Shape;419;p17"/>
          <p:cNvGrpSpPr/>
          <p:nvPr/>
        </p:nvGrpSpPr>
        <p:grpSpPr>
          <a:xfrm>
            <a:off x="-83000" y="-252201"/>
            <a:ext cx="9354875" cy="5622400"/>
            <a:chOff x="-83000" y="-252201"/>
            <a:chExt cx="9354875" cy="5622400"/>
          </a:xfrm>
        </p:grpSpPr>
        <p:sp>
          <p:nvSpPr>
            <p:cNvPr id="420" name="Google Shape;420;p17"/>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7"/>
          <p:cNvSpPr/>
          <p:nvPr/>
        </p:nvSpPr>
        <p:spPr>
          <a:xfrm rot="10800000">
            <a:off x="359050" y="375025"/>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445" name="Google Shape;445;p17"/>
          <p:cNvSpPr/>
          <p:nvPr/>
        </p:nvSpPr>
        <p:spPr>
          <a:xfrm rot="10800000">
            <a:off x="422875" y="359050"/>
            <a:ext cx="8186525" cy="4524125"/>
          </a:xfrm>
          <a:custGeom>
            <a:avLst/>
            <a:gdLst/>
            <a:ahLst/>
            <a:cxnLst/>
            <a:rect l="l" t="t" r="r" b="b"/>
            <a:pathLst>
              <a:path w="327461" h="180965" extrusionOk="0">
                <a:moveTo>
                  <a:pt x="0" y="2553"/>
                </a:moveTo>
                <a:lnTo>
                  <a:pt x="321078" y="0"/>
                </a:lnTo>
                <a:lnTo>
                  <a:pt x="327461" y="180965"/>
                </a:lnTo>
                <a:lnTo>
                  <a:pt x="319" y="177135"/>
                </a:lnTo>
                <a:close/>
              </a:path>
            </a:pathLst>
          </a:custGeom>
          <a:noFill/>
          <a:ln w="28575" cap="flat" cmpd="sng">
            <a:solidFill>
              <a:schemeClr val="accent1"/>
            </a:solidFill>
            <a:prstDash val="solid"/>
            <a:round/>
            <a:headEnd type="none" w="med" len="med"/>
            <a:tailEnd type="none" w="med" len="med"/>
          </a:ln>
        </p:spPr>
      </p:sp>
      <p:sp>
        <p:nvSpPr>
          <p:cNvPr id="446" name="Google Shape;446;p17"/>
          <p:cNvSpPr txBox="1">
            <a:spLocks noGrp="1"/>
          </p:cNvSpPr>
          <p:nvPr>
            <p:ph type="subTitle" idx="1"/>
          </p:nvPr>
        </p:nvSpPr>
        <p:spPr>
          <a:xfrm>
            <a:off x="720025" y="1718672"/>
            <a:ext cx="2907600" cy="42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a:solidFill>
                  <a:schemeClr val="accent2"/>
                </a:solidFill>
                <a:latin typeface="Londrina Solid"/>
                <a:ea typeface="Londrina Solid"/>
                <a:cs typeface="Londrina Solid"/>
                <a:sym typeface="Londrina Soli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47" name="Google Shape;447;p17"/>
          <p:cNvSpPr txBox="1">
            <a:spLocks noGrp="1"/>
          </p:cNvSpPr>
          <p:nvPr>
            <p:ph type="subTitle" idx="2"/>
          </p:nvPr>
        </p:nvSpPr>
        <p:spPr>
          <a:xfrm>
            <a:off x="720025" y="2175276"/>
            <a:ext cx="3623400" cy="163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Char char="●"/>
              <a:defRPr b="0"/>
            </a:lvl1pPr>
            <a:lvl2pPr lvl="1" algn="ctr" rtl="0">
              <a:lnSpc>
                <a:spcPct val="100000"/>
              </a:lnSpc>
              <a:spcBef>
                <a:spcPts val="0"/>
              </a:spcBef>
              <a:spcAft>
                <a:spcPts val="0"/>
              </a:spcAft>
              <a:buSzPts val="1300"/>
              <a:buChar char="○"/>
              <a:defRPr/>
            </a:lvl2pPr>
            <a:lvl3pPr lvl="2" algn="ctr" rtl="0">
              <a:lnSpc>
                <a:spcPct val="100000"/>
              </a:lnSpc>
              <a:spcBef>
                <a:spcPts val="0"/>
              </a:spcBef>
              <a:spcAft>
                <a:spcPts val="0"/>
              </a:spcAft>
              <a:buSzPts val="1300"/>
              <a:buChar char="■"/>
              <a:defRPr/>
            </a:lvl3pPr>
            <a:lvl4pPr lvl="3" algn="ctr" rtl="0">
              <a:lnSpc>
                <a:spcPct val="100000"/>
              </a:lnSpc>
              <a:spcBef>
                <a:spcPts val="0"/>
              </a:spcBef>
              <a:spcAft>
                <a:spcPts val="0"/>
              </a:spcAft>
              <a:buSzPts val="1300"/>
              <a:buChar char="●"/>
              <a:defRPr/>
            </a:lvl4pPr>
            <a:lvl5pPr lvl="4" algn="ctr" rtl="0">
              <a:lnSpc>
                <a:spcPct val="100000"/>
              </a:lnSpc>
              <a:spcBef>
                <a:spcPts val="0"/>
              </a:spcBef>
              <a:spcAft>
                <a:spcPts val="0"/>
              </a:spcAft>
              <a:buSzPts val="1300"/>
              <a:buChar char="○"/>
              <a:defRPr/>
            </a:lvl5pPr>
            <a:lvl6pPr lvl="5" algn="ctr" rtl="0">
              <a:lnSpc>
                <a:spcPct val="100000"/>
              </a:lnSpc>
              <a:spcBef>
                <a:spcPts val="0"/>
              </a:spcBef>
              <a:spcAft>
                <a:spcPts val="0"/>
              </a:spcAft>
              <a:buSzPts val="1300"/>
              <a:buChar char="■"/>
              <a:defRPr/>
            </a:lvl6pPr>
            <a:lvl7pPr lvl="6" algn="ctr" rtl="0">
              <a:lnSpc>
                <a:spcPct val="100000"/>
              </a:lnSpc>
              <a:spcBef>
                <a:spcPts val="0"/>
              </a:spcBef>
              <a:spcAft>
                <a:spcPts val="0"/>
              </a:spcAft>
              <a:buSzPts val="1300"/>
              <a:buChar char="●"/>
              <a:defRPr/>
            </a:lvl7pPr>
            <a:lvl8pPr lvl="7" algn="ctr" rtl="0">
              <a:lnSpc>
                <a:spcPct val="100000"/>
              </a:lnSpc>
              <a:spcBef>
                <a:spcPts val="0"/>
              </a:spcBef>
              <a:spcAft>
                <a:spcPts val="0"/>
              </a:spcAft>
              <a:buSzPts val="1300"/>
              <a:buChar char="○"/>
              <a:defRPr/>
            </a:lvl8pPr>
            <a:lvl9pPr lvl="8" algn="ctr" rtl="0">
              <a:lnSpc>
                <a:spcPct val="100000"/>
              </a:lnSpc>
              <a:spcBef>
                <a:spcPts val="0"/>
              </a:spcBef>
              <a:spcAft>
                <a:spcPts val="0"/>
              </a:spcAft>
              <a:buSzPts val="1300"/>
              <a:buChar char="■"/>
              <a:defRPr/>
            </a:lvl9pPr>
          </a:lstStyle>
          <a:p>
            <a:endParaRPr/>
          </a:p>
        </p:txBody>
      </p:sp>
      <p:sp>
        <p:nvSpPr>
          <p:cNvPr id="448" name="Google Shape;448;p17"/>
          <p:cNvSpPr txBox="1">
            <a:spLocks noGrp="1"/>
          </p:cNvSpPr>
          <p:nvPr>
            <p:ph type="title"/>
          </p:nvPr>
        </p:nvSpPr>
        <p:spPr>
          <a:xfrm>
            <a:off x="720000" y="53500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17"/>
          <p:cNvSpPr txBox="1">
            <a:spLocks noGrp="1"/>
          </p:cNvSpPr>
          <p:nvPr>
            <p:ph type="subTitle" idx="3"/>
          </p:nvPr>
        </p:nvSpPr>
        <p:spPr>
          <a:xfrm>
            <a:off x="5322563" y="1718672"/>
            <a:ext cx="2907600" cy="42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a:solidFill>
                  <a:schemeClr val="accent2"/>
                </a:solidFill>
                <a:latin typeface="Londrina Solid"/>
                <a:ea typeface="Londrina Solid"/>
                <a:cs typeface="Londrina Solid"/>
                <a:sym typeface="Londrina Soli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50" name="Google Shape;450;p17"/>
          <p:cNvSpPr txBox="1">
            <a:spLocks noGrp="1"/>
          </p:cNvSpPr>
          <p:nvPr>
            <p:ph type="subTitle" idx="4"/>
          </p:nvPr>
        </p:nvSpPr>
        <p:spPr>
          <a:xfrm>
            <a:off x="4591050" y="2175275"/>
            <a:ext cx="3832800" cy="243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Char char="●"/>
              <a:defRPr b="0"/>
            </a:lvl1pPr>
            <a:lvl2pPr lvl="1" algn="ctr" rtl="0">
              <a:lnSpc>
                <a:spcPct val="100000"/>
              </a:lnSpc>
              <a:spcBef>
                <a:spcPts val="0"/>
              </a:spcBef>
              <a:spcAft>
                <a:spcPts val="0"/>
              </a:spcAft>
              <a:buSzPts val="1300"/>
              <a:buChar char="○"/>
              <a:defRPr/>
            </a:lvl2pPr>
            <a:lvl3pPr lvl="2" algn="ctr" rtl="0">
              <a:lnSpc>
                <a:spcPct val="100000"/>
              </a:lnSpc>
              <a:spcBef>
                <a:spcPts val="0"/>
              </a:spcBef>
              <a:spcAft>
                <a:spcPts val="0"/>
              </a:spcAft>
              <a:buSzPts val="1300"/>
              <a:buChar char="■"/>
              <a:defRPr/>
            </a:lvl3pPr>
            <a:lvl4pPr lvl="3" algn="ctr" rtl="0">
              <a:lnSpc>
                <a:spcPct val="100000"/>
              </a:lnSpc>
              <a:spcBef>
                <a:spcPts val="0"/>
              </a:spcBef>
              <a:spcAft>
                <a:spcPts val="0"/>
              </a:spcAft>
              <a:buSzPts val="1300"/>
              <a:buChar char="●"/>
              <a:defRPr/>
            </a:lvl4pPr>
            <a:lvl5pPr lvl="4" algn="ctr" rtl="0">
              <a:lnSpc>
                <a:spcPct val="100000"/>
              </a:lnSpc>
              <a:spcBef>
                <a:spcPts val="0"/>
              </a:spcBef>
              <a:spcAft>
                <a:spcPts val="0"/>
              </a:spcAft>
              <a:buSzPts val="1300"/>
              <a:buChar char="○"/>
              <a:defRPr/>
            </a:lvl5pPr>
            <a:lvl6pPr lvl="5" algn="ctr" rtl="0">
              <a:lnSpc>
                <a:spcPct val="100000"/>
              </a:lnSpc>
              <a:spcBef>
                <a:spcPts val="0"/>
              </a:spcBef>
              <a:spcAft>
                <a:spcPts val="0"/>
              </a:spcAft>
              <a:buSzPts val="1300"/>
              <a:buChar char="■"/>
              <a:defRPr/>
            </a:lvl6pPr>
            <a:lvl7pPr lvl="6" algn="ctr" rtl="0">
              <a:lnSpc>
                <a:spcPct val="100000"/>
              </a:lnSpc>
              <a:spcBef>
                <a:spcPts val="0"/>
              </a:spcBef>
              <a:spcAft>
                <a:spcPts val="0"/>
              </a:spcAft>
              <a:buSzPts val="1300"/>
              <a:buChar char="●"/>
              <a:defRPr/>
            </a:lvl7pPr>
            <a:lvl8pPr lvl="7" algn="ctr" rtl="0">
              <a:lnSpc>
                <a:spcPct val="100000"/>
              </a:lnSpc>
              <a:spcBef>
                <a:spcPts val="0"/>
              </a:spcBef>
              <a:spcAft>
                <a:spcPts val="0"/>
              </a:spcAft>
              <a:buSzPts val="1300"/>
              <a:buChar char="○"/>
              <a:defRPr/>
            </a:lvl8pPr>
            <a:lvl9pPr lvl="8" algn="ctr" rtl="0">
              <a:lnSpc>
                <a:spcPct val="100000"/>
              </a:lnSpc>
              <a:spcBef>
                <a:spcPts val="0"/>
              </a:spcBef>
              <a:spcAft>
                <a:spcPts val="0"/>
              </a:spcAft>
              <a:buSzPts val="1300"/>
              <a:buChar char="■"/>
              <a:defRPr/>
            </a:lvl9pPr>
          </a:lstStyle>
          <a:p>
            <a:endParaRPr/>
          </a:p>
        </p:txBody>
      </p:sp>
      <p:sp>
        <p:nvSpPr>
          <p:cNvPr id="451" name="Google Shape;451;p17"/>
          <p:cNvSpPr txBox="1">
            <a:spLocks noGrp="1"/>
          </p:cNvSpPr>
          <p:nvPr>
            <p:ph type="subTitle" idx="5"/>
          </p:nvPr>
        </p:nvSpPr>
        <p:spPr>
          <a:xfrm>
            <a:off x="720025" y="1174413"/>
            <a:ext cx="7704000" cy="42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b="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2099339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52"/>
        <p:cNvGrpSpPr/>
        <p:nvPr/>
      </p:nvGrpSpPr>
      <p:grpSpPr>
        <a:xfrm>
          <a:off x="0" y="0"/>
          <a:ext cx="0" cy="0"/>
          <a:chOff x="0" y="0"/>
          <a:chExt cx="0" cy="0"/>
        </a:xfrm>
      </p:grpSpPr>
      <p:grpSp>
        <p:nvGrpSpPr>
          <p:cNvPr id="453" name="Google Shape;453;p18"/>
          <p:cNvGrpSpPr/>
          <p:nvPr/>
        </p:nvGrpSpPr>
        <p:grpSpPr>
          <a:xfrm>
            <a:off x="-83000" y="-252201"/>
            <a:ext cx="9354875" cy="5622400"/>
            <a:chOff x="-83000" y="-252201"/>
            <a:chExt cx="9354875" cy="5622400"/>
          </a:xfrm>
        </p:grpSpPr>
        <p:sp>
          <p:nvSpPr>
            <p:cNvPr id="454" name="Google Shape;454;p18"/>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8"/>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18"/>
          <p:cNvSpPr/>
          <p:nvPr/>
        </p:nvSpPr>
        <p:spPr>
          <a:xfrm>
            <a:off x="357100" y="391425"/>
            <a:ext cx="8480925" cy="4429325"/>
          </a:xfrm>
          <a:custGeom>
            <a:avLst/>
            <a:gdLst/>
            <a:ahLst/>
            <a:cxnLst/>
            <a:rect l="l" t="t" r="r" b="b"/>
            <a:pathLst>
              <a:path w="339237" h="177173" extrusionOk="0">
                <a:moveTo>
                  <a:pt x="549" y="0"/>
                </a:moveTo>
                <a:lnTo>
                  <a:pt x="339237" y="275"/>
                </a:lnTo>
                <a:lnTo>
                  <a:pt x="339237" y="177173"/>
                </a:lnTo>
                <a:lnTo>
                  <a:pt x="0" y="176074"/>
                </a:lnTo>
                <a:close/>
              </a:path>
            </a:pathLst>
          </a:custGeom>
          <a:solidFill>
            <a:schemeClr val="lt1"/>
          </a:solidFill>
          <a:ln>
            <a:noFill/>
          </a:ln>
        </p:spPr>
      </p:sp>
      <p:sp>
        <p:nvSpPr>
          <p:cNvPr id="479" name="Google Shape;479;p18"/>
          <p:cNvSpPr/>
          <p:nvPr/>
        </p:nvSpPr>
        <p:spPr>
          <a:xfrm>
            <a:off x="418900" y="357100"/>
            <a:ext cx="8329850" cy="4394975"/>
          </a:xfrm>
          <a:custGeom>
            <a:avLst/>
            <a:gdLst/>
            <a:ahLst/>
            <a:cxnLst/>
            <a:rect l="l" t="t" r="r" b="b"/>
            <a:pathLst>
              <a:path w="333194" h="175799" extrusionOk="0">
                <a:moveTo>
                  <a:pt x="0" y="0"/>
                </a:moveTo>
                <a:lnTo>
                  <a:pt x="1099" y="175799"/>
                </a:lnTo>
                <a:lnTo>
                  <a:pt x="333194" y="174975"/>
                </a:lnTo>
                <a:lnTo>
                  <a:pt x="333194" y="4944"/>
                </a:lnTo>
                <a:close/>
              </a:path>
            </a:pathLst>
          </a:custGeom>
          <a:noFill/>
          <a:ln w="28575" cap="flat" cmpd="sng">
            <a:solidFill>
              <a:schemeClr val="accent1"/>
            </a:solidFill>
            <a:prstDash val="solid"/>
            <a:round/>
            <a:headEnd type="none" w="med" len="med"/>
            <a:tailEnd type="none" w="med" len="med"/>
          </a:ln>
        </p:spPr>
      </p:sp>
      <p:sp>
        <p:nvSpPr>
          <p:cNvPr id="480" name="Google Shape;480;p18"/>
          <p:cNvSpPr txBox="1">
            <a:spLocks noGrp="1"/>
          </p:cNvSpPr>
          <p:nvPr>
            <p:ph type="title"/>
          </p:nvPr>
        </p:nvSpPr>
        <p:spPr>
          <a:xfrm>
            <a:off x="4754150" y="3198150"/>
            <a:ext cx="29319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81" name="Google Shape;481;p18"/>
          <p:cNvSpPr txBox="1">
            <a:spLocks noGrp="1"/>
          </p:cNvSpPr>
          <p:nvPr>
            <p:ph type="subTitle" idx="1"/>
          </p:nvPr>
        </p:nvSpPr>
        <p:spPr>
          <a:xfrm>
            <a:off x="1458150" y="1413448"/>
            <a:ext cx="6227700" cy="174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2078958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82"/>
        <p:cNvGrpSpPr/>
        <p:nvPr/>
      </p:nvGrpSpPr>
      <p:grpSpPr>
        <a:xfrm>
          <a:off x="0" y="0"/>
          <a:ext cx="0" cy="0"/>
          <a:chOff x="0" y="0"/>
          <a:chExt cx="0" cy="0"/>
        </a:xfrm>
      </p:grpSpPr>
      <p:grpSp>
        <p:nvGrpSpPr>
          <p:cNvPr id="483" name="Google Shape;483;p19"/>
          <p:cNvGrpSpPr/>
          <p:nvPr/>
        </p:nvGrpSpPr>
        <p:grpSpPr>
          <a:xfrm>
            <a:off x="-83000" y="-252201"/>
            <a:ext cx="9354875" cy="5622400"/>
            <a:chOff x="-83000" y="-252201"/>
            <a:chExt cx="9354875" cy="5622400"/>
          </a:xfrm>
        </p:grpSpPr>
        <p:sp>
          <p:nvSpPr>
            <p:cNvPr id="484" name="Google Shape;484;p19"/>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19"/>
          <p:cNvSpPr/>
          <p:nvPr/>
        </p:nvSpPr>
        <p:spPr>
          <a:xfrm>
            <a:off x="359050" y="359050"/>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509" name="Google Shape;509;p19"/>
          <p:cNvSpPr/>
          <p:nvPr/>
        </p:nvSpPr>
        <p:spPr>
          <a:xfrm>
            <a:off x="502675" y="375025"/>
            <a:ext cx="8186525" cy="4524125"/>
          </a:xfrm>
          <a:custGeom>
            <a:avLst/>
            <a:gdLst/>
            <a:ahLst/>
            <a:cxnLst/>
            <a:rect l="l" t="t" r="r" b="b"/>
            <a:pathLst>
              <a:path w="327461" h="180965" extrusionOk="0">
                <a:moveTo>
                  <a:pt x="0" y="2553"/>
                </a:moveTo>
                <a:lnTo>
                  <a:pt x="321078" y="0"/>
                </a:lnTo>
                <a:lnTo>
                  <a:pt x="327461" y="180965"/>
                </a:lnTo>
                <a:lnTo>
                  <a:pt x="319" y="177135"/>
                </a:lnTo>
                <a:close/>
              </a:path>
            </a:pathLst>
          </a:custGeom>
          <a:noFill/>
          <a:ln w="28575" cap="flat" cmpd="sng">
            <a:solidFill>
              <a:schemeClr val="accent1"/>
            </a:solidFill>
            <a:prstDash val="solid"/>
            <a:round/>
            <a:headEnd type="none" w="med" len="med"/>
            <a:tailEnd type="none" w="med" len="med"/>
          </a:ln>
        </p:spPr>
      </p:sp>
      <p:sp>
        <p:nvSpPr>
          <p:cNvPr id="510" name="Google Shape;510;p19"/>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30845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11"/>
        <p:cNvGrpSpPr/>
        <p:nvPr/>
      </p:nvGrpSpPr>
      <p:grpSpPr>
        <a:xfrm>
          <a:off x="0" y="0"/>
          <a:ext cx="0" cy="0"/>
          <a:chOff x="0" y="0"/>
          <a:chExt cx="0" cy="0"/>
        </a:xfrm>
      </p:grpSpPr>
      <p:grpSp>
        <p:nvGrpSpPr>
          <p:cNvPr id="512" name="Google Shape;512;p20"/>
          <p:cNvGrpSpPr/>
          <p:nvPr/>
        </p:nvGrpSpPr>
        <p:grpSpPr>
          <a:xfrm>
            <a:off x="-83000" y="-252201"/>
            <a:ext cx="9354875" cy="5622400"/>
            <a:chOff x="-83000" y="-252201"/>
            <a:chExt cx="9354875" cy="5622400"/>
          </a:xfrm>
        </p:grpSpPr>
        <p:sp>
          <p:nvSpPr>
            <p:cNvPr id="513" name="Google Shape;513;p20"/>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20"/>
          <p:cNvSpPr/>
          <p:nvPr/>
        </p:nvSpPr>
        <p:spPr>
          <a:xfrm flipH="1">
            <a:off x="359050" y="359050"/>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538" name="Google Shape;538;p20"/>
          <p:cNvSpPr/>
          <p:nvPr/>
        </p:nvSpPr>
        <p:spPr>
          <a:xfrm flipH="1">
            <a:off x="422875" y="375025"/>
            <a:ext cx="8186525" cy="4524125"/>
          </a:xfrm>
          <a:custGeom>
            <a:avLst/>
            <a:gdLst/>
            <a:ahLst/>
            <a:cxnLst/>
            <a:rect l="l" t="t" r="r" b="b"/>
            <a:pathLst>
              <a:path w="327461" h="180965" extrusionOk="0">
                <a:moveTo>
                  <a:pt x="0" y="2553"/>
                </a:moveTo>
                <a:lnTo>
                  <a:pt x="321078" y="0"/>
                </a:lnTo>
                <a:lnTo>
                  <a:pt x="327461" y="180965"/>
                </a:lnTo>
                <a:lnTo>
                  <a:pt x="319" y="177135"/>
                </a:lnTo>
                <a:close/>
              </a:path>
            </a:pathLst>
          </a:custGeom>
          <a:noFill/>
          <a:ln w="28575" cap="flat" cmpd="sng">
            <a:solidFill>
              <a:schemeClr val="accent1"/>
            </a:solidFill>
            <a:prstDash val="solid"/>
            <a:round/>
            <a:headEnd type="none" w="med" len="med"/>
            <a:tailEnd type="none" w="med" len="med"/>
          </a:ln>
        </p:spPr>
      </p:sp>
      <p:sp>
        <p:nvSpPr>
          <p:cNvPr id="539" name="Google Shape;539;p20"/>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14887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40"/>
        <p:cNvGrpSpPr/>
        <p:nvPr/>
      </p:nvGrpSpPr>
      <p:grpSpPr>
        <a:xfrm>
          <a:off x="0" y="0"/>
          <a:ext cx="0" cy="0"/>
          <a:chOff x="0" y="0"/>
          <a:chExt cx="0" cy="0"/>
        </a:xfrm>
      </p:grpSpPr>
      <p:grpSp>
        <p:nvGrpSpPr>
          <p:cNvPr id="541" name="Google Shape;541;p21"/>
          <p:cNvGrpSpPr/>
          <p:nvPr/>
        </p:nvGrpSpPr>
        <p:grpSpPr>
          <a:xfrm>
            <a:off x="-83000" y="-252201"/>
            <a:ext cx="9354875" cy="5622400"/>
            <a:chOff x="-83000" y="-252201"/>
            <a:chExt cx="9354875" cy="5622400"/>
          </a:xfrm>
        </p:grpSpPr>
        <p:sp>
          <p:nvSpPr>
            <p:cNvPr id="542" name="Google Shape;542;p21"/>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1"/>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1"/>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1"/>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1"/>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1"/>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21"/>
          <p:cNvSpPr/>
          <p:nvPr/>
        </p:nvSpPr>
        <p:spPr>
          <a:xfrm rot="10800000">
            <a:off x="359050" y="375025"/>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567" name="Google Shape;567;p21"/>
          <p:cNvSpPr/>
          <p:nvPr/>
        </p:nvSpPr>
        <p:spPr>
          <a:xfrm rot="10800000">
            <a:off x="422875" y="359050"/>
            <a:ext cx="8186525" cy="4524125"/>
          </a:xfrm>
          <a:custGeom>
            <a:avLst/>
            <a:gdLst/>
            <a:ahLst/>
            <a:cxnLst/>
            <a:rect l="l" t="t" r="r" b="b"/>
            <a:pathLst>
              <a:path w="327461" h="180965" extrusionOk="0">
                <a:moveTo>
                  <a:pt x="0" y="2553"/>
                </a:moveTo>
                <a:lnTo>
                  <a:pt x="321078" y="0"/>
                </a:lnTo>
                <a:lnTo>
                  <a:pt x="327461" y="180965"/>
                </a:lnTo>
                <a:lnTo>
                  <a:pt x="319" y="177135"/>
                </a:lnTo>
                <a:close/>
              </a:path>
            </a:pathLst>
          </a:custGeom>
          <a:noFill/>
          <a:ln w="28575" cap="flat" cmpd="sng">
            <a:solidFill>
              <a:schemeClr val="accent1"/>
            </a:solidFill>
            <a:prstDash val="solid"/>
            <a:round/>
            <a:headEnd type="none" w="med" len="med"/>
            <a:tailEnd type="none" w="med" len="med"/>
          </a:ln>
        </p:spPr>
      </p:sp>
      <p:sp>
        <p:nvSpPr>
          <p:cNvPr id="568" name="Google Shape;568;p21"/>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97778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569"/>
        <p:cNvGrpSpPr/>
        <p:nvPr/>
      </p:nvGrpSpPr>
      <p:grpSpPr>
        <a:xfrm>
          <a:off x="0" y="0"/>
          <a:ext cx="0" cy="0"/>
          <a:chOff x="0" y="0"/>
          <a:chExt cx="0" cy="0"/>
        </a:xfrm>
      </p:grpSpPr>
      <p:grpSp>
        <p:nvGrpSpPr>
          <p:cNvPr id="570" name="Google Shape;570;p22"/>
          <p:cNvGrpSpPr/>
          <p:nvPr/>
        </p:nvGrpSpPr>
        <p:grpSpPr>
          <a:xfrm>
            <a:off x="-83000" y="-252201"/>
            <a:ext cx="9354875" cy="5622400"/>
            <a:chOff x="-83000" y="-252201"/>
            <a:chExt cx="9354875" cy="5622400"/>
          </a:xfrm>
        </p:grpSpPr>
        <p:sp>
          <p:nvSpPr>
            <p:cNvPr id="571" name="Google Shape;571;p22"/>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2"/>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596" name="Google Shape;596;p22"/>
          <p:cNvSpPr/>
          <p:nvPr/>
        </p:nvSpPr>
        <p:spPr>
          <a:xfrm>
            <a:off x="396300"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597" name="Google Shape;597;p22"/>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47761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98"/>
        <p:cNvGrpSpPr/>
        <p:nvPr/>
      </p:nvGrpSpPr>
      <p:grpSpPr>
        <a:xfrm>
          <a:off x="0" y="0"/>
          <a:ext cx="0" cy="0"/>
          <a:chOff x="0" y="0"/>
          <a:chExt cx="0" cy="0"/>
        </a:xfrm>
      </p:grpSpPr>
      <p:grpSp>
        <p:nvGrpSpPr>
          <p:cNvPr id="599" name="Google Shape;599;p23"/>
          <p:cNvGrpSpPr/>
          <p:nvPr/>
        </p:nvGrpSpPr>
        <p:grpSpPr>
          <a:xfrm>
            <a:off x="-83000" y="-252201"/>
            <a:ext cx="9354875" cy="5622400"/>
            <a:chOff x="-83000" y="-252201"/>
            <a:chExt cx="9354875" cy="5622400"/>
          </a:xfrm>
        </p:grpSpPr>
        <p:sp>
          <p:nvSpPr>
            <p:cNvPr id="600" name="Google Shape;600;p23"/>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23"/>
          <p:cNvSpPr/>
          <p:nvPr/>
        </p:nvSpPr>
        <p:spPr>
          <a:xfrm>
            <a:off x="367025" y="390975"/>
            <a:ext cx="8306200" cy="4484225"/>
          </a:xfrm>
          <a:custGeom>
            <a:avLst/>
            <a:gdLst/>
            <a:ahLst/>
            <a:cxnLst/>
            <a:rect l="l" t="t" r="r" b="b"/>
            <a:pathLst>
              <a:path w="332248" h="179369" extrusionOk="0">
                <a:moveTo>
                  <a:pt x="2235" y="1277"/>
                </a:moveTo>
                <a:lnTo>
                  <a:pt x="330653" y="0"/>
                </a:lnTo>
                <a:lnTo>
                  <a:pt x="332248" y="179369"/>
                </a:lnTo>
                <a:lnTo>
                  <a:pt x="0" y="178093"/>
                </a:lnTo>
                <a:close/>
              </a:path>
            </a:pathLst>
          </a:custGeom>
          <a:solidFill>
            <a:schemeClr val="lt1"/>
          </a:solidFill>
          <a:ln>
            <a:noFill/>
          </a:ln>
        </p:spPr>
      </p:sp>
      <p:sp>
        <p:nvSpPr>
          <p:cNvPr id="625" name="Google Shape;625;p23"/>
          <p:cNvSpPr/>
          <p:nvPr/>
        </p:nvSpPr>
        <p:spPr>
          <a:xfrm>
            <a:off x="569850" y="481050"/>
            <a:ext cx="7940975" cy="4262800"/>
          </a:xfrm>
          <a:custGeom>
            <a:avLst/>
            <a:gdLst/>
            <a:ahLst/>
            <a:cxnLst/>
            <a:rect l="l" t="t" r="r" b="b"/>
            <a:pathLst>
              <a:path w="317639" h="170512" extrusionOk="0">
                <a:moveTo>
                  <a:pt x="592" y="170512"/>
                </a:moveTo>
                <a:lnTo>
                  <a:pt x="0" y="1480"/>
                </a:lnTo>
                <a:lnTo>
                  <a:pt x="317343" y="0"/>
                </a:lnTo>
                <a:lnTo>
                  <a:pt x="317639" y="169624"/>
                </a:lnTo>
                <a:close/>
              </a:path>
            </a:pathLst>
          </a:custGeom>
          <a:noFill/>
          <a:ln w="28575" cap="flat" cmpd="sng">
            <a:solidFill>
              <a:schemeClr val="accent1"/>
            </a:solidFill>
            <a:prstDash val="solid"/>
            <a:round/>
            <a:headEnd type="none" w="med" len="med"/>
            <a:tailEnd type="none" w="med" len="med"/>
          </a:ln>
        </p:spPr>
      </p:sp>
      <p:sp>
        <p:nvSpPr>
          <p:cNvPr id="626" name="Google Shape;626;p23"/>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1561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627"/>
        <p:cNvGrpSpPr/>
        <p:nvPr/>
      </p:nvGrpSpPr>
      <p:grpSpPr>
        <a:xfrm>
          <a:off x="0" y="0"/>
          <a:ext cx="0" cy="0"/>
          <a:chOff x="0" y="0"/>
          <a:chExt cx="0" cy="0"/>
        </a:xfrm>
      </p:grpSpPr>
      <p:grpSp>
        <p:nvGrpSpPr>
          <p:cNvPr id="628" name="Google Shape;628;p24"/>
          <p:cNvGrpSpPr/>
          <p:nvPr/>
        </p:nvGrpSpPr>
        <p:grpSpPr>
          <a:xfrm>
            <a:off x="-83000" y="-252201"/>
            <a:ext cx="9354875" cy="5622400"/>
            <a:chOff x="-83000" y="-252201"/>
            <a:chExt cx="9354875" cy="5622400"/>
          </a:xfrm>
        </p:grpSpPr>
        <p:sp>
          <p:nvSpPr>
            <p:cNvPr id="629" name="Google Shape;629;p24"/>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4"/>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4"/>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4"/>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4"/>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4"/>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4"/>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4"/>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4"/>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4"/>
          <p:cNvSpPr/>
          <p:nvPr/>
        </p:nvSpPr>
        <p:spPr>
          <a:xfrm flipH="1">
            <a:off x="367025" y="390975"/>
            <a:ext cx="8306200" cy="4484225"/>
          </a:xfrm>
          <a:custGeom>
            <a:avLst/>
            <a:gdLst/>
            <a:ahLst/>
            <a:cxnLst/>
            <a:rect l="l" t="t" r="r" b="b"/>
            <a:pathLst>
              <a:path w="332248" h="179369" extrusionOk="0">
                <a:moveTo>
                  <a:pt x="2235" y="1277"/>
                </a:moveTo>
                <a:lnTo>
                  <a:pt x="330653" y="0"/>
                </a:lnTo>
                <a:lnTo>
                  <a:pt x="332248" y="179369"/>
                </a:lnTo>
                <a:lnTo>
                  <a:pt x="0" y="178093"/>
                </a:lnTo>
                <a:close/>
              </a:path>
            </a:pathLst>
          </a:custGeom>
          <a:solidFill>
            <a:schemeClr val="lt1"/>
          </a:solidFill>
          <a:ln>
            <a:noFill/>
          </a:ln>
        </p:spPr>
      </p:sp>
      <p:sp>
        <p:nvSpPr>
          <p:cNvPr id="654" name="Google Shape;654;p24"/>
          <p:cNvSpPr/>
          <p:nvPr/>
        </p:nvSpPr>
        <p:spPr>
          <a:xfrm flipH="1">
            <a:off x="529425" y="481050"/>
            <a:ext cx="7940975" cy="4262800"/>
          </a:xfrm>
          <a:custGeom>
            <a:avLst/>
            <a:gdLst/>
            <a:ahLst/>
            <a:cxnLst/>
            <a:rect l="l" t="t" r="r" b="b"/>
            <a:pathLst>
              <a:path w="317639" h="170512" extrusionOk="0">
                <a:moveTo>
                  <a:pt x="592" y="170512"/>
                </a:moveTo>
                <a:lnTo>
                  <a:pt x="0" y="1480"/>
                </a:lnTo>
                <a:lnTo>
                  <a:pt x="317343" y="0"/>
                </a:lnTo>
                <a:lnTo>
                  <a:pt x="317639" y="169624"/>
                </a:lnTo>
                <a:close/>
              </a:path>
            </a:pathLst>
          </a:custGeom>
          <a:noFill/>
          <a:ln w="28575" cap="flat" cmpd="sng">
            <a:solidFill>
              <a:schemeClr val="accent1"/>
            </a:solidFill>
            <a:prstDash val="solid"/>
            <a:round/>
            <a:headEnd type="none" w="med" len="med"/>
            <a:tailEnd type="none" w="med" len="med"/>
          </a:ln>
        </p:spPr>
      </p:sp>
      <p:sp>
        <p:nvSpPr>
          <p:cNvPr id="655" name="Google Shape;655;p24"/>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9826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56"/>
        <p:cNvGrpSpPr/>
        <p:nvPr/>
      </p:nvGrpSpPr>
      <p:grpSpPr>
        <a:xfrm>
          <a:off x="0" y="0"/>
          <a:ext cx="0" cy="0"/>
          <a:chOff x="0" y="0"/>
          <a:chExt cx="0" cy="0"/>
        </a:xfrm>
      </p:grpSpPr>
      <p:grpSp>
        <p:nvGrpSpPr>
          <p:cNvPr id="657" name="Google Shape;657;p25"/>
          <p:cNvGrpSpPr/>
          <p:nvPr/>
        </p:nvGrpSpPr>
        <p:grpSpPr>
          <a:xfrm>
            <a:off x="-83000" y="-252201"/>
            <a:ext cx="9354875" cy="5622400"/>
            <a:chOff x="-83000" y="-252201"/>
            <a:chExt cx="9354875" cy="5622400"/>
          </a:xfrm>
        </p:grpSpPr>
        <p:sp>
          <p:nvSpPr>
            <p:cNvPr id="658" name="Google Shape;658;p25"/>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5"/>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5"/>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5"/>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5"/>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5"/>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5"/>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5"/>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5"/>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5"/>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5"/>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5"/>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5"/>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5"/>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5"/>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5"/>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5"/>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5"/>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5"/>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25"/>
          <p:cNvSpPr/>
          <p:nvPr/>
        </p:nvSpPr>
        <p:spPr>
          <a:xfrm>
            <a:off x="367025" y="390975"/>
            <a:ext cx="8306200" cy="4484225"/>
          </a:xfrm>
          <a:custGeom>
            <a:avLst/>
            <a:gdLst/>
            <a:ahLst/>
            <a:cxnLst/>
            <a:rect l="l" t="t" r="r" b="b"/>
            <a:pathLst>
              <a:path w="332248" h="179369" extrusionOk="0">
                <a:moveTo>
                  <a:pt x="2235" y="1277"/>
                </a:moveTo>
                <a:lnTo>
                  <a:pt x="330653" y="0"/>
                </a:lnTo>
                <a:lnTo>
                  <a:pt x="332248" y="179369"/>
                </a:lnTo>
                <a:lnTo>
                  <a:pt x="0" y="178093"/>
                </a:lnTo>
                <a:close/>
              </a:path>
            </a:pathLst>
          </a:custGeom>
          <a:solidFill>
            <a:schemeClr val="lt1"/>
          </a:solidFill>
          <a:ln>
            <a:noFill/>
          </a:ln>
        </p:spPr>
      </p:sp>
      <p:sp>
        <p:nvSpPr>
          <p:cNvPr id="683" name="Google Shape;683;p25"/>
          <p:cNvSpPr/>
          <p:nvPr/>
        </p:nvSpPr>
        <p:spPr>
          <a:xfrm>
            <a:off x="636450" y="377425"/>
            <a:ext cx="7940975" cy="4366425"/>
          </a:xfrm>
          <a:custGeom>
            <a:avLst/>
            <a:gdLst/>
            <a:ahLst/>
            <a:cxnLst/>
            <a:rect l="l" t="t" r="r" b="b"/>
            <a:pathLst>
              <a:path w="317639" h="174657" extrusionOk="0">
                <a:moveTo>
                  <a:pt x="593" y="5329"/>
                </a:moveTo>
                <a:lnTo>
                  <a:pt x="317639" y="0"/>
                </a:lnTo>
                <a:lnTo>
                  <a:pt x="314975" y="174657"/>
                </a:lnTo>
                <a:lnTo>
                  <a:pt x="0" y="171697"/>
                </a:lnTo>
                <a:close/>
              </a:path>
            </a:pathLst>
          </a:custGeom>
          <a:noFill/>
          <a:ln w="28575" cap="flat" cmpd="sng">
            <a:solidFill>
              <a:schemeClr val="accent1"/>
            </a:solidFill>
            <a:prstDash val="solid"/>
            <a:round/>
            <a:headEnd type="none" w="med" len="med"/>
            <a:tailEnd type="none" w="med" len="med"/>
          </a:ln>
        </p:spPr>
      </p:sp>
      <p:sp>
        <p:nvSpPr>
          <p:cNvPr id="684" name="Google Shape;684;p25"/>
          <p:cNvSpPr txBox="1">
            <a:spLocks noGrp="1"/>
          </p:cNvSpPr>
          <p:nvPr>
            <p:ph type="subTitle" idx="1"/>
          </p:nvPr>
        </p:nvSpPr>
        <p:spPr>
          <a:xfrm>
            <a:off x="1073025" y="2729350"/>
            <a:ext cx="3337800" cy="121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685" name="Google Shape;685;p25"/>
          <p:cNvSpPr txBox="1">
            <a:spLocks noGrp="1"/>
          </p:cNvSpPr>
          <p:nvPr>
            <p:ph type="title"/>
          </p:nvPr>
        </p:nvSpPr>
        <p:spPr>
          <a:xfrm>
            <a:off x="1073025" y="1436400"/>
            <a:ext cx="3337800" cy="11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73451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86"/>
        <p:cNvGrpSpPr/>
        <p:nvPr/>
      </p:nvGrpSpPr>
      <p:grpSpPr>
        <a:xfrm>
          <a:off x="0" y="0"/>
          <a:ext cx="0" cy="0"/>
          <a:chOff x="0" y="0"/>
          <a:chExt cx="0" cy="0"/>
        </a:xfrm>
      </p:grpSpPr>
      <p:grpSp>
        <p:nvGrpSpPr>
          <p:cNvPr id="687" name="Google Shape;687;p26"/>
          <p:cNvGrpSpPr/>
          <p:nvPr/>
        </p:nvGrpSpPr>
        <p:grpSpPr>
          <a:xfrm>
            <a:off x="-83000" y="-252201"/>
            <a:ext cx="9354875" cy="5622400"/>
            <a:chOff x="-83000" y="-252201"/>
            <a:chExt cx="9354875" cy="5622400"/>
          </a:xfrm>
        </p:grpSpPr>
        <p:sp>
          <p:nvSpPr>
            <p:cNvPr id="688" name="Google Shape;688;p26"/>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26"/>
          <p:cNvSpPr/>
          <p:nvPr/>
        </p:nvSpPr>
        <p:spPr>
          <a:xfrm>
            <a:off x="367025" y="390975"/>
            <a:ext cx="8306200" cy="4484225"/>
          </a:xfrm>
          <a:custGeom>
            <a:avLst/>
            <a:gdLst/>
            <a:ahLst/>
            <a:cxnLst/>
            <a:rect l="l" t="t" r="r" b="b"/>
            <a:pathLst>
              <a:path w="332248" h="179369" extrusionOk="0">
                <a:moveTo>
                  <a:pt x="2235" y="1277"/>
                </a:moveTo>
                <a:lnTo>
                  <a:pt x="330653" y="0"/>
                </a:lnTo>
                <a:lnTo>
                  <a:pt x="332248" y="179369"/>
                </a:lnTo>
                <a:lnTo>
                  <a:pt x="0" y="178093"/>
                </a:lnTo>
                <a:close/>
              </a:path>
            </a:pathLst>
          </a:custGeom>
          <a:solidFill>
            <a:schemeClr val="lt1"/>
          </a:solidFill>
          <a:ln>
            <a:noFill/>
          </a:ln>
        </p:spPr>
      </p:sp>
      <p:sp>
        <p:nvSpPr>
          <p:cNvPr id="713" name="Google Shape;713;p26"/>
          <p:cNvSpPr/>
          <p:nvPr/>
        </p:nvSpPr>
        <p:spPr>
          <a:xfrm>
            <a:off x="636450" y="377425"/>
            <a:ext cx="7940975" cy="4366425"/>
          </a:xfrm>
          <a:custGeom>
            <a:avLst/>
            <a:gdLst/>
            <a:ahLst/>
            <a:cxnLst/>
            <a:rect l="l" t="t" r="r" b="b"/>
            <a:pathLst>
              <a:path w="317639" h="174657" extrusionOk="0">
                <a:moveTo>
                  <a:pt x="593" y="5329"/>
                </a:moveTo>
                <a:lnTo>
                  <a:pt x="317639" y="0"/>
                </a:lnTo>
                <a:lnTo>
                  <a:pt x="314975" y="174657"/>
                </a:lnTo>
                <a:lnTo>
                  <a:pt x="0" y="171697"/>
                </a:lnTo>
                <a:close/>
              </a:path>
            </a:pathLst>
          </a:custGeom>
          <a:noFill/>
          <a:ln w="28575" cap="flat" cmpd="sng">
            <a:solidFill>
              <a:schemeClr val="accent1"/>
            </a:solidFill>
            <a:prstDash val="solid"/>
            <a:round/>
            <a:headEnd type="none" w="med" len="med"/>
            <a:tailEnd type="none" w="med" len="med"/>
          </a:ln>
        </p:spPr>
      </p:sp>
      <p:sp>
        <p:nvSpPr>
          <p:cNvPr id="714" name="Google Shape;714;p26"/>
          <p:cNvSpPr txBox="1">
            <a:spLocks noGrp="1"/>
          </p:cNvSpPr>
          <p:nvPr>
            <p:ph type="subTitle" idx="1"/>
          </p:nvPr>
        </p:nvSpPr>
        <p:spPr>
          <a:xfrm>
            <a:off x="961000" y="3385700"/>
            <a:ext cx="3818400" cy="7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715" name="Google Shape;715;p26"/>
          <p:cNvSpPr txBox="1">
            <a:spLocks noGrp="1"/>
          </p:cNvSpPr>
          <p:nvPr>
            <p:ph type="title"/>
          </p:nvPr>
        </p:nvSpPr>
        <p:spPr>
          <a:xfrm>
            <a:off x="961000" y="1013200"/>
            <a:ext cx="4175700" cy="2418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99786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16"/>
        <p:cNvGrpSpPr/>
        <p:nvPr/>
      </p:nvGrpSpPr>
      <p:grpSpPr>
        <a:xfrm>
          <a:off x="0" y="0"/>
          <a:ext cx="0" cy="0"/>
          <a:chOff x="0" y="0"/>
          <a:chExt cx="0" cy="0"/>
        </a:xfrm>
      </p:grpSpPr>
      <p:grpSp>
        <p:nvGrpSpPr>
          <p:cNvPr id="717" name="Google Shape;717;p27"/>
          <p:cNvGrpSpPr/>
          <p:nvPr/>
        </p:nvGrpSpPr>
        <p:grpSpPr>
          <a:xfrm>
            <a:off x="-83000" y="-252201"/>
            <a:ext cx="9354875" cy="5622400"/>
            <a:chOff x="-83000" y="-252201"/>
            <a:chExt cx="9354875" cy="5622400"/>
          </a:xfrm>
        </p:grpSpPr>
        <p:sp>
          <p:nvSpPr>
            <p:cNvPr id="718" name="Google Shape;718;p27"/>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27"/>
          <p:cNvSpPr/>
          <p:nvPr/>
        </p:nvSpPr>
        <p:spPr>
          <a:xfrm>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743" name="Google Shape;743;p27"/>
          <p:cNvSpPr/>
          <p:nvPr/>
        </p:nvSpPr>
        <p:spPr>
          <a:xfrm>
            <a:off x="396300"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744" name="Google Shape;744;p27"/>
          <p:cNvSpPr txBox="1">
            <a:spLocks noGrp="1"/>
          </p:cNvSpPr>
          <p:nvPr>
            <p:ph type="subTitle" idx="1"/>
          </p:nvPr>
        </p:nvSpPr>
        <p:spPr>
          <a:xfrm>
            <a:off x="4498200" y="1737426"/>
            <a:ext cx="3793200" cy="231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AutoNum type="arabicPeriod"/>
              <a:defRPr/>
            </a:lvl1pPr>
            <a:lvl2pPr lvl="1" algn="ctr" rtl="0">
              <a:lnSpc>
                <a:spcPct val="100000"/>
              </a:lnSpc>
              <a:spcBef>
                <a:spcPts val="0"/>
              </a:spcBef>
              <a:spcAft>
                <a:spcPts val="0"/>
              </a:spcAft>
              <a:buSzPts val="1300"/>
              <a:buAutoNum type="alphaLcPeriod"/>
              <a:defRPr/>
            </a:lvl2pPr>
            <a:lvl3pPr lvl="2" algn="ctr" rtl="0">
              <a:lnSpc>
                <a:spcPct val="100000"/>
              </a:lnSpc>
              <a:spcBef>
                <a:spcPts val="0"/>
              </a:spcBef>
              <a:spcAft>
                <a:spcPts val="0"/>
              </a:spcAft>
              <a:buSzPts val="1300"/>
              <a:buAutoNum type="romanLcPeriod"/>
              <a:defRPr/>
            </a:lvl3pPr>
            <a:lvl4pPr lvl="3" algn="ctr" rtl="0">
              <a:lnSpc>
                <a:spcPct val="100000"/>
              </a:lnSpc>
              <a:spcBef>
                <a:spcPts val="0"/>
              </a:spcBef>
              <a:spcAft>
                <a:spcPts val="0"/>
              </a:spcAft>
              <a:buSzPts val="1300"/>
              <a:buAutoNum type="arabicPeriod"/>
              <a:defRPr/>
            </a:lvl4pPr>
            <a:lvl5pPr lvl="4" algn="ctr" rtl="0">
              <a:lnSpc>
                <a:spcPct val="100000"/>
              </a:lnSpc>
              <a:spcBef>
                <a:spcPts val="0"/>
              </a:spcBef>
              <a:spcAft>
                <a:spcPts val="0"/>
              </a:spcAft>
              <a:buSzPts val="1300"/>
              <a:buAutoNum type="alphaLcPeriod"/>
              <a:defRPr/>
            </a:lvl5pPr>
            <a:lvl6pPr lvl="5" algn="ctr" rtl="0">
              <a:lnSpc>
                <a:spcPct val="100000"/>
              </a:lnSpc>
              <a:spcBef>
                <a:spcPts val="0"/>
              </a:spcBef>
              <a:spcAft>
                <a:spcPts val="0"/>
              </a:spcAft>
              <a:buSzPts val="1300"/>
              <a:buAutoNum type="romanLcPeriod"/>
              <a:defRPr/>
            </a:lvl6pPr>
            <a:lvl7pPr lvl="6" algn="ctr" rtl="0">
              <a:lnSpc>
                <a:spcPct val="100000"/>
              </a:lnSpc>
              <a:spcBef>
                <a:spcPts val="0"/>
              </a:spcBef>
              <a:spcAft>
                <a:spcPts val="0"/>
              </a:spcAft>
              <a:buSzPts val="1300"/>
              <a:buAutoNum type="arabicPeriod"/>
              <a:defRPr/>
            </a:lvl7pPr>
            <a:lvl8pPr lvl="7" algn="ctr" rtl="0">
              <a:lnSpc>
                <a:spcPct val="100000"/>
              </a:lnSpc>
              <a:spcBef>
                <a:spcPts val="0"/>
              </a:spcBef>
              <a:spcAft>
                <a:spcPts val="0"/>
              </a:spcAft>
              <a:buSzPts val="1300"/>
              <a:buAutoNum type="alphaLcPeriod"/>
              <a:defRPr/>
            </a:lvl8pPr>
            <a:lvl9pPr lvl="8" algn="ctr" rtl="0">
              <a:lnSpc>
                <a:spcPct val="100000"/>
              </a:lnSpc>
              <a:spcBef>
                <a:spcPts val="0"/>
              </a:spcBef>
              <a:spcAft>
                <a:spcPts val="0"/>
              </a:spcAft>
              <a:buSzPts val="1300"/>
              <a:buAutoNum type="romanLcPeriod"/>
              <a:defRPr/>
            </a:lvl9pPr>
          </a:lstStyle>
          <a:p>
            <a:endParaRPr/>
          </a:p>
        </p:txBody>
      </p:sp>
      <p:sp>
        <p:nvSpPr>
          <p:cNvPr id="745" name="Google Shape;745;p27"/>
          <p:cNvSpPr txBox="1">
            <a:spLocks noGrp="1"/>
          </p:cNvSpPr>
          <p:nvPr>
            <p:ph type="title"/>
          </p:nvPr>
        </p:nvSpPr>
        <p:spPr>
          <a:xfrm>
            <a:off x="720000" y="535005"/>
            <a:ext cx="7704000" cy="5727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8704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46"/>
        <p:cNvGrpSpPr/>
        <p:nvPr/>
      </p:nvGrpSpPr>
      <p:grpSpPr>
        <a:xfrm>
          <a:off x="0" y="0"/>
          <a:ext cx="0" cy="0"/>
          <a:chOff x="0" y="0"/>
          <a:chExt cx="0" cy="0"/>
        </a:xfrm>
      </p:grpSpPr>
      <p:grpSp>
        <p:nvGrpSpPr>
          <p:cNvPr id="747" name="Google Shape;747;p28"/>
          <p:cNvGrpSpPr/>
          <p:nvPr/>
        </p:nvGrpSpPr>
        <p:grpSpPr>
          <a:xfrm>
            <a:off x="-83000" y="-252201"/>
            <a:ext cx="9354875" cy="5622400"/>
            <a:chOff x="-83000" y="-252201"/>
            <a:chExt cx="9354875" cy="5622400"/>
          </a:xfrm>
        </p:grpSpPr>
        <p:sp>
          <p:nvSpPr>
            <p:cNvPr id="748" name="Google Shape;748;p28"/>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2" name="Google Shape;772;p28"/>
          <p:cNvSpPr/>
          <p:nvPr/>
        </p:nvSpPr>
        <p:spPr>
          <a:xfrm rot="10800000">
            <a:off x="286994" y="319393"/>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773" name="Google Shape;773;p28"/>
          <p:cNvSpPr/>
          <p:nvPr/>
        </p:nvSpPr>
        <p:spPr>
          <a:xfrm rot="10800000">
            <a:off x="367138" y="326715"/>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774" name="Google Shape;774;p28"/>
          <p:cNvSpPr txBox="1">
            <a:spLocks noGrp="1"/>
          </p:cNvSpPr>
          <p:nvPr>
            <p:ph type="subTitle" idx="1"/>
          </p:nvPr>
        </p:nvSpPr>
        <p:spPr>
          <a:xfrm>
            <a:off x="4129600" y="2500438"/>
            <a:ext cx="4242600" cy="82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Char char="●"/>
              <a:defRPr/>
            </a:lvl1pPr>
            <a:lvl2pPr lvl="1" algn="ctr" rtl="0">
              <a:lnSpc>
                <a:spcPct val="100000"/>
              </a:lnSpc>
              <a:spcBef>
                <a:spcPts val="0"/>
              </a:spcBef>
              <a:spcAft>
                <a:spcPts val="0"/>
              </a:spcAft>
              <a:buSzPts val="1300"/>
              <a:buChar char="○"/>
              <a:defRPr/>
            </a:lvl2pPr>
            <a:lvl3pPr lvl="2" algn="ctr" rtl="0">
              <a:lnSpc>
                <a:spcPct val="100000"/>
              </a:lnSpc>
              <a:spcBef>
                <a:spcPts val="0"/>
              </a:spcBef>
              <a:spcAft>
                <a:spcPts val="0"/>
              </a:spcAft>
              <a:buSzPts val="1300"/>
              <a:buChar char="■"/>
              <a:defRPr/>
            </a:lvl3pPr>
            <a:lvl4pPr lvl="3" algn="ctr" rtl="0">
              <a:lnSpc>
                <a:spcPct val="100000"/>
              </a:lnSpc>
              <a:spcBef>
                <a:spcPts val="0"/>
              </a:spcBef>
              <a:spcAft>
                <a:spcPts val="0"/>
              </a:spcAft>
              <a:buSzPts val="1300"/>
              <a:buChar char="●"/>
              <a:defRPr/>
            </a:lvl4pPr>
            <a:lvl5pPr lvl="4" algn="ctr" rtl="0">
              <a:lnSpc>
                <a:spcPct val="100000"/>
              </a:lnSpc>
              <a:spcBef>
                <a:spcPts val="0"/>
              </a:spcBef>
              <a:spcAft>
                <a:spcPts val="0"/>
              </a:spcAft>
              <a:buSzPts val="1300"/>
              <a:buChar char="○"/>
              <a:defRPr/>
            </a:lvl5pPr>
            <a:lvl6pPr lvl="5" algn="ctr" rtl="0">
              <a:lnSpc>
                <a:spcPct val="100000"/>
              </a:lnSpc>
              <a:spcBef>
                <a:spcPts val="0"/>
              </a:spcBef>
              <a:spcAft>
                <a:spcPts val="0"/>
              </a:spcAft>
              <a:buSzPts val="1300"/>
              <a:buChar char="■"/>
              <a:defRPr/>
            </a:lvl6pPr>
            <a:lvl7pPr lvl="6" algn="ctr" rtl="0">
              <a:lnSpc>
                <a:spcPct val="100000"/>
              </a:lnSpc>
              <a:spcBef>
                <a:spcPts val="0"/>
              </a:spcBef>
              <a:spcAft>
                <a:spcPts val="0"/>
              </a:spcAft>
              <a:buSzPts val="1300"/>
              <a:buChar char="●"/>
              <a:defRPr/>
            </a:lvl7pPr>
            <a:lvl8pPr lvl="7" algn="ctr" rtl="0">
              <a:lnSpc>
                <a:spcPct val="100000"/>
              </a:lnSpc>
              <a:spcBef>
                <a:spcPts val="0"/>
              </a:spcBef>
              <a:spcAft>
                <a:spcPts val="0"/>
              </a:spcAft>
              <a:buSzPts val="1300"/>
              <a:buChar char="○"/>
              <a:defRPr/>
            </a:lvl8pPr>
            <a:lvl9pPr lvl="8" algn="ctr" rtl="0">
              <a:lnSpc>
                <a:spcPct val="100000"/>
              </a:lnSpc>
              <a:spcBef>
                <a:spcPts val="0"/>
              </a:spcBef>
              <a:spcAft>
                <a:spcPts val="0"/>
              </a:spcAft>
              <a:buSzPts val="1300"/>
              <a:buChar char="■"/>
              <a:defRPr/>
            </a:lvl9pPr>
          </a:lstStyle>
          <a:p>
            <a:endParaRPr/>
          </a:p>
        </p:txBody>
      </p:sp>
      <p:sp>
        <p:nvSpPr>
          <p:cNvPr id="775" name="Google Shape;775;p28"/>
          <p:cNvSpPr txBox="1">
            <a:spLocks noGrp="1"/>
          </p:cNvSpPr>
          <p:nvPr>
            <p:ph type="title"/>
          </p:nvPr>
        </p:nvSpPr>
        <p:spPr>
          <a:xfrm>
            <a:off x="4129600" y="1821663"/>
            <a:ext cx="4242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647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76"/>
        <p:cNvGrpSpPr/>
        <p:nvPr/>
      </p:nvGrpSpPr>
      <p:grpSpPr>
        <a:xfrm>
          <a:off x="0" y="0"/>
          <a:ext cx="0" cy="0"/>
          <a:chOff x="0" y="0"/>
          <a:chExt cx="0" cy="0"/>
        </a:xfrm>
      </p:grpSpPr>
      <p:grpSp>
        <p:nvGrpSpPr>
          <p:cNvPr id="777" name="Google Shape;777;p29"/>
          <p:cNvGrpSpPr/>
          <p:nvPr/>
        </p:nvGrpSpPr>
        <p:grpSpPr>
          <a:xfrm>
            <a:off x="-83000" y="-252201"/>
            <a:ext cx="9354875" cy="5622400"/>
            <a:chOff x="-83000" y="-252201"/>
            <a:chExt cx="9354875" cy="5622400"/>
          </a:xfrm>
        </p:grpSpPr>
        <p:sp>
          <p:nvSpPr>
            <p:cNvPr id="778" name="Google Shape;778;p29"/>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29"/>
          <p:cNvSpPr/>
          <p:nvPr/>
        </p:nvSpPr>
        <p:spPr>
          <a:xfrm rot="10800000" flipH="1">
            <a:off x="286994" y="319393"/>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803" name="Google Shape;803;p29"/>
          <p:cNvSpPr/>
          <p:nvPr/>
        </p:nvSpPr>
        <p:spPr>
          <a:xfrm rot="10800000" flipH="1">
            <a:off x="396300" y="326715"/>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804" name="Google Shape;804;p29"/>
          <p:cNvSpPr txBox="1">
            <a:spLocks noGrp="1"/>
          </p:cNvSpPr>
          <p:nvPr>
            <p:ph type="subTitle" idx="1"/>
          </p:nvPr>
        </p:nvSpPr>
        <p:spPr>
          <a:xfrm>
            <a:off x="779394" y="2500438"/>
            <a:ext cx="4242600" cy="82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Char char="●"/>
              <a:defRPr/>
            </a:lvl1pPr>
            <a:lvl2pPr lvl="1" algn="r" rtl="0">
              <a:lnSpc>
                <a:spcPct val="100000"/>
              </a:lnSpc>
              <a:spcBef>
                <a:spcPts val="0"/>
              </a:spcBef>
              <a:spcAft>
                <a:spcPts val="0"/>
              </a:spcAft>
              <a:buSzPts val="1300"/>
              <a:buChar char="○"/>
              <a:defRPr/>
            </a:lvl2pPr>
            <a:lvl3pPr lvl="2" algn="r" rtl="0">
              <a:lnSpc>
                <a:spcPct val="100000"/>
              </a:lnSpc>
              <a:spcBef>
                <a:spcPts val="0"/>
              </a:spcBef>
              <a:spcAft>
                <a:spcPts val="0"/>
              </a:spcAft>
              <a:buSzPts val="1300"/>
              <a:buChar char="■"/>
              <a:defRPr/>
            </a:lvl3pPr>
            <a:lvl4pPr lvl="3" algn="r" rtl="0">
              <a:lnSpc>
                <a:spcPct val="100000"/>
              </a:lnSpc>
              <a:spcBef>
                <a:spcPts val="0"/>
              </a:spcBef>
              <a:spcAft>
                <a:spcPts val="0"/>
              </a:spcAft>
              <a:buSzPts val="1300"/>
              <a:buChar char="●"/>
              <a:defRPr/>
            </a:lvl4pPr>
            <a:lvl5pPr lvl="4" algn="r" rtl="0">
              <a:lnSpc>
                <a:spcPct val="100000"/>
              </a:lnSpc>
              <a:spcBef>
                <a:spcPts val="0"/>
              </a:spcBef>
              <a:spcAft>
                <a:spcPts val="0"/>
              </a:spcAft>
              <a:buSzPts val="1300"/>
              <a:buChar char="○"/>
              <a:defRPr/>
            </a:lvl5pPr>
            <a:lvl6pPr lvl="5" algn="r" rtl="0">
              <a:lnSpc>
                <a:spcPct val="100000"/>
              </a:lnSpc>
              <a:spcBef>
                <a:spcPts val="0"/>
              </a:spcBef>
              <a:spcAft>
                <a:spcPts val="0"/>
              </a:spcAft>
              <a:buSzPts val="1300"/>
              <a:buChar char="■"/>
              <a:defRPr/>
            </a:lvl6pPr>
            <a:lvl7pPr lvl="6" algn="r" rtl="0">
              <a:lnSpc>
                <a:spcPct val="100000"/>
              </a:lnSpc>
              <a:spcBef>
                <a:spcPts val="0"/>
              </a:spcBef>
              <a:spcAft>
                <a:spcPts val="0"/>
              </a:spcAft>
              <a:buSzPts val="1300"/>
              <a:buChar char="●"/>
              <a:defRPr/>
            </a:lvl7pPr>
            <a:lvl8pPr lvl="7" algn="r" rtl="0">
              <a:lnSpc>
                <a:spcPct val="100000"/>
              </a:lnSpc>
              <a:spcBef>
                <a:spcPts val="0"/>
              </a:spcBef>
              <a:spcAft>
                <a:spcPts val="0"/>
              </a:spcAft>
              <a:buSzPts val="1300"/>
              <a:buChar char="○"/>
              <a:defRPr/>
            </a:lvl8pPr>
            <a:lvl9pPr lvl="8" algn="r" rtl="0">
              <a:lnSpc>
                <a:spcPct val="100000"/>
              </a:lnSpc>
              <a:spcBef>
                <a:spcPts val="0"/>
              </a:spcBef>
              <a:spcAft>
                <a:spcPts val="0"/>
              </a:spcAft>
              <a:buSzPts val="1300"/>
              <a:buChar char="■"/>
              <a:defRPr/>
            </a:lvl9pPr>
          </a:lstStyle>
          <a:p>
            <a:endParaRPr/>
          </a:p>
        </p:txBody>
      </p:sp>
      <p:sp>
        <p:nvSpPr>
          <p:cNvPr id="805" name="Google Shape;805;p29"/>
          <p:cNvSpPr txBox="1">
            <a:spLocks noGrp="1"/>
          </p:cNvSpPr>
          <p:nvPr>
            <p:ph type="title"/>
          </p:nvPr>
        </p:nvSpPr>
        <p:spPr>
          <a:xfrm>
            <a:off x="779394" y="1821663"/>
            <a:ext cx="42426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Tree>
    <p:extLst>
      <p:ext uri="{BB962C8B-B14F-4D97-AF65-F5344CB8AC3E}">
        <p14:creationId xmlns:p14="http://schemas.microsoft.com/office/powerpoint/2010/main" val="1313964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806"/>
        <p:cNvGrpSpPr/>
        <p:nvPr/>
      </p:nvGrpSpPr>
      <p:grpSpPr>
        <a:xfrm>
          <a:off x="0" y="0"/>
          <a:ext cx="0" cy="0"/>
          <a:chOff x="0" y="0"/>
          <a:chExt cx="0" cy="0"/>
        </a:xfrm>
      </p:grpSpPr>
      <p:grpSp>
        <p:nvGrpSpPr>
          <p:cNvPr id="807" name="Google Shape;807;p30"/>
          <p:cNvGrpSpPr/>
          <p:nvPr/>
        </p:nvGrpSpPr>
        <p:grpSpPr>
          <a:xfrm>
            <a:off x="-83000" y="-252201"/>
            <a:ext cx="9354875" cy="5622400"/>
            <a:chOff x="-83000" y="-252201"/>
            <a:chExt cx="9354875" cy="5622400"/>
          </a:xfrm>
        </p:grpSpPr>
        <p:sp>
          <p:nvSpPr>
            <p:cNvPr id="808" name="Google Shape;808;p30"/>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30"/>
          <p:cNvSpPr/>
          <p:nvPr/>
        </p:nvSpPr>
        <p:spPr>
          <a:xfrm>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833" name="Google Shape;833;p30"/>
          <p:cNvSpPr/>
          <p:nvPr/>
        </p:nvSpPr>
        <p:spPr>
          <a:xfrm>
            <a:off x="396300"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834" name="Google Shape;834;p30"/>
          <p:cNvSpPr txBox="1">
            <a:spLocks noGrp="1"/>
          </p:cNvSpPr>
          <p:nvPr>
            <p:ph type="subTitle" idx="1"/>
          </p:nvPr>
        </p:nvSpPr>
        <p:spPr>
          <a:xfrm>
            <a:off x="4129600" y="2500438"/>
            <a:ext cx="4242600" cy="82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Char char="●"/>
              <a:defRPr/>
            </a:lvl1pPr>
            <a:lvl2pPr lvl="1" algn="ctr" rtl="0">
              <a:lnSpc>
                <a:spcPct val="100000"/>
              </a:lnSpc>
              <a:spcBef>
                <a:spcPts val="0"/>
              </a:spcBef>
              <a:spcAft>
                <a:spcPts val="0"/>
              </a:spcAft>
              <a:buSzPts val="1300"/>
              <a:buChar char="○"/>
              <a:defRPr/>
            </a:lvl2pPr>
            <a:lvl3pPr lvl="2" algn="ctr" rtl="0">
              <a:lnSpc>
                <a:spcPct val="100000"/>
              </a:lnSpc>
              <a:spcBef>
                <a:spcPts val="0"/>
              </a:spcBef>
              <a:spcAft>
                <a:spcPts val="0"/>
              </a:spcAft>
              <a:buSzPts val="1300"/>
              <a:buChar char="■"/>
              <a:defRPr/>
            </a:lvl3pPr>
            <a:lvl4pPr lvl="3" algn="ctr" rtl="0">
              <a:lnSpc>
                <a:spcPct val="100000"/>
              </a:lnSpc>
              <a:spcBef>
                <a:spcPts val="0"/>
              </a:spcBef>
              <a:spcAft>
                <a:spcPts val="0"/>
              </a:spcAft>
              <a:buSzPts val="1300"/>
              <a:buChar char="●"/>
              <a:defRPr/>
            </a:lvl4pPr>
            <a:lvl5pPr lvl="4" algn="ctr" rtl="0">
              <a:lnSpc>
                <a:spcPct val="100000"/>
              </a:lnSpc>
              <a:spcBef>
                <a:spcPts val="0"/>
              </a:spcBef>
              <a:spcAft>
                <a:spcPts val="0"/>
              </a:spcAft>
              <a:buSzPts val="1300"/>
              <a:buChar char="○"/>
              <a:defRPr/>
            </a:lvl5pPr>
            <a:lvl6pPr lvl="5" algn="ctr" rtl="0">
              <a:lnSpc>
                <a:spcPct val="100000"/>
              </a:lnSpc>
              <a:spcBef>
                <a:spcPts val="0"/>
              </a:spcBef>
              <a:spcAft>
                <a:spcPts val="0"/>
              </a:spcAft>
              <a:buSzPts val="1300"/>
              <a:buChar char="■"/>
              <a:defRPr/>
            </a:lvl6pPr>
            <a:lvl7pPr lvl="6" algn="ctr" rtl="0">
              <a:lnSpc>
                <a:spcPct val="100000"/>
              </a:lnSpc>
              <a:spcBef>
                <a:spcPts val="0"/>
              </a:spcBef>
              <a:spcAft>
                <a:spcPts val="0"/>
              </a:spcAft>
              <a:buSzPts val="1300"/>
              <a:buChar char="●"/>
              <a:defRPr/>
            </a:lvl7pPr>
            <a:lvl8pPr lvl="7" algn="ctr" rtl="0">
              <a:lnSpc>
                <a:spcPct val="100000"/>
              </a:lnSpc>
              <a:spcBef>
                <a:spcPts val="0"/>
              </a:spcBef>
              <a:spcAft>
                <a:spcPts val="0"/>
              </a:spcAft>
              <a:buSzPts val="1300"/>
              <a:buChar char="○"/>
              <a:defRPr/>
            </a:lvl8pPr>
            <a:lvl9pPr lvl="8" algn="ctr" rtl="0">
              <a:lnSpc>
                <a:spcPct val="100000"/>
              </a:lnSpc>
              <a:spcBef>
                <a:spcPts val="0"/>
              </a:spcBef>
              <a:spcAft>
                <a:spcPts val="0"/>
              </a:spcAft>
              <a:buSzPts val="1300"/>
              <a:buChar char="■"/>
              <a:defRPr/>
            </a:lvl9pPr>
          </a:lstStyle>
          <a:p>
            <a:endParaRPr/>
          </a:p>
        </p:txBody>
      </p:sp>
      <p:sp>
        <p:nvSpPr>
          <p:cNvPr id="835" name="Google Shape;835;p30"/>
          <p:cNvSpPr txBox="1">
            <a:spLocks noGrp="1"/>
          </p:cNvSpPr>
          <p:nvPr>
            <p:ph type="title"/>
          </p:nvPr>
        </p:nvSpPr>
        <p:spPr>
          <a:xfrm>
            <a:off x="4129600" y="1821663"/>
            <a:ext cx="4242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43051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36"/>
        <p:cNvGrpSpPr/>
        <p:nvPr/>
      </p:nvGrpSpPr>
      <p:grpSpPr>
        <a:xfrm>
          <a:off x="0" y="0"/>
          <a:ext cx="0" cy="0"/>
          <a:chOff x="0" y="0"/>
          <a:chExt cx="0" cy="0"/>
        </a:xfrm>
      </p:grpSpPr>
      <p:grpSp>
        <p:nvGrpSpPr>
          <p:cNvPr id="837" name="Google Shape;837;p31"/>
          <p:cNvGrpSpPr/>
          <p:nvPr/>
        </p:nvGrpSpPr>
        <p:grpSpPr>
          <a:xfrm>
            <a:off x="-83000" y="-252201"/>
            <a:ext cx="9354875" cy="5622400"/>
            <a:chOff x="-83000" y="-252201"/>
            <a:chExt cx="9354875" cy="5622400"/>
          </a:xfrm>
        </p:grpSpPr>
        <p:sp>
          <p:nvSpPr>
            <p:cNvPr id="838" name="Google Shape;838;p31"/>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31"/>
          <p:cNvSpPr/>
          <p:nvPr/>
        </p:nvSpPr>
        <p:spPr>
          <a:xfrm rot="10800000" flipH="1">
            <a:off x="286994" y="319393"/>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863" name="Google Shape;863;p31"/>
          <p:cNvSpPr/>
          <p:nvPr/>
        </p:nvSpPr>
        <p:spPr>
          <a:xfrm rot="10800000" flipH="1">
            <a:off x="396300" y="326715"/>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864" name="Google Shape;864;p31"/>
          <p:cNvSpPr txBox="1">
            <a:spLocks noGrp="1"/>
          </p:cNvSpPr>
          <p:nvPr>
            <p:ph type="subTitle" idx="1"/>
          </p:nvPr>
        </p:nvSpPr>
        <p:spPr>
          <a:xfrm>
            <a:off x="720000" y="1206425"/>
            <a:ext cx="7704000" cy="31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Char char="●"/>
              <a:defRPr/>
            </a:lvl1pPr>
            <a:lvl2pPr lvl="1" algn="ctr" rtl="0">
              <a:lnSpc>
                <a:spcPct val="100000"/>
              </a:lnSpc>
              <a:spcBef>
                <a:spcPts val="0"/>
              </a:spcBef>
              <a:spcAft>
                <a:spcPts val="0"/>
              </a:spcAft>
              <a:buSzPts val="1300"/>
              <a:buChar char="○"/>
              <a:defRPr/>
            </a:lvl2pPr>
            <a:lvl3pPr lvl="2" algn="ctr" rtl="0">
              <a:lnSpc>
                <a:spcPct val="100000"/>
              </a:lnSpc>
              <a:spcBef>
                <a:spcPts val="0"/>
              </a:spcBef>
              <a:spcAft>
                <a:spcPts val="0"/>
              </a:spcAft>
              <a:buSzPts val="1300"/>
              <a:buChar char="■"/>
              <a:defRPr/>
            </a:lvl3pPr>
            <a:lvl4pPr lvl="3" algn="ctr" rtl="0">
              <a:lnSpc>
                <a:spcPct val="100000"/>
              </a:lnSpc>
              <a:spcBef>
                <a:spcPts val="0"/>
              </a:spcBef>
              <a:spcAft>
                <a:spcPts val="0"/>
              </a:spcAft>
              <a:buSzPts val="1300"/>
              <a:buChar char="●"/>
              <a:defRPr/>
            </a:lvl4pPr>
            <a:lvl5pPr lvl="4" algn="ctr" rtl="0">
              <a:lnSpc>
                <a:spcPct val="100000"/>
              </a:lnSpc>
              <a:spcBef>
                <a:spcPts val="0"/>
              </a:spcBef>
              <a:spcAft>
                <a:spcPts val="0"/>
              </a:spcAft>
              <a:buSzPts val="1300"/>
              <a:buChar char="○"/>
              <a:defRPr/>
            </a:lvl5pPr>
            <a:lvl6pPr lvl="5" algn="ctr" rtl="0">
              <a:lnSpc>
                <a:spcPct val="100000"/>
              </a:lnSpc>
              <a:spcBef>
                <a:spcPts val="0"/>
              </a:spcBef>
              <a:spcAft>
                <a:spcPts val="0"/>
              </a:spcAft>
              <a:buSzPts val="1300"/>
              <a:buChar char="■"/>
              <a:defRPr/>
            </a:lvl6pPr>
            <a:lvl7pPr lvl="6" algn="ctr" rtl="0">
              <a:lnSpc>
                <a:spcPct val="100000"/>
              </a:lnSpc>
              <a:spcBef>
                <a:spcPts val="0"/>
              </a:spcBef>
              <a:spcAft>
                <a:spcPts val="0"/>
              </a:spcAft>
              <a:buSzPts val="1300"/>
              <a:buChar char="●"/>
              <a:defRPr/>
            </a:lvl7pPr>
            <a:lvl8pPr lvl="7" algn="ctr" rtl="0">
              <a:lnSpc>
                <a:spcPct val="100000"/>
              </a:lnSpc>
              <a:spcBef>
                <a:spcPts val="0"/>
              </a:spcBef>
              <a:spcAft>
                <a:spcPts val="0"/>
              </a:spcAft>
              <a:buSzPts val="1300"/>
              <a:buChar char="○"/>
              <a:defRPr/>
            </a:lvl8pPr>
            <a:lvl9pPr lvl="8" algn="ctr" rtl="0">
              <a:lnSpc>
                <a:spcPct val="100000"/>
              </a:lnSpc>
              <a:spcBef>
                <a:spcPts val="0"/>
              </a:spcBef>
              <a:spcAft>
                <a:spcPts val="0"/>
              </a:spcAft>
              <a:buSzPts val="1300"/>
              <a:buChar char="■"/>
              <a:defRPr/>
            </a:lvl9pPr>
          </a:lstStyle>
          <a:p>
            <a:endParaRPr/>
          </a:p>
        </p:txBody>
      </p:sp>
      <p:sp>
        <p:nvSpPr>
          <p:cNvPr id="865" name="Google Shape;865;p31"/>
          <p:cNvSpPr txBox="1">
            <a:spLocks noGrp="1"/>
          </p:cNvSpPr>
          <p:nvPr>
            <p:ph type="title"/>
          </p:nvPr>
        </p:nvSpPr>
        <p:spPr>
          <a:xfrm>
            <a:off x="720000" y="53500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22531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866"/>
        <p:cNvGrpSpPr/>
        <p:nvPr/>
      </p:nvGrpSpPr>
      <p:grpSpPr>
        <a:xfrm>
          <a:off x="0" y="0"/>
          <a:ext cx="0" cy="0"/>
          <a:chOff x="0" y="0"/>
          <a:chExt cx="0" cy="0"/>
        </a:xfrm>
      </p:grpSpPr>
      <p:grpSp>
        <p:nvGrpSpPr>
          <p:cNvPr id="867" name="Google Shape;867;p32"/>
          <p:cNvGrpSpPr/>
          <p:nvPr/>
        </p:nvGrpSpPr>
        <p:grpSpPr>
          <a:xfrm>
            <a:off x="-83000" y="-252201"/>
            <a:ext cx="9354875" cy="5622400"/>
            <a:chOff x="-83000" y="-252201"/>
            <a:chExt cx="9354875" cy="5622400"/>
          </a:xfrm>
        </p:grpSpPr>
        <p:sp>
          <p:nvSpPr>
            <p:cNvPr id="868" name="Google Shape;868;p32"/>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 name="Google Shape;892;p32"/>
          <p:cNvSpPr/>
          <p:nvPr/>
        </p:nvSpPr>
        <p:spPr>
          <a:xfrm>
            <a:off x="367025" y="390975"/>
            <a:ext cx="8306200" cy="4484225"/>
          </a:xfrm>
          <a:custGeom>
            <a:avLst/>
            <a:gdLst/>
            <a:ahLst/>
            <a:cxnLst/>
            <a:rect l="l" t="t" r="r" b="b"/>
            <a:pathLst>
              <a:path w="332248" h="179369" extrusionOk="0">
                <a:moveTo>
                  <a:pt x="2235" y="1277"/>
                </a:moveTo>
                <a:lnTo>
                  <a:pt x="330653" y="0"/>
                </a:lnTo>
                <a:lnTo>
                  <a:pt x="332248" y="179369"/>
                </a:lnTo>
                <a:lnTo>
                  <a:pt x="0" y="178093"/>
                </a:lnTo>
                <a:close/>
              </a:path>
            </a:pathLst>
          </a:custGeom>
          <a:solidFill>
            <a:schemeClr val="lt1"/>
          </a:solidFill>
          <a:ln>
            <a:noFill/>
          </a:ln>
        </p:spPr>
      </p:sp>
      <p:sp>
        <p:nvSpPr>
          <p:cNvPr id="893" name="Google Shape;893;p32"/>
          <p:cNvSpPr/>
          <p:nvPr/>
        </p:nvSpPr>
        <p:spPr>
          <a:xfrm>
            <a:off x="636450" y="377425"/>
            <a:ext cx="7940975" cy="4366425"/>
          </a:xfrm>
          <a:custGeom>
            <a:avLst/>
            <a:gdLst/>
            <a:ahLst/>
            <a:cxnLst/>
            <a:rect l="l" t="t" r="r" b="b"/>
            <a:pathLst>
              <a:path w="317639" h="174657" extrusionOk="0">
                <a:moveTo>
                  <a:pt x="593" y="5329"/>
                </a:moveTo>
                <a:lnTo>
                  <a:pt x="317639" y="0"/>
                </a:lnTo>
                <a:lnTo>
                  <a:pt x="314975" y="174657"/>
                </a:lnTo>
                <a:lnTo>
                  <a:pt x="0" y="171697"/>
                </a:lnTo>
                <a:close/>
              </a:path>
            </a:pathLst>
          </a:custGeom>
          <a:noFill/>
          <a:ln w="28575" cap="flat" cmpd="sng">
            <a:solidFill>
              <a:schemeClr val="accent1"/>
            </a:solidFill>
            <a:prstDash val="solid"/>
            <a:round/>
            <a:headEnd type="none" w="med" len="med"/>
            <a:tailEnd type="none" w="med" len="med"/>
          </a:ln>
        </p:spPr>
      </p:sp>
      <p:sp>
        <p:nvSpPr>
          <p:cNvPr id="894" name="Google Shape;894;p32"/>
          <p:cNvSpPr txBox="1">
            <a:spLocks noGrp="1"/>
          </p:cNvSpPr>
          <p:nvPr>
            <p:ph type="title"/>
          </p:nvPr>
        </p:nvSpPr>
        <p:spPr>
          <a:xfrm>
            <a:off x="720000" y="32817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500"/>
              <a:buNone/>
              <a:defRPr sz="2500">
                <a:solidFill>
                  <a:schemeClr val="accent2"/>
                </a:solidFill>
              </a:defRPr>
            </a:lvl1pPr>
            <a:lvl2pPr lvl="1" algn="ctr" rtl="0">
              <a:spcBef>
                <a:spcPts val="0"/>
              </a:spcBef>
              <a:spcAft>
                <a:spcPts val="0"/>
              </a:spcAft>
              <a:buClr>
                <a:schemeClr val="accent2"/>
              </a:buClr>
              <a:buSzPts val="2500"/>
              <a:buNone/>
              <a:defRPr sz="2500">
                <a:solidFill>
                  <a:schemeClr val="accent2"/>
                </a:solidFill>
              </a:defRPr>
            </a:lvl2pPr>
            <a:lvl3pPr lvl="2" algn="ctr" rtl="0">
              <a:spcBef>
                <a:spcPts val="0"/>
              </a:spcBef>
              <a:spcAft>
                <a:spcPts val="0"/>
              </a:spcAft>
              <a:buClr>
                <a:schemeClr val="accent2"/>
              </a:buClr>
              <a:buSzPts val="2500"/>
              <a:buNone/>
              <a:defRPr sz="2500">
                <a:solidFill>
                  <a:schemeClr val="accent2"/>
                </a:solidFill>
              </a:defRPr>
            </a:lvl3pPr>
            <a:lvl4pPr lvl="3" algn="ctr" rtl="0">
              <a:spcBef>
                <a:spcPts val="0"/>
              </a:spcBef>
              <a:spcAft>
                <a:spcPts val="0"/>
              </a:spcAft>
              <a:buClr>
                <a:schemeClr val="accent2"/>
              </a:buClr>
              <a:buSzPts val="2500"/>
              <a:buNone/>
              <a:defRPr sz="2500">
                <a:solidFill>
                  <a:schemeClr val="accent2"/>
                </a:solidFill>
              </a:defRPr>
            </a:lvl4pPr>
            <a:lvl5pPr lvl="4" algn="ctr" rtl="0">
              <a:spcBef>
                <a:spcPts val="0"/>
              </a:spcBef>
              <a:spcAft>
                <a:spcPts val="0"/>
              </a:spcAft>
              <a:buClr>
                <a:schemeClr val="accent2"/>
              </a:buClr>
              <a:buSzPts val="2500"/>
              <a:buNone/>
              <a:defRPr sz="2500">
                <a:solidFill>
                  <a:schemeClr val="accent2"/>
                </a:solidFill>
              </a:defRPr>
            </a:lvl5pPr>
            <a:lvl6pPr lvl="5" algn="ctr" rtl="0">
              <a:spcBef>
                <a:spcPts val="0"/>
              </a:spcBef>
              <a:spcAft>
                <a:spcPts val="0"/>
              </a:spcAft>
              <a:buClr>
                <a:schemeClr val="accent2"/>
              </a:buClr>
              <a:buSzPts val="2500"/>
              <a:buNone/>
              <a:defRPr sz="2500">
                <a:solidFill>
                  <a:schemeClr val="accent2"/>
                </a:solidFill>
              </a:defRPr>
            </a:lvl6pPr>
            <a:lvl7pPr lvl="6" algn="ctr" rtl="0">
              <a:spcBef>
                <a:spcPts val="0"/>
              </a:spcBef>
              <a:spcAft>
                <a:spcPts val="0"/>
              </a:spcAft>
              <a:buClr>
                <a:schemeClr val="accent2"/>
              </a:buClr>
              <a:buSzPts val="2500"/>
              <a:buNone/>
              <a:defRPr sz="2500">
                <a:solidFill>
                  <a:schemeClr val="accent2"/>
                </a:solidFill>
              </a:defRPr>
            </a:lvl7pPr>
            <a:lvl8pPr lvl="7" algn="ctr" rtl="0">
              <a:spcBef>
                <a:spcPts val="0"/>
              </a:spcBef>
              <a:spcAft>
                <a:spcPts val="0"/>
              </a:spcAft>
              <a:buClr>
                <a:schemeClr val="accent2"/>
              </a:buClr>
              <a:buSzPts val="2500"/>
              <a:buNone/>
              <a:defRPr sz="2500">
                <a:solidFill>
                  <a:schemeClr val="accent2"/>
                </a:solidFill>
              </a:defRPr>
            </a:lvl8pPr>
            <a:lvl9pPr lvl="8" algn="ctr" rtl="0">
              <a:spcBef>
                <a:spcPts val="0"/>
              </a:spcBef>
              <a:spcAft>
                <a:spcPts val="0"/>
              </a:spcAft>
              <a:buClr>
                <a:schemeClr val="accent2"/>
              </a:buClr>
              <a:buSzPts val="2500"/>
              <a:buNone/>
              <a:defRPr sz="2500">
                <a:solidFill>
                  <a:schemeClr val="accent2"/>
                </a:solidFill>
              </a:defRPr>
            </a:lvl9pPr>
          </a:lstStyle>
          <a:p>
            <a:endParaRPr/>
          </a:p>
        </p:txBody>
      </p:sp>
      <p:sp>
        <p:nvSpPr>
          <p:cNvPr id="895" name="Google Shape;895;p32"/>
          <p:cNvSpPr txBox="1">
            <a:spLocks noGrp="1"/>
          </p:cNvSpPr>
          <p:nvPr>
            <p:ph type="subTitle" idx="1"/>
          </p:nvPr>
        </p:nvSpPr>
        <p:spPr>
          <a:xfrm>
            <a:off x="720000" y="3868263"/>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896" name="Google Shape;896;p32"/>
          <p:cNvSpPr txBox="1">
            <a:spLocks noGrp="1"/>
          </p:cNvSpPr>
          <p:nvPr>
            <p:ph type="title" idx="2"/>
          </p:nvPr>
        </p:nvSpPr>
        <p:spPr>
          <a:xfrm>
            <a:off x="3403800" y="32817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500"/>
              <a:buNone/>
              <a:defRPr sz="2500">
                <a:solidFill>
                  <a:schemeClr val="accent2"/>
                </a:solidFill>
              </a:defRPr>
            </a:lvl1pPr>
            <a:lvl2pPr lvl="1" algn="ctr" rtl="0">
              <a:spcBef>
                <a:spcPts val="0"/>
              </a:spcBef>
              <a:spcAft>
                <a:spcPts val="0"/>
              </a:spcAft>
              <a:buClr>
                <a:schemeClr val="accent2"/>
              </a:buClr>
              <a:buSzPts val="2500"/>
              <a:buNone/>
              <a:defRPr sz="2500">
                <a:solidFill>
                  <a:schemeClr val="accent2"/>
                </a:solidFill>
              </a:defRPr>
            </a:lvl2pPr>
            <a:lvl3pPr lvl="2" algn="ctr" rtl="0">
              <a:spcBef>
                <a:spcPts val="0"/>
              </a:spcBef>
              <a:spcAft>
                <a:spcPts val="0"/>
              </a:spcAft>
              <a:buClr>
                <a:schemeClr val="accent2"/>
              </a:buClr>
              <a:buSzPts val="2500"/>
              <a:buNone/>
              <a:defRPr sz="2500">
                <a:solidFill>
                  <a:schemeClr val="accent2"/>
                </a:solidFill>
              </a:defRPr>
            </a:lvl3pPr>
            <a:lvl4pPr lvl="3" algn="ctr" rtl="0">
              <a:spcBef>
                <a:spcPts val="0"/>
              </a:spcBef>
              <a:spcAft>
                <a:spcPts val="0"/>
              </a:spcAft>
              <a:buClr>
                <a:schemeClr val="accent2"/>
              </a:buClr>
              <a:buSzPts val="2500"/>
              <a:buNone/>
              <a:defRPr sz="2500">
                <a:solidFill>
                  <a:schemeClr val="accent2"/>
                </a:solidFill>
              </a:defRPr>
            </a:lvl4pPr>
            <a:lvl5pPr lvl="4" algn="ctr" rtl="0">
              <a:spcBef>
                <a:spcPts val="0"/>
              </a:spcBef>
              <a:spcAft>
                <a:spcPts val="0"/>
              </a:spcAft>
              <a:buClr>
                <a:schemeClr val="accent2"/>
              </a:buClr>
              <a:buSzPts val="2500"/>
              <a:buNone/>
              <a:defRPr sz="2500">
                <a:solidFill>
                  <a:schemeClr val="accent2"/>
                </a:solidFill>
              </a:defRPr>
            </a:lvl5pPr>
            <a:lvl6pPr lvl="5" algn="ctr" rtl="0">
              <a:spcBef>
                <a:spcPts val="0"/>
              </a:spcBef>
              <a:spcAft>
                <a:spcPts val="0"/>
              </a:spcAft>
              <a:buClr>
                <a:schemeClr val="accent2"/>
              </a:buClr>
              <a:buSzPts val="2500"/>
              <a:buNone/>
              <a:defRPr sz="2500">
                <a:solidFill>
                  <a:schemeClr val="accent2"/>
                </a:solidFill>
              </a:defRPr>
            </a:lvl6pPr>
            <a:lvl7pPr lvl="6" algn="ctr" rtl="0">
              <a:spcBef>
                <a:spcPts val="0"/>
              </a:spcBef>
              <a:spcAft>
                <a:spcPts val="0"/>
              </a:spcAft>
              <a:buClr>
                <a:schemeClr val="accent2"/>
              </a:buClr>
              <a:buSzPts val="2500"/>
              <a:buNone/>
              <a:defRPr sz="2500">
                <a:solidFill>
                  <a:schemeClr val="accent2"/>
                </a:solidFill>
              </a:defRPr>
            </a:lvl7pPr>
            <a:lvl8pPr lvl="7" algn="ctr" rtl="0">
              <a:spcBef>
                <a:spcPts val="0"/>
              </a:spcBef>
              <a:spcAft>
                <a:spcPts val="0"/>
              </a:spcAft>
              <a:buClr>
                <a:schemeClr val="accent2"/>
              </a:buClr>
              <a:buSzPts val="2500"/>
              <a:buNone/>
              <a:defRPr sz="2500">
                <a:solidFill>
                  <a:schemeClr val="accent2"/>
                </a:solidFill>
              </a:defRPr>
            </a:lvl8pPr>
            <a:lvl9pPr lvl="8" algn="ctr" rtl="0">
              <a:spcBef>
                <a:spcPts val="0"/>
              </a:spcBef>
              <a:spcAft>
                <a:spcPts val="0"/>
              </a:spcAft>
              <a:buClr>
                <a:schemeClr val="accent2"/>
              </a:buClr>
              <a:buSzPts val="2500"/>
              <a:buNone/>
              <a:defRPr sz="2500">
                <a:solidFill>
                  <a:schemeClr val="accent2"/>
                </a:solidFill>
              </a:defRPr>
            </a:lvl9pPr>
          </a:lstStyle>
          <a:p>
            <a:endParaRPr/>
          </a:p>
        </p:txBody>
      </p:sp>
      <p:sp>
        <p:nvSpPr>
          <p:cNvPr id="897" name="Google Shape;897;p32"/>
          <p:cNvSpPr txBox="1">
            <a:spLocks noGrp="1"/>
          </p:cNvSpPr>
          <p:nvPr>
            <p:ph type="subTitle" idx="3"/>
          </p:nvPr>
        </p:nvSpPr>
        <p:spPr>
          <a:xfrm>
            <a:off x="3403800" y="3868263"/>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898" name="Google Shape;898;p32"/>
          <p:cNvSpPr txBox="1">
            <a:spLocks noGrp="1"/>
          </p:cNvSpPr>
          <p:nvPr>
            <p:ph type="title" idx="4"/>
          </p:nvPr>
        </p:nvSpPr>
        <p:spPr>
          <a:xfrm>
            <a:off x="6087600" y="32817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500"/>
              <a:buNone/>
              <a:defRPr sz="2500">
                <a:solidFill>
                  <a:schemeClr val="accent2"/>
                </a:solidFill>
              </a:defRPr>
            </a:lvl1pPr>
            <a:lvl2pPr lvl="1" algn="ctr" rtl="0">
              <a:spcBef>
                <a:spcPts val="0"/>
              </a:spcBef>
              <a:spcAft>
                <a:spcPts val="0"/>
              </a:spcAft>
              <a:buClr>
                <a:schemeClr val="accent2"/>
              </a:buClr>
              <a:buSzPts val="2500"/>
              <a:buNone/>
              <a:defRPr sz="2500">
                <a:solidFill>
                  <a:schemeClr val="accent2"/>
                </a:solidFill>
              </a:defRPr>
            </a:lvl2pPr>
            <a:lvl3pPr lvl="2" algn="ctr" rtl="0">
              <a:spcBef>
                <a:spcPts val="0"/>
              </a:spcBef>
              <a:spcAft>
                <a:spcPts val="0"/>
              </a:spcAft>
              <a:buClr>
                <a:schemeClr val="accent2"/>
              </a:buClr>
              <a:buSzPts val="2500"/>
              <a:buNone/>
              <a:defRPr sz="2500">
                <a:solidFill>
                  <a:schemeClr val="accent2"/>
                </a:solidFill>
              </a:defRPr>
            </a:lvl3pPr>
            <a:lvl4pPr lvl="3" algn="ctr" rtl="0">
              <a:spcBef>
                <a:spcPts val="0"/>
              </a:spcBef>
              <a:spcAft>
                <a:spcPts val="0"/>
              </a:spcAft>
              <a:buClr>
                <a:schemeClr val="accent2"/>
              </a:buClr>
              <a:buSzPts val="2500"/>
              <a:buNone/>
              <a:defRPr sz="2500">
                <a:solidFill>
                  <a:schemeClr val="accent2"/>
                </a:solidFill>
              </a:defRPr>
            </a:lvl4pPr>
            <a:lvl5pPr lvl="4" algn="ctr" rtl="0">
              <a:spcBef>
                <a:spcPts val="0"/>
              </a:spcBef>
              <a:spcAft>
                <a:spcPts val="0"/>
              </a:spcAft>
              <a:buClr>
                <a:schemeClr val="accent2"/>
              </a:buClr>
              <a:buSzPts val="2500"/>
              <a:buNone/>
              <a:defRPr sz="2500">
                <a:solidFill>
                  <a:schemeClr val="accent2"/>
                </a:solidFill>
              </a:defRPr>
            </a:lvl5pPr>
            <a:lvl6pPr lvl="5" algn="ctr" rtl="0">
              <a:spcBef>
                <a:spcPts val="0"/>
              </a:spcBef>
              <a:spcAft>
                <a:spcPts val="0"/>
              </a:spcAft>
              <a:buClr>
                <a:schemeClr val="accent2"/>
              </a:buClr>
              <a:buSzPts val="2500"/>
              <a:buNone/>
              <a:defRPr sz="2500">
                <a:solidFill>
                  <a:schemeClr val="accent2"/>
                </a:solidFill>
              </a:defRPr>
            </a:lvl6pPr>
            <a:lvl7pPr lvl="6" algn="ctr" rtl="0">
              <a:spcBef>
                <a:spcPts val="0"/>
              </a:spcBef>
              <a:spcAft>
                <a:spcPts val="0"/>
              </a:spcAft>
              <a:buClr>
                <a:schemeClr val="accent2"/>
              </a:buClr>
              <a:buSzPts val="2500"/>
              <a:buNone/>
              <a:defRPr sz="2500">
                <a:solidFill>
                  <a:schemeClr val="accent2"/>
                </a:solidFill>
              </a:defRPr>
            </a:lvl7pPr>
            <a:lvl8pPr lvl="7" algn="ctr" rtl="0">
              <a:spcBef>
                <a:spcPts val="0"/>
              </a:spcBef>
              <a:spcAft>
                <a:spcPts val="0"/>
              </a:spcAft>
              <a:buClr>
                <a:schemeClr val="accent2"/>
              </a:buClr>
              <a:buSzPts val="2500"/>
              <a:buNone/>
              <a:defRPr sz="2500">
                <a:solidFill>
                  <a:schemeClr val="accent2"/>
                </a:solidFill>
              </a:defRPr>
            </a:lvl8pPr>
            <a:lvl9pPr lvl="8" algn="ctr" rtl="0">
              <a:spcBef>
                <a:spcPts val="0"/>
              </a:spcBef>
              <a:spcAft>
                <a:spcPts val="0"/>
              </a:spcAft>
              <a:buClr>
                <a:schemeClr val="accent2"/>
              </a:buClr>
              <a:buSzPts val="2500"/>
              <a:buNone/>
              <a:defRPr sz="2500">
                <a:solidFill>
                  <a:schemeClr val="accent2"/>
                </a:solidFill>
              </a:defRPr>
            </a:lvl9pPr>
          </a:lstStyle>
          <a:p>
            <a:endParaRPr/>
          </a:p>
        </p:txBody>
      </p:sp>
      <p:sp>
        <p:nvSpPr>
          <p:cNvPr id="899" name="Google Shape;899;p32"/>
          <p:cNvSpPr txBox="1">
            <a:spLocks noGrp="1"/>
          </p:cNvSpPr>
          <p:nvPr>
            <p:ph type="subTitle" idx="5"/>
          </p:nvPr>
        </p:nvSpPr>
        <p:spPr>
          <a:xfrm>
            <a:off x="6087600" y="3868263"/>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900" name="Google Shape;900;p32"/>
          <p:cNvSpPr txBox="1">
            <a:spLocks noGrp="1"/>
          </p:cNvSpPr>
          <p:nvPr>
            <p:ph type="title" idx="6"/>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4159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01"/>
        <p:cNvGrpSpPr/>
        <p:nvPr/>
      </p:nvGrpSpPr>
      <p:grpSpPr>
        <a:xfrm>
          <a:off x="0" y="0"/>
          <a:ext cx="0" cy="0"/>
          <a:chOff x="0" y="0"/>
          <a:chExt cx="0" cy="0"/>
        </a:xfrm>
      </p:grpSpPr>
      <p:grpSp>
        <p:nvGrpSpPr>
          <p:cNvPr id="902" name="Google Shape;902;p33"/>
          <p:cNvGrpSpPr/>
          <p:nvPr/>
        </p:nvGrpSpPr>
        <p:grpSpPr>
          <a:xfrm>
            <a:off x="-83000" y="-252201"/>
            <a:ext cx="9354875" cy="5622400"/>
            <a:chOff x="-83000" y="-252201"/>
            <a:chExt cx="9354875" cy="5622400"/>
          </a:xfrm>
        </p:grpSpPr>
        <p:sp>
          <p:nvSpPr>
            <p:cNvPr id="903" name="Google Shape;903;p33"/>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367025" y="390975"/>
            <a:ext cx="8306200" cy="4484225"/>
          </a:xfrm>
          <a:custGeom>
            <a:avLst/>
            <a:gdLst/>
            <a:ahLst/>
            <a:cxnLst/>
            <a:rect l="l" t="t" r="r" b="b"/>
            <a:pathLst>
              <a:path w="332248" h="179369" extrusionOk="0">
                <a:moveTo>
                  <a:pt x="2235" y="1277"/>
                </a:moveTo>
                <a:lnTo>
                  <a:pt x="330653" y="0"/>
                </a:lnTo>
                <a:lnTo>
                  <a:pt x="332248" y="179369"/>
                </a:lnTo>
                <a:lnTo>
                  <a:pt x="0" y="178093"/>
                </a:lnTo>
                <a:close/>
              </a:path>
            </a:pathLst>
          </a:custGeom>
          <a:solidFill>
            <a:schemeClr val="lt1"/>
          </a:solidFill>
          <a:ln>
            <a:noFill/>
          </a:ln>
        </p:spPr>
      </p:sp>
      <p:sp>
        <p:nvSpPr>
          <p:cNvPr id="928" name="Google Shape;928;p33"/>
          <p:cNvSpPr/>
          <p:nvPr/>
        </p:nvSpPr>
        <p:spPr>
          <a:xfrm>
            <a:off x="636450" y="377425"/>
            <a:ext cx="7940975" cy="4366425"/>
          </a:xfrm>
          <a:custGeom>
            <a:avLst/>
            <a:gdLst/>
            <a:ahLst/>
            <a:cxnLst/>
            <a:rect l="l" t="t" r="r" b="b"/>
            <a:pathLst>
              <a:path w="317639" h="174657" extrusionOk="0">
                <a:moveTo>
                  <a:pt x="593" y="5329"/>
                </a:moveTo>
                <a:lnTo>
                  <a:pt x="317639" y="0"/>
                </a:lnTo>
                <a:lnTo>
                  <a:pt x="314975" y="174657"/>
                </a:lnTo>
                <a:lnTo>
                  <a:pt x="0" y="171697"/>
                </a:lnTo>
                <a:close/>
              </a:path>
            </a:pathLst>
          </a:custGeom>
          <a:noFill/>
          <a:ln w="28575" cap="flat" cmpd="sng">
            <a:solidFill>
              <a:schemeClr val="accent1"/>
            </a:solidFill>
            <a:prstDash val="solid"/>
            <a:round/>
            <a:headEnd type="none" w="med" len="med"/>
            <a:tailEnd type="none" w="med" len="med"/>
          </a:ln>
        </p:spPr>
      </p:sp>
      <p:sp>
        <p:nvSpPr>
          <p:cNvPr id="929" name="Google Shape;929;p33"/>
          <p:cNvSpPr txBox="1">
            <a:spLocks noGrp="1"/>
          </p:cNvSpPr>
          <p:nvPr>
            <p:ph type="title"/>
          </p:nvPr>
        </p:nvSpPr>
        <p:spPr>
          <a:xfrm>
            <a:off x="1589925" y="1332800"/>
            <a:ext cx="1618500" cy="36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0" name="Google Shape;930;p33"/>
          <p:cNvSpPr txBox="1">
            <a:spLocks noGrp="1"/>
          </p:cNvSpPr>
          <p:nvPr>
            <p:ph type="subTitle" idx="1"/>
          </p:nvPr>
        </p:nvSpPr>
        <p:spPr>
          <a:xfrm>
            <a:off x="1230975" y="1817475"/>
            <a:ext cx="23364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931" name="Google Shape;931;p33"/>
          <p:cNvSpPr txBox="1">
            <a:spLocks noGrp="1"/>
          </p:cNvSpPr>
          <p:nvPr>
            <p:ph type="title" idx="2"/>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2" name="Google Shape;932;p33"/>
          <p:cNvSpPr txBox="1">
            <a:spLocks noGrp="1"/>
          </p:cNvSpPr>
          <p:nvPr>
            <p:ph type="title" idx="3"/>
          </p:nvPr>
        </p:nvSpPr>
        <p:spPr>
          <a:xfrm>
            <a:off x="1589925" y="2444713"/>
            <a:ext cx="1618500" cy="36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3" name="Google Shape;933;p33"/>
          <p:cNvSpPr txBox="1">
            <a:spLocks noGrp="1"/>
          </p:cNvSpPr>
          <p:nvPr>
            <p:ph type="subTitle" idx="4"/>
          </p:nvPr>
        </p:nvSpPr>
        <p:spPr>
          <a:xfrm>
            <a:off x="1230975" y="2928482"/>
            <a:ext cx="23364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934" name="Google Shape;934;p33"/>
          <p:cNvSpPr txBox="1">
            <a:spLocks noGrp="1"/>
          </p:cNvSpPr>
          <p:nvPr>
            <p:ph type="title" idx="5"/>
          </p:nvPr>
        </p:nvSpPr>
        <p:spPr>
          <a:xfrm>
            <a:off x="1589925" y="3556650"/>
            <a:ext cx="1618500" cy="36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5" name="Google Shape;935;p33"/>
          <p:cNvSpPr txBox="1">
            <a:spLocks noGrp="1"/>
          </p:cNvSpPr>
          <p:nvPr>
            <p:ph type="subTitle" idx="6"/>
          </p:nvPr>
        </p:nvSpPr>
        <p:spPr>
          <a:xfrm>
            <a:off x="1230975" y="4035972"/>
            <a:ext cx="23364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3326419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936"/>
        <p:cNvGrpSpPr/>
        <p:nvPr/>
      </p:nvGrpSpPr>
      <p:grpSpPr>
        <a:xfrm>
          <a:off x="0" y="0"/>
          <a:ext cx="0" cy="0"/>
          <a:chOff x="0" y="0"/>
          <a:chExt cx="0" cy="0"/>
        </a:xfrm>
      </p:grpSpPr>
      <p:grpSp>
        <p:nvGrpSpPr>
          <p:cNvPr id="937" name="Google Shape;937;p34"/>
          <p:cNvGrpSpPr/>
          <p:nvPr/>
        </p:nvGrpSpPr>
        <p:grpSpPr>
          <a:xfrm>
            <a:off x="-83000" y="-252201"/>
            <a:ext cx="9354875" cy="5622400"/>
            <a:chOff x="-83000" y="-252201"/>
            <a:chExt cx="9354875" cy="5622400"/>
          </a:xfrm>
        </p:grpSpPr>
        <p:sp>
          <p:nvSpPr>
            <p:cNvPr id="938" name="Google Shape;938;p34"/>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2" name="Google Shape;962;p34"/>
          <p:cNvSpPr/>
          <p:nvPr/>
        </p:nvSpPr>
        <p:spPr>
          <a:xfrm>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963" name="Google Shape;963;p34"/>
          <p:cNvSpPr/>
          <p:nvPr/>
        </p:nvSpPr>
        <p:spPr>
          <a:xfrm>
            <a:off x="396300"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964" name="Google Shape;964;p34"/>
          <p:cNvSpPr txBox="1">
            <a:spLocks noGrp="1"/>
          </p:cNvSpPr>
          <p:nvPr>
            <p:ph type="title"/>
          </p:nvPr>
        </p:nvSpPr>
        <p:spPr>
          <a:xfrm>
            <a:off x="1191456" y="1912875"/>
            <a:ext cx="2867100"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5" name="Google Shape;965;p34"/>
          <p:cNvSpPr txBox="1">
            <a:spLocks noGrp="1"/>
          </p:cNvSpPr>
          <p:nvPr>
            <p:ph type="subTitle" idx="1"/>
          </p:nvPr>
        </p:nvSpPr>
        <p:spPr>
          <a:xfrm>
            <a:off x="1163106" y="2264862"/>
            <a:ext cx="2923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966" name="Google Shape;966;p34"/>
          <p:cNvSpPr txBox="1">
            <a:spLocks noGrp="1"/>
          </p:cNvSpPr>
          <p:nvPr>
            <p:ph type="title" idx="2"/>
          </p:nvPr>
        </p:nvSpPr>
        <p:spPr>
          <a:xfrm>
            <a:off x="5082144" y="1912271"/>
            <a:ext cx="28713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7" name="Google Shape;967;p34"/>
          <p:cNvSpPr txBox="1">
            <a:spLocks noGrp="1"/>
          </p:cNvSpPr>
          <p:nvPr>
            <p:ph type="subTitle" idx="3"/>
          </p:nvPr>
        </p:nvSpPr>
        <p:spPr>
          <a:xfrm>
            <a:off x="5054694" y="2265017"/>
            <a:ext cx="2926200" cy="48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968" name="Google Shape;968;p34"/>
          <p:cNvSpPr txBox="1">
            <a:spLocks noGrp="1"/>
          </p:cNvSpPr>
          <p:nvPr>
            <p:ph type="title" idx="4"/>
          </p:nvPr>
        </p:nvSpPr>
        <p:spPr>
          <a:xfrm>
            <a:off x="1193577" y="3504400"/>
            <a:ext cx="2867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9" name="Google Shape;969;p34"/>
          <p:cNvSpPr txBox="1">
            <a:spLocks noGrp="1"/>
          </p:cNvSpPr>
          <p:nvPr>
            <p:ph type="subTitle" idx="5"/>
          </p:nvPr>
        </p:nvSpPr>
        <p:spPr>
          <a:xfrm>
            <a:off x="1165227" y="3864399"/>
            <a:ext cx="2923800" cy="48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970" name="Google Shape;970;p34"/>
          <p:cNvSpPr txBox="1">
            <a:spLocks noGrp="1"/>
          </p:cNvSpPr>
          <p:nvPr>
            <p:ph type="title" idx="6"/>
          </p:nvPr>
        </p:nvSpPr>
        <p:spPr>
          <a:xfrm>
            <a:off x="5084134" y="3510588"/>
            <a:ext cx="2867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71" name="Google Shape;971;p34"/>
          <p:cNvSpPr txBox="1">
            <a:spLocks noGrp="1"/>
          </p:cNvSpPr>
          <p:nvPr>
            <p:ph type="subTitle" idx="7"/>
          </p:nvPr>
        </p:nvSpPr>
        <p:spPr>
          <a:xfrm>
            <a:off x="5056834" y="3864399"/>
            <a:ext cx="2921700" cy="48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972" name="Google Shape;972;p34"/>
          <p:cNvSpPr txBox="1">
            <a:spLocks noGrp="1"/>
          </p:cNvSpPr>
          <p:nvPr>
            <p:ph type="title" idx="8"/>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3169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08"/>
        <p:cNvGrpSpPr/>
        <p:nvPr/>
      </p:nvGrpSpPr>
      <p:grpSpPr>
        <a:xfrm>
          <a:off x="0" y="0"/>
          <a:ext cx="0" cy="0"/>
          <a:chOff x="0" y="0"/>
          <a:chExt cx="0" cy="0"/>
        </a:xfrm>
      </p:grpSpPr>
      <p:grpSp>
        <p:nvGrpSpPr>
          <p:cNvPr id="1709" name="Google Shape;1709;p33"/>
          <p:cNvGrpSpPr/>
          <p:nvPr/>
        </p:nvGrpSpPr>
        <p:grpSpPr>
          <a:xfrm>
            <a:off x="234779" y="873919"/>
            <a:ext cx="956636" cy="1405430"/>
            <a:chOff x="2316550" y="1172425"/>
            <a:chExt cx="1293275" cy="1900000"/>
          </a:xfrm>
        </p:grpSpPr>
        <p:sp>
          <p:nvSpPr>
            <p:cNvPr id="1710" name="Google Shape;1710;p33"/>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3"/>
          <p:cNvGrpSpPr/>
          <p:nvPr/>
        </p:nvGrpSpPr>
        <p:grpSpPr>
          <a:xfrm rot="-8962395">
            <a:off x="-605907" y="3709507"/>
            <a:ext cx="2298746" cy="1335252"/>
            <a:chOff x="2037450" y="1549075"/>
            <a:chExt cx="2214600" cy="1286375"/>
          </a:xfrm>
        </p:grpSpPr>
        <p:sp>
          <p:nvSpPr>
            <p:cNvPr id="1770" name="Google Shape;1770;p33"/>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33"/>
          <p:cNvGrpSpPr/>
          <p:nvPr/>
        </p:nvGrpSpPr>
        <p:grpSpPr>
          <a:xfrm flipH="1">
            <a:off x="8028930" y="-175696"/>
            <a:ext cx="993433" cy="1136491"/>
            <a:chOff x="5397400" y="2614075"/>
            <a:chExt cx="753800" cy="862350"/>
          </a:xfrm>
        </p:grpSpPr>
        <p:sp>
          <p:nvSpPr>
            <p:cNvPr id="1773" name="Google Shape;1773;p33"/>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3"/>
          <p:cNvGrpSpPr/>
          <p:nvPr/>
        </p:nvGrpSpPr>
        <p:grpSpPr>
          <a:xfrm rot="-2942607" flipH="1">
            <a:off x="7266578" y="2418183"/>
            <a:ext cx="2328651" cy="1643220"/>
            <a:chOff x="-1931650" y="1578588"/>
            <a:chExt cx="2932000" cy="2068975"/>
          </a:xfrm>
        </p:grpSpPr>
        <p:sp>
          <p:nvSpPr>
            <p:cNvPr id="1776" name="Google Shape;1776;p33"/>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33"/>
          <p:cNvGrpSpPr/>
          <p:nvPr/>
        </p:nvGrpSpPr>
        <p:grpSpPr>
          <a:xfrm rot="-663621" flipH="1">
            <a:off x="789880" y="-381997"/>
            <a:ext cx="2413093" cy="1034059"/>
            <a:chOff x="1928075" y="3261300"/>
            <a:chExt cx="1531375" cy="656225"/>
          </a:xfrm>
        </p:grpSpPr>
        <p:sp>
          <p:nvSpPr>
            <p:cNvPr id="1824" name="Google Shape;1824;p3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3"/>
          <p:cNvGrpSpPr/>
          <p:nvPr/>
        </p:nvGrpSpPr>
        <p:grpSpPr>
          <a:xfrm rot="-575064">
            <a:off x="6231180" y="238952"/>
            <a:ext cx="1149992" cy="897161"/>
            <a:chOff x="3845050" y="297847"/>
            <a:chExt cx="914393" cy="713360"/>
          </a:xfrm>
        </p:grpSpPr>
        <p:sp>
          <p:nvSpPr>
            <p:cNvPr id="1827" name="Google Shape;1827;p33"/>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33"/>
          <p:cNvGrpSpPr/>
          <p:nvPr/>
        </p:nvGrpSpPr>
        <p:grpSpPr>
          <a:xfrm>
            <a:off x="1872625" y="4142575"/>
            <a:ext cx="886754" cy="841801"/>
            <a:chOff x="209175" y="1831500"/>
            <a:chExt cx="886754" cy="841801"/>
          </a:xfrm>
        </p:grpSpPr>
        <p:sp>
          <p:nvSpPr>
            <p:cNvPr id="1849" name="Google Shape;1849;p33"/>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3"/>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rot="10544758">
            <a:off x="5342933" y="4451262"/>
            <a:ext cx="1855933" cy="795305"/>
            <a:chOff x="1928075" y="3261300"/>
            <a:chExt cx="1531375" cy="656225"/>
          </a:xfrm>
        </p:grpSpPr>
        <p:sp>
          <p:nvSpPr>
            <p:cNvPr id="1879" name="Google Shape;1879;p3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73"/>
        <p:cNvGrpSpPr/>
        <p:nvPr/>
      </p:nvGrpSpPr>
      <p:grpSpPr>
        <a:xfrm>
          <a:off x="0" y="0"/>
          <a:ext cx="0" cy="0"/>
          <a:chOff x="0" y="0"/>
          <a:chExt cx="0" cy="0"/>
        </a:xfrm>
      </p:grpSpPr>
      <p:grpSp>
        <p:nvGrpSpPr>
          <p:cNvPr id="974" name="Google Shape;974;p35"/>
          <p:cNvGrpSpPr/>
          <p:nvPr/>
        </p:nvGrpSpPr>
        <p:grpSpPr>
          <a:xfrm>
            <a:off x="-83000" y="-252201"/>
            <a:ext cx="9354875" cy="5622400"/>
            <a:chOff x="-83000" y="-252201"/>
            <a:chExt cx="9354875" cy="5622400"/>
          </a:xfrm>
        </p:grpSpPr>
        <p:sp>
          <p:nvSpPr>
            <p:cNvPr id="975" name="Google Shape;975;p35"/>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35"/>
          <p:cNvSpPr/>
          <p:nvPr/>
        </p:nvSpPr>
        <p:spPr>
          <a:xfrm rot="10800000">
            <a:off x="286994" y="319393"/>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1000" name="Google Shape;1000;p35"/>
          <p:cNvSpPr/>
          <p:nvPr/>
        </p:nvSpPr>
        <p:spPr>
          <a:xfrm rot="10800000">
            <a:off x="367138" y="326715"/>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1001" name="Google Shape;1001;p35"/>
          <p:cNvSpPr txBox="1">
            <a:spLocks noGrp="1"/>
          </p:cNvSpPr>
          <p:nvPr>
            <p:ph type="title"/>
          </p:nvPr>
        </p:nvSpPr>
        <p:spPr>
          <a:xfrm>
            <a:off x="676350" y="1682850"/>
            <a:ext cx="2392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2" name="Google Shape;1002;p35"/>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003" name="Google Shape;1003;p35"/>
          <p:cNvSpPr txBox="1">
            <a:spLocks noGrp="1"/>
          </p:cNvSpPr>
          <p:nvPr>
            <p:ph type="title" idx="2"/>
          </p:nvPr>
        </p:nvSpPr>
        <p:spPr>
          <a:xfrm>
            <a:off x="3281048" y="1682850"/>
            <a:ext cx="2392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4" name="Google Shape;1004;p35"/>
          <p:cNvSpPr txBox="1">
            <a:spLocks noGrp="1"/>
          </p:cNvSpPr>
          <p:nvPr>
            <p:ph type="subTitle" idx="3"/>
          </p:nvPr>
        </p:nvSpPr>
        <p:spPr>
          <a:xfrm>
            <a:off x="3324698"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005" name="Google Shape;1005;p35"/>
          <p:cNvSpPr txBox="1">
            <a:spLocks noGrp="1"/>
          </p:cNvSpPr>
          <p:nvPr>
            <p:ph type="title" idx="4"/>
          </p:nvPr>
        </p:nvSpPr>
        <p:spPr>
          <a:xfrm>
            <a:off x="676350" y="3116250"/>
            <a:ext cx="2392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6" name="Google Shape;1006;p35"/>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007" name="Google Shape;1007;p35"/>
          <p:cNvSpPr txBox="1">
            <a:spLocks noGrp="1"/>
          </p:cNvSpPr>
          <p:nvPr>
            <p:ph type="title" idx="6"/>
          </p:nvPr>
        </p:nvSpPr>
        <p:spPr>
          <a:xfrm>
            <a:off x="3281048" y="3116250"/>
            <a:ext cx="2392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8" name="Google Shape;1008;p35"/>
          <p:cNvSpPr txBox="1">
            <a:spLocks noGrp="1"/>
          </p:cNvSpPr>
          <p:nvPr>
            <p:ph type="subTitle" idx="7"/>
          </p:nvPr>
        </p:nvSpPr>
        <p:spPr>
          <a:xfrm>
            <a:off x="3324698"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009" name="Google Shape;1009;p35"/>
          <p:cNvSpPr txBox="1">
            <a:spLocks noGrp="1"/>
          </p:cNvSpPr>
          <p:nvPr>
            <p:ph type="title" idx="8"/>
          </p:nvPr>
        </p:nvSpPr>
        <p:spPr>
          <a:xfrm>
            <a:off x="6031409" y="1682850"/>
            <a:ext cx="2392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10" name="Google Shape;1010;p35"/>
          <p:cNvSpPr txBox="1">
            <a:spLocks noGrp="1"/>
          </p:cNvSpPr>
          <p:nvPr>
            <p:ph type="subTitle" idx="9"/>
          </p:nvPr>
        </p:nvSpPr>
        <p:spPr>
          <a:xfrm>
            <a:off x="607505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011" name="Google Shape;1011;p35"/>
          <p:cNvSpPr txBox="1">
            <a:spLocks noGrp="1"/>
          </p:cNvSpPr>
          <p:nvPr>
            <p:ph type="title" idx="13"/>
          </p:nvPr>
        </p:nvSpPr>
        <p:spPr>
          <a:xfrm>
            <a:off x="6031409" y="3116250"/>
            <a:ext cx="2392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12" name="Google Shape;1012;p35"/>
          <p:cNvSpPr txBox="1">
            <a:spLocks noGrp="1"/>
          </p:cNvSpPr>
          <p:nvPr>
            <p:ph type="subTitle" idx="14"/>
          </p:nvPr>
        </p:nvSpPr>
        <p:spPr>
          <a:xfrm>
            <a:off x="607505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013" name="Google Shape;1013;p35"/>
          <p:cNvSpPr txBox="1">
            <a:spLocks noGrp="1"/>
          </p:cNvSpPr>
          <p:nvPr>
            <p:ph type="title" idx="15"/>
          </p:nvPr>
        </p:nvSpPr>
        <p:spPr>
          <a:xfrm>
            <a:off x="720000" y="535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14438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014"/>
        <p:cNvGrpSpPr/>
        <p:nvPr/>
      </p:nvGrpSpPr>
      <p:grpSpPr>
        <a:xfrm>
          <a:off x="0" y="0"/>
          <a:ext cx="0" cy="0"/>
          <a:chOff x="0" y="0"/>
          <a:chExt cx="0" cy="0"/>
        </a:xfrm>
      </p:grpSpPr>
      <p:grpSp>
        <p:nvGrpSpPr>
          <p:cNvPr id="1015" name="Google Shape;1015;p36"/>
          <p:cNvGrpSpPr/>
          <p:nvPr/>
        </p:nvGrpSpPr>
        <p:grpSpPr>
          <a:xfrm>
            <a:off x="-83000" y="-252201"/>
            <a:ext cx="9354875" cy="5622400"/>
            <a:chOff x="-83000" y="-252201"/>
            <a:chExt cx="9354875" cy="5622400"/>
          </a:xfrm>
        </p:grpSpPr>
        <p:sp>
          <p:nvSpPr>
            <p:cNvPr id="1016" name="Google Shape;1016;p36"/>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0" name="Google Shape;1040;p36"/>
          <p:cNvSpPr/>
          <p:nvPr/>
        </p:nvSpPr>
        <p:spPr>
          <a:xfrm flipH="1">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1041" name="Google Shape;1041;p36"/>
          <p:cNvSpPr/>
          <p:nvPr/>
        </p:nvSpPr>
        <p:spPr>
          <a:xfrm flipH="1">
            <a:off x="367138"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1042" name="Google Shape;1042;p36"/>
          <p:cNvSpPr txBox="1">
            <a:spLocks noGrp="1"/>
          </p:cNvSpPr>
          <p:nvPr>
            <p:ph type="title" hasCustomPrompt="1"/>
          </p:nvPr>
        </p:nvSpPr>
        <p:spPr>
          <a:xfrm>
            <a:off x="943700" y="840019"/>
            <a:ext cx="3601800" cy="535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3" name="Google Shape;1043;p36"/>
          <p:cNvSpPr txBox="1">
            <a:spLocks noGrp="1"/>
          </p:cNvSpPr>
          <p:nvPr>
            <p:ph type="subTitle" idx="1"/>
          </p:nvPr>
        </p:nvSpPr>
        <p:spPr>
          <a:xfrm>
            <a:off x="943700" y="1466709"/>
            <a:ext cx="3601800" cy="28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044" name="Google Shape;1044;p36"/>
          <p:cNvSpPr txBox="1">
            <a:spLocks noGrp="1"/>
          </p:cNvSpPr>
          <p:nvPr>
            <p:ph type="title" idx="2" hasCustomPrompt="1"/>
          </p:nvPr>
        </p:nvSpPr>
        <p:spPr>
          <a:xfrm>
            <a:off x="943700" y="2114548"/>
            <a:ext cx="3601800" cy="535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5" name="Google Shape;1045;p36"/>
          <p:cNvSpPr txBox="1">
            <a:spLocks noGrp="1"/>
          </p:cNvSpPr>
          <p:nvPr>
            <p:ph type="subTitle" idx="3"/>
          </p:nvPr>
        </p:nvSpPr>
        <p:spPr>
          <a:xfrm>
            <a:off x="943700" y="2741252"/>
            <a:ext cx="3601800" cy="28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046" name="Google Shape;1046;p36"/>
          <p:cNvSpPr txBox="1">
            <a:spLocks noGrp="1"/>
          </p:cNvSpPr>
          <p:nvPr>
            <p:ph type="title" idx="4" hasCustomPrompt="1"/>
          </p:nvPr>
        </p:nvSpPr>
        <p:spPr>
          <a:xfrm>
            <a:off x="943700" y="3389076"/>
            <a:ext cx="3601800" cy="535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7" name="Google Shape;1047;p36"/>
          <p:cNvSpPr txBox="1">
            <a:spLocks noGrp="1"/>
          </p:cNvSpPr>
          <p:nvPr>
            <p:ph type="subTitle" idx="5"/>
          </p:nvPr>
        </p:nvSpPr>
        <p:spPr>
          <a:xfrm>
            <a:off x="943700" y="4015781"/>
            <a:ext cx="3601800" cy="28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4008273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48"/>
        <p:cNvGrpSpPr/>
        <p:nvPr/>
      </p:nvGrpSpPr>
      <p:grpSpPr>
        <a:xfrm>
          <a:off x="0" y="0"/>
          <a:ext cx="0" cy="0"/>
          <a:chOff x="0" y="0"/>
          <a:chExt cx="0" cy="0"/>
        </a:xfrm>
      </p:grpSpPr>
      <p:grpSp>
        <p:nvGrpSpPr>
          <p:cNvPr id="1049" name="Google Shape;1049;p37"/>
          <p:cNvGrpSpPr/>
          <p:nvPr/>
        </p:nvGrpSpPr>
        <p:grpSpPr>
          <a:xfrm>
            <a:off x="-83000" y="-252201"/>
            <a:ext cx="9354875" cy="5622400"/>
            <a:chOff x="-83000" y="-252201"/>
            <a:chExt cx="9354875" cy="5622400"/>
          </a:xfrm>
        </p:grpSpPr>
        <p:sp>
          <p:nvSpPr>
            <p:cNvPr id="1050" name="Google Shape;1050;p37"/>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Google Shape;1074;p37"/>
          <p:cNvSpPr/>
          <p:nvPr/>
        </p:nvSpPr>
        <p:spPr>
          <a:xfrm>
            <a:off x="345784" y="317693"/>
            <a:ext cx="8367731" cy="4421998"/>
          </a:xfrm>
          <a:custGeom>
            <a:avLst/>
            <a:gdLst/>
            <a:ahLst/>
            <a:cxnLst/>
            <a:rect l="l" t="t" r="r" b="b"/>
            <a:pathLst>
              <a:path w="308630" h="162454" extrusionOk="0">
                <a:moveTo>
                  <a:pt x="0" y="0"/>
                </a:moveTo>
                <a:lnTo>
                  <a:pt x="308630" y="4149"/>
                </a:lnTo>
                <a:lnTo>
                  <a:pt x="308630" y="162454"/>
                </a:lnTo>
                <a:lnTo>
                  <a:pt x="0" y="161177"/>
                </a:lnTo>
                <a:close/>
              </a:path>
            </a:pathLst>
          </a:custGeom>
          <a:solidFill>
            <a:schemeClr val="lt1"/>
          </a:solidFill>
          <a:ln>
            <a:noFill/>
          </a:ln>
        </p:spPr>
      </p:sp>
      <p:sp>
        <p:nvSpPr>
          <p:cNvPr id="1075" name="Google Shape;1075;p37"/>
          <p:cNvSpPr/>
          <p:nvPr/>
        </p:nvSpPr>
        <p:spPr>
          <a:xfrm>
            <a:off x="440490" y="422090"/>
            <a:ext cx="8357727" cy="4403718"/>
          </a:xfrm>
          <a:custGeom>
            <a:avLst/>
            <a:gdLst/>
            <a:ahLst/>
            <a:cxnLst/>
            <a:rect l="l" t="t" r="r" b="b"/>
            <a:pathLst>
              <a:path w="319119" h="168145" extrusionOk="0">
                <a:moveTo>
                  <a:pt x="0" y="0"/>
                </a:moveTo>
                <a:lnTo>
                  <a:pt x="319119" y="3257"/>
                </a:lnTo>
                <a:lnTo>
                  <a:pt x="311126" y="168145"/>
                </a:lnTo>
                <a:lnTo>
                  <a:pt x="5032" y="165480"/>
                </a:lnTo>
                <a:close/>
              </a:path>
            </a:pathLst>
          </a:custGeom>
          <a:noFill/>
          <a:ln w="28575" cap="flat" cmpd="sng">
            <a:solidFill>
              <a:schemeClr val="accent1"/>
            </a:solidFill>
            <a:prstDash val="solid"/>
            <a:round/>
            <a:headEnd type="none" w="med" len="med"/>
            <a:tailEnd type="none" w="med" len="med"/>
          </a:ln>
        </p:spPr>
      </p:sp>
      <p:sp>
        <p:nvSpPr>
          <p:cNvPr id="1076" name="Google Shape;1076;p37"/>
          <p:cNvSpPr txBox="1">
            <a:spLocks noGrp="1"/>
          </p:cNvSpPr>
          <p:nvPr>
            <p:ph type="ctrTitle"/>
          </p:nvPr>
        </p:nvSpPr>
        <p:spPr>
          <a:xfrm>
            <a:off x="5138800" y="669825"/>
            <a:ext cx="3290100" cy="99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7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7" name="Google Shape;1077;p37"/>
          <p:cNvSpPr txBox="1">
            <a:spLocks noGrp="1"/>
          </p:cNvSpPr>
          <p:nvPr>
            <p:ph type="subTitle" idx="1"/>
          </p:nvPr>
        </p:nvSpPr>
        <p:spPr>
          <a:xfrm>
            <a:off x="5613400" y="1807575"/>
            <a:ext cx="2815500" cy="849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78" name="Google Shape;1078;p37"/>
          <p:cNvSpPr txBox="1"/>
          <p:nvPr/>
        </p:nvSpPr>
        <p:spPr>
          <a:xfrm>
            <a:off x="4714875" y="3035825"/>
            <a:ext cx="3714300" cy="918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300">
                <a:solidFill>
                  <a:schemeClr val="accent1"/>
                </a:solidFill>
                <a:latin typeface="Wellfleet"/>
                <a:ea typeface="Wellfleet"/>
                <a:cs typeface="Wellfleet"/>
                <a:sym typeface="Wellfleet"/>
              </a:rPr>
              <a:t>CREDITS: This presentation template was created by </a:t>
            </a:r>
            <a:r>
              <a:rPr lang="en" sz="1300">
                <a:solidFill>
                  <a:schemeClr val="dk1"/>
                </a:solidFill>
                <a:uFill>
                  <a:noFill/>
                </a:uFill>
                <a:latin typeface="Wellfleet"/>
                <a:ea typeface="Wellfleet"/>
                <a:cs typeface="Wellfleet"/>
                <a:sym typeface="Wellfleet"/>
                <a:hlinkClick r:id="rId2">
                  <a:extLst>
                    <a:ext uri="{A12FA001-AC4F-418D-AE19-62706E023703}">
                      <ahyp:hlinkClr xmlns:ahyp="http://schemas.microsoft.com/office/drawing/2018/hyperlinkcolor" val="tx"/>
                    </a:ext>
                  </a:extLst>
                </a:hlinkClick>
              </a:rPr>
              <a:t>Slidesgo</a:t>
            </a:r>
            <a:r>
              <a:rPr lang="en" sz="1300">
                <a:solidFill>
                  <a:schemeClr val="accent1"/>
                </a:solidFill>
                <a:latin typeface="Wellfleet"/>
                <a:ea typeface="Wellfleet"/>
                <a:cs typeface="Wellfleet"/>
                <a:sym typeface="Wellfleet"/>
              </a:rPr>
              <a:t>, including icons by </a:t>
            </a:r>
            <a:r>
              <a:rPr lang="en" sz="1300">
                <a:solidFill>
                  <a:schemeClr val="dk1"/>
                </a:solidFill>
                <a:uFill>
                  <a:noFill/>
                </a:uFill>
                <a:latin typeface="Wellfleet"/>
                <a:ea typeface="Wellfleet"/>
                <a:cs typeface="Wellfleet"/>
                <a:sym typeface="Wellfleet"/>
                <a:hlinkClick r:id="rId3">
                  <a:extLst>
                    <a:ext uri="{A12FA001-AC4F-418D-AE19-62706E023703}">
                      <ahyp:hlinkClr xmlns:ahyp="http://schemas.microsoft.com/office/drawing/2018/hyperlinkcolor" val="tx"/>
                    </a:ext>
                  </a:extLst>
                </a:hlinkClick>
              </a:rPr>
              <a:t>Flaticon</a:t>
            </a:r>
            <a:r>
              <a:rPr lang="en" sz="1300">
                <a:solidFill>
                  <a:schemeClr val="accent1"/>
                </a:solidFill>
                <a:latin typeface="Wellfleet"/>
                <a:ea typeface="Wellfleet"/>
                <a:cs typeface="Wellfleet"/>
                <a:sym typeface="Wellfleet"/>
              </a:rPr>
              <a:t>, infographics &amp; images by</a:t>
            </a:r>
            <a:r>
              <a:rPr lang="en" sz="1300">
                <a:solidFill>
                  <a:schemeClr val="accent1"/>
                </a:solidFill>
                <a:uFill>
                  <a:noFill/>
                </a:uFill>
                <a:latin typeface="Wellfleet"/>
                <a:ea typeface="Wellfleet"/>
                <a:cs typeface="Wellfleet"/>
                <a:sym typeface="Wellfleet"/>
                <a:hlinkClick r:id="rId4">
                  <a:extLst>
                    <a:ext uri="{A12FA001-AC4F-418D-AE19-62706E023703}">
                      <ahyp:hlinkClr xmlns:ahyp="http://schemas.microsoft.com/office/drawing/2018/hyperlinkcolor" val="tx"/>
                    </a:ext>
                  </a:extLst>
                </a:hlinkClick>
              </a:rPr>
              <a:t> </a:t>
            </a:r>
            <a:r>
              <a:rPr lang="en" sz="1300">
                <a:solidFill>
                  <a:schemeClr val="dk1"/>
                </a:solidFill>
                <a:uFill>
                  <a:noFill/>
                </a:uFill>
                <a:latin typeface="Wellfleet"/>
                <a:ea typeface="Wellfleet"/>
                <a:cs typeface="Wellfleet"/>
                <a:sym typeface="Wellfleet"/>
                <a:hlinkClick r:id="rId4">
                  <a:extLst>
                    <a:ext uri="{A12FA001-AC4F-418D-AE19-62706E023703}">
                      <ahyp:hlinkClr xmlns:ahyp="http://schemas.microsoft.com/office/drawing/2018/hyperlinkcolor" val="tx"/>
                    </a:ext>
                  </a:extLst>
                </a:hlinkClick>
              </a:rPr>
              <a:t>Freepik</a:t>
            </a:r>
            <a:endParaRPr sz="1300">
              <a:solidFill>
                <a:schemeClr val="accent1"/>
              </a:solidFill>
              <a:latin typeface="Wellfleet"/>
              <a:ea typeface="Wellfleet"/>
              <a:cs typeface="Wellfleet"/>
              <a:sym typeface="Wellfleet"/>
            </a:endParaRPr>
          </a:p>
        </p:txBody>
      </p:sp>
    </p:spTree>
    <p:extLst>
      <p:ext uri="{BB962C8B-B14F-4D97-AF65-F5344CB8AC3E}">
        <p14:creationId xmlns:p14="http://schemas.microsoft.com/office/powerpoint/2010/main" val="665775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9"/>
        <p:cNvGrpSpPr/>
        <p:nvPr/>
      </p:nvGrpSpPr>
      <p:grpSpPr>
        <a:xfrm>
          <a:off x="0" y="0"/>
          <a:ext cx="0" cy="0"/>
          <a:chOff x="0" y="0"/>
          <a:chExt cx="0" cy="0"/>
        </a:xfrm>
      </p:grpSpPr>
      <p:grpSp>
        <p:nvGrpSpPr>
          <p:cNvPr id="1080" name="Google Shape;1080;p38"/>
          <p:cNvGrpSpPr/>
          <p:nvPr/>
        </p:nvGrpSpPr>
        <p:grpSpPr>
          <a:xfrm>
            <a:off x="-83000" y="-252201"/>
            <a:ext cx="9354875" cy="5622400"/>
            <a:chOff x="-83000" y="-252201"/>
            <a:chExt cx="9354875" cy="5622400"/>
          </a:xfrm>
        </p:grpSpPr>
        <p:sp>
          <p:nvSpPr>
            <p:cNvPr id="1081" name="Google Shape;1081;p38"/>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38"/>
          <p:cNvSpPr/>
          <p:nvPr/>
        </p:nvSpPr>
        <p:spPr>
          <a:xfrm flipH="1">
            <a:off x="286988" y="455100"/>
            <a:ext cx="8570012" cy="4369101"/>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1106" name="Google Shape;1106;p38"/>
          <p:cNvSpPr/>
          <p:nvPr/>
        </p:nvSpPr>
        <p:spPr>
          <a:xfrm flipH="1">
            <a:off x="287305" y="438144"/>
            <a:ext cx="8460324" cy="4369004"/>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2906094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838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81"/>
        <p:cNvGrpSpPr/>
        <p:nvPr/>
      </p:nvGrpSpPr>
      <p:grpSpPr>
        <a:xfrm>
          <a:off x="0" y="0"/>
          <a:ext cx="0" cy="0"/>
          <a:chOff x="0" y="0"/>
          <a:chExt cx="0" cy="0"/>
        </a:xfrm>
      </p:grpSpPr>
      <p:grpSp>
        <p:nvGrpSpPr>
          <p:cNvPr id="1882" name="Google Shape;1882;p34"/>
          <p:cNvGrpSpPr/>
          <p:nvPr/>
        </p:nvGrpSpPr>
        <p:grpSpPr>
          <a:xfrm rot="9010789" flipH="1">
            <a:off x="7384751" y="3700577"/>
            <a:ext cx="2298860" cy="1335318"/>
            <a:chOff x="2037450" y="1549075"/>
            <a:chExt cx="2214600" cy="1286375"/>
          </a:xfrm>
        </p:grpSpPr>
        <p:sp>
          <p:nvSpPr>
            <p:cNvPr id="1883" name="Google Shape;1883;p34"/>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5" name="Google Shape;1885;p34"/>
          <p:cNvGrpSpPr/>
          <p:nvPr/>
        </p:nvGrpSpPr>
        <p:grpSpPr>
          <a:xfrm rot="-575087">
            <a:off x="8361550" y="182734"/>
            <a:ext cx="914356" cy="713331"/>
            <a:chOff x="3845050" y="297847"/>
            <a:chExt cx="914393" cy="713360"/>
          </a:xfrm>
        </p:grpSpPr>
        <p:sp>
          <p:nvSpPr>
            <p:cNvPr id="1886" name="Google Shape;1886;p34"/>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7" name="Google Shape;1907;p34"/>
          <p:cNvGrpSpPr/>
          <p:nvPr/>
        </p:nvGrpSpPr>
        <p:grpSpPr>
          <a:xfrm>
            <a:off x="-111600" y="4330987"/>
            <a:ext cx="655983" cy="622728"/>
            <a:chOff x="-91012" y="445025"/>
            <a:chExt cx="771745" cy="732622"/>
          </a:xfrm>
        </p:grpSpPr>
        <p:grpSp>
          <p:nvGrpSpPr>
            <p:cNvPr id="1908" name="Google Shape;1908;p34"/>
            <p:cNvGrpSpPr/>
            <p:nvPr/>
          </p:nvGrpSpPr>
          <p:grpSpPr>
            <a:xfrm>
              <a:off x="-91012" y="445025"/>
              <a:ext cx="771745" cy="732622"/>
              <a:chOff x="-91012" y="445025"/>
              <a:chExt cx="771745" cy="732622"/>
            </a:xfrm>
          </p:grpSpPr>
          <p:sp>
            <p:nvSpPr>
              <p:cNvPr id="1909" name="Google Shape;1909;p34"/>
              <p:cNvSpPr/>
              <p:nvPr/>
            </p:nvSpPr>
            <p:spPr>
              <a:xfrm>
                <a:off x="-76617" y="449808"/>
                <a:ext cx="750413" cy="722865"/>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4"/>
              <p:cNvSpPr/>
              <p:nvPr/>
            </p:nvSpPr>
            <p:spPr>
              <a:xfrm>
                <a:off x="-91012" y="445025"/>
                <a:ext cx="771745" cy="73262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34"/>
            <p:cNvGrpSpPr/>
            <p:nvPr/>
          </p:nvGrpSpPr>
          <p:grpSpPr>
            <a:xfrm rot="964828" flipH="1">
              <a:off x="80111" y="618637"/>
              <a:ext cx="392191" cy="400810"/>
              <a:chOff x="9295375" y="2920038"/>
              <a:chExt cx="782650" cy="799850"/>
            </a:xfrm>
          </p:grpSpPr>
          <p:sp>
            <p:nvSpPr>
              <p:cNvPr id="1912" name="Google Shape;1912;p34"/>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4"/>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4"/>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4"/>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4"/>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4"/>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4"/>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4"/>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4"/>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4" name="Google Shape;1954;p34"/>
          <p:cNvGrpSpPr/>
          <p:nvPr/>
        </p:nvGrpSpPr>
        <p:grpSpPr>
          <a:xfrm rot="5563196" flipH="1">
            <a:off x="-639168" y="146662"/>
            <a:ext cx="1832977" cy="785467"/>
            <a:chOff x="1928075" y="3261300"/>
            <a:chExt cx="1531375" cy="656225"/>
          </a:xfrm>
        </p:grpSpPr>
        <p:sp>
          <p:nvSpPr>
            <p:cNvPr id="1955" name="Google Shape;1955;p3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0215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83000" y="-252201"/>
            <a:ext cx="9354875" cy="5622400"/>
            <a:chOff x="-83000" y="-252201"/>
            <a:chExt cx="9354875" cy="5622400"/>
          </a:xfrm>
        </p:grpSpPr>
        <p:sp>
          <p:nvSpPr>
            <p:cNvPr id="10" name="Google Shape;10;p2"/>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345784" y="317693"/>
            <a:ext cx="8367731" cy="4421998"/>
          </a:xfrm>
          <a:custGeom>
            <a:avLst/>
            <a:gdLst/>
            <a:ahLst/>
            <a:cxnLst/>
            <a:rect l="l" t="t" r="r" b="b"/>
            <a:pathLst>
              <a:path w="308630" h="162454" extrusionOk="0">
                <a:moveTo>
                  <a:pt x="0" y="0"/>
                </a:moveTo>
                <a:lnTo>
                  <a:pt x="308630" y="4149"/>
                </a:lnTo>
                <a:lnTo>
                  <a:pt x="308630" y="162454"/>
                </a:lnTo>
                <a:lnTo>
                  <a:pt x="0" y="161177"/>
                </a:lnTo>
                <a:close/>
              </a:path>
            </a:pathLst>
          </a:custGeom>
          <a:solidFill>
            <a:schemeClr val="lt1"/>
          </a:solidFill>
          <a:ln>
            <a:noFill/>
          </a:ln>
        </p:spPr>
      </p:sp>
      <p:sp>
        <p:nvSpPr>
          <p:cNvPr id="35" name="Google Shape;35;p2"/>
          <p:cNvSpPr/>
          <p:nvPr/>
        </p:nvSpPr>
        <p:spPr>
          <a:xfrm>
            <a:off x="440490" y="422090"/>
            <a:ext cx="8357727" cy="4403718"/>
          </a:xfrm>
          <a:custGeom>
            <a:avLst/>
            <a:gdLst/>
            <a:ahLst/>
            <a:cxnLst/>
            <a:rect l="l" t="t" r="r" b="b"/>
            <a:pathLst>
              <a:path w="319119" h="168145" extrusionOk="0">
                <a:moveTo>
                  <a:pt x="0" y="0"/>
                </a:moveTo>
                <a:lnTo>
                  <a:pt x="319119" y="3257"/>
                </a:lnTo>
                <a:lnTo>
                  <a:pt x="311126" y="168145"/>
                </a:lnTo>
                <a:lnTo>
                  <a:pt x="5032" y="165480"/>
                </a:lnTo>
                <a:close/>
              </a:path>
            </a:pathLst>
          </a:custGeom>
          <a:noFill/>
          <a:ln w="28575" cap="flat" cmpd="sng">
            <a:solidFill>
              <a:schemeClr val="accent1"/>
            </a:solidFill>
            <a:prstDash val="solid"/>
            <a:round/>
            <a:headEnd type="none" w="med" len="med"/>
            <a:tailEnd type="none" w="med" len="med"/>
          </a:ln>
        </p:spPr>
      </p:sp>
      <p:sp>
        <p:nvSpPr>
          <p:cNvPr id="36" name="Google Shape;36;p2"/>
          <p:cNvSpPr txBox="1">
            <a:spLocks noGrp="1"/>
          </p:cNvSpPr>
          <p:nvPr>
            <p:ph type="ctrTitle"/>
          </p:nvPr>
        </p:nvSpPr>
        <p:spPr>
          <a:xfrm>
            <a:off x="914075" y="1068544"/>
            <a:ext cx="3692400" cy="1931400"/>
          </a:xfrm>
          <a:prstGeom prst="rect">
            <a:avLst/>
          </a:prstGeom>
          <a:noFill/>
        </p:spPr>
        <p:txBody>
          <a:bodyPr spcFirstLastPara="1" wrap="square" lIns="91425" tIns="91425" rIns="91425" bIns="91425" anchor="ctr" anchorCtr="0">
            <a:noAutofit/>
          </a:bodyPr>
          <a:lstStyle>
            <a:lvl1pPr lvl="0">
              <a:spcBef>
                <a:spcPts val="0"/>
              </a:spcBef>
              <a:spcAft>
                <a:spcPts val="0"/>
              </a:spcAft>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7" name="Google Shape;37;p2"/>
          <p:cNvSpPr txBox="1">
            <a:spLocks noGrp="1"/>
          </p:cNvSpPr>
          <p:nvPr>
            <p:ph type="subTitle" idx="1"/>
          </p:nvPr>
        </p:nvSpPr>
        <p:spPr>
          <a:xfrm>
            <a:off x="914075" y="3418919"/>
            <a:ext cx="3692400" cy="600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1300"/>
              <a:buNone/>
              <a:defRPr sz="380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15979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grpSp>
        <p:nvGrpSpPr>
          <p:cNvPr id="39" name="Google Shape;39;p3"/>
          <p:cNvGrpSpPr/>
          <p:nvPr/>
        </p:nvGrpSpPr>
        <p:grpSpPr>
          <a:xfrm>
            <a:off x="-83000" y="-252201"/>
            <a:ext cx="9354875" cy="5622400"/>
            <a:chOff x="-83000" y="-252201"/>
            <a:chExt cx="9354875" cy="5622400"/>
          </a:xfrm>
        </p:grpSpPr>
        <p:sp>
          <p:nvSpPr>
            <p:cNvPr id="40" name="Google Shape;40;p3"/>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3"/>
          <p:cNvSpPr/>
          <p:nvPr/>
        </p:nvSpPr>
        <p:spPr>
          <a:xfrm>
            <a:off x="286994" y="363268"/>
            <a:ext cx="8570012" cy="4460839"/>
          </a:xfrm>
          <a:custGeom>
            <a:avLst/>
            <a:gdLst/>
            <a:ahLst/>
            <a:cxnLst/>
            <a:rect l="l" t="t" r="r" b="b"/>
            <a:pathLst>
              <a:path w="323031" h="167559" extrusionOk="0">
                <a:moveTo>
                  <a:pt x="1648" y="0"/>
                </a:moveTo>
                <a:lnTo>
                  <a:pt x="0" y="163164"/>
                </a:lnTo>
                <a:lnTo>
                  <a:pt x="323031" y="167559"/>
                </a:lnTo>
                <a:lnTo>
                  <a:pt x="322207" y="3571"/>
                </a:lnTo>
                <a:close/>
              </a:path>
            </a:pathLst>
          </a:custGeom>
          <a:solidFill>
            <a:schemeClr val="lt1"/>
          </a:solidFill>
          <a:ln>
            <a:noFill/>
          </a:ln>
        </p:spPr>
      </p:sp>
      <p:sp>
        <p:nvSpPr>
          <p:cNvPr id="65" name="Google Shape;65;p3"/>
          <p:cNvSpPr/>
          <p:nvPr/>
        </p:nvSpPr>
        <p:spPr>
          <a:xfrm>
            <a:off x="396300" y="319393"/>
            <a:ext cx="8380562" cy="4497392"/>
          </a:xfrm>
          <a:custGeom>
            <a:avLst/>
            <a:gdLst/>
            <a:ahLst/>
            <a:cxnLst/>
            <a:rect l="l" t="t" r="r" b="b"/>
            <a:pathLst>
              <a:path w="315890" h="168932" extrusionOk="0">
                <a:moveTo>
                  <a:pt x="275" y="0"/>
                </a:moveTo>
                <a:lnTo>
                  <a:pt x="0" y="168932"/>
                </a:lnTo>
                <a:lnTo>
                  <a:pt x="315890" y="167833"/>
                </a:lnTo>
                <a:lnTo>
                  <a:pt x="315065" y="2747"/>
                </a:lnTo>
                <a:close/>
              </a:path>
            </a:pathLst>
          </a:custGeom>
          <a:noFill/>
          <a:ln w="28575" cap="flat" cmpd="sng">
            <a:solidFill>
              <a:schemeClr val="accent1"/>
            </a:solidFill>
            <a:prstDash val="solid"/>
            <a:round/>
            <a:headEnd type="none" w="med" len="med"/>
            <a:tailEnd type="none" w="med" len="med"/>
          </a:ln>
        </p:spPr>
      </p:sp>
      <p:sp>
        <p:nvSpPr>
          <p:cNvPr id="66" name="Google Shape;66;p3"/>
          <p:cNvSpPr txBox="1">
            <a:spLocks noGrp="1"/>
          </p:cNvSpPr>
          <p:nvPr>
            <p:ph type="title"/>
          </p:nvPr>
        </p:nvSpPr>
        <p:spPr>
          <a:xfrm>
            <a:off x="4176388" y="1878800"/>
            <a:ext cx="4252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1981912" y="1416450"/>
            <a:ext cx="2194500" cy="23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 name="Google Shape;68;p3"/>
          <p:cNvSpPr txBox="1">
            <a:spLocks noGrp="1"/>
          </p:cNvSpPr>
          <p:nvPr>
            <p:ph type="subTitle" idx="1"/>
          </p:nvPr>
        </p:nvSpPr>
        <p:spPr>
          <a:xfrm>
            <a:off x="4176300" y="2818450"/>
            <a:ext cx="30462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6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extLst>
      <p:ext uri="{BB962C8B-B14F-4D97-AF65-F5344CB8AC3E}">
        <p14:creationId xmlns:p14="http://schemas.microsoft.com/office/powerpoint/2010/main" val="116881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9"/>
        <p:cNvGrpSpPr/>
        <p:nvPr/>
      </p:nvGrpSpPr>
      <p:grpSpPr>
        <a:xfrm>
          <a:off x="0" y="0"/>
          <a:ext cx="0" cy="0"/>
          <a:chOff x="0" y="0"/>
          <a:chExt cx="0" cy="0"/>
        </a:xfrm>
      </p:grpSpPr>
      <p:grpSp>
        <p:nvGrpSpPr>
          <p:cNvPr id="70" name="Google Shape;70;p4"/>
          <p:cNvGrpSpPr/>
          <p:nvPr/>
        </p:nvGrpSpPr>
        <p:grpSpPr>
          <a:xfrm>
            <a:off x="-83000" y="-252201"/>
            <a:ext cx="9354875" cy="5622400"/>
            <a:chOff x="-83000" y="-252201"/>
            <a:chExt cx="9354875" cy="5622400"/>
          </a:xfrm>
        </p:grpSpPr>
        <p:sp>
          <p:nvSpPr>
            <p:cNvPr id="71" name="Google Shape;71;p4"/>
            <p:cNvSpPr/>
            <p:nvPr/>
          </p:nvSpPr>
          <p:spPr>
            <a:xfrm rot="-1952546">
              <a:off x="-1555" y="1210100"/>
              <a:ext cx="407121" cy="421685"/>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4204828">
              <a:off x="2423444" y="-8257"/>
              <a:ext cx="300264" cy="29931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4229008">
              <a:off x="166653" y="4192538"/>
              <a:ext cx="311603" cy="278588"/>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903121" y="4323500"/>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7092105" y="44166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rot="-1386284">
              <a:off x="4571324" y="155070"/>
              <a:ext cx="264517" cy="264517"/>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rot="4047009">
              <a:off x="259405" y="2572212"/>
              <a:ext cx="264416" cy="264416"/>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rot="1484058">
              <a:off x="8049703" y="155102"/>
              <a:ext cx="264572" cy="2645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245790" y="375675"/>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5928625">
              <a:off x="-64310" y="497126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rot="1484150">
              <a:off x="5768440" y="4837231"/>
              <a:ext cx="458135" cy="458135"/>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2700000">
              <a:off x="294581" y="3269607"/>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rot="2700000">
              <a:off x="6803887" y="-136918"/>
              <a:ext cx="556634" cy="556634"/>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rot="-971352">
              <a:off x="5821966" y="137708"/>
              <a:ext cx="300204" cy="29925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3143565" y="4475725"/>
              <a:ext cx="570000" cy="5700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rot="1986681">
              <a:off x="253618" y="-151213"/>
              <a:ext cx="387173" cy="387173"/>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2063235">
              <a:off x="8158798" y="4713884"/>
              <a:ext cx="540207" cy="538630"/>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rot="279811">
              <a:off x="8506429" y="3812449"/>
              <a:ext cx="313638" cy="313638"/>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8289622">
              <a:off x="8675311" y="1396627"/>
              <a:ext cx="311672" cy="27873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928625">
              <a:off x="2176133" y="4722319"/>
              <a:ext cx="264420" cy="264420"/>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796823">
              <a:off x="4444354" y="4853511"/>
              <a:ext cx="518465" cy="463376"/>
            </a:xfrm>
            <a:prstGeom prst="triangle">
              <a:avLst>
                <a:gd name="adj" fmla="val 50000"/>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6915390">
              <a:off x="8931933" y="2942869"/>
              <a:ext cx="264372" cy="264372"/>
            </a:xfrm>
            <a:prstGeom prst="rect">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888175" y="343150"/>
              <a:ext cx="383700" cy="383700"/>
            </a:xfrm>
            <a:prstGeom prst="ellipse">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5522534">
              <a:off x="3514237" y="241990"/>
              <a:ext cx="387246" cy="387246"/>
            </a:xfrm>
            <a:prstGeom prst="plus">
              <a:avLst>
                <a:gd name="adj" fmla="val 35381"/>
              </a:avLst>
            </a:prstGeom>
            <a:solidFill>
              <a:srgbClr val="E55436">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4"/>
          <p:cNvSpPr/>
          <p:nvPr/>
        </p:nvSpPr>
        <p:spPr>
          <a:xfrm>
            <a:off x="359050" y="359050"/>
            <a:ext cx="8393975" cy="4524125"/>
          </a:xfrm>
          <a:custGeom>
            <a:avLst/>
            <a:gdLst/>
            <a:ahLst/>
            <a:cxnLst/>
            <a:rect l="l" t="t" r="r" b="b"/>
            <a:pathLst>
              <a:path w="335759" h="180965" extrusionOk="0">
                <a:moveTo>
                  <a:pt x="0" y="0"/>
                </a:moveTo>
                <a:lnTo>
                  <a:pt x="2554" y="180965"/>
                </a:lnTo>
                <a:lnTo>
                  <a:pt x="335759" y="178093"/>
                </a:lnTo>
                <a:lnTo>
                  <a:pt x="333525" y="3830"/>
                </a:lnTo>
                <a:close/>
              </a:path>
            </a:pathLst>
          </a:custGeom>
          <a:solidFill>
            <a:schemeClr val="lt1"/>
          </a:solidFill>
          <a:ln>
            <a:noFill/>
          </a:ln>
        </p:spPr>
      </p:sp>
      <p:sp>
        <p:nvSpPr>
          <p:cNvPr id="96" name="Google Shape;96;p4"/>
          <p:cNvSpPr/>
          <p:nvPr/>
        </p:nvSpPr>
        <p:spPr>
          <a:xfrm>
            <a:off x="502675" y="375025"/>
            <a:ext cx="8186525" cy="4524125"/>
          </a:xfrm>
          <a:custGeom>
            <a:avLst/>
            <a:gdLst/>
            <a:ahLst/>
            <a:cxnLst/>
            <a:rect l="l" t="t" r="r" b="b"/>
            <a:pathLst>
              <a:path w="327461" h="180965" extrusionOk="0">
                <a:moveTo>
                  <a:pt x="0" y="2553"/>
                </a:moveTo>
                <a:lnTo>
                  <a:pt x="321078" y="0"/>
                </a:lnTo>
                <a:lnTo>
                  <a:pt x="327461" y="180965"/>
                </a:lnTo>
                <a:lnTo>
                  <a:pt x="319" y="177135"/>
                </a:lnTo>
                <a:close/>
              </a:path>
            </a:pathLst>
          </a:custGeom>
          <a:noFill/>
          <a:ln w="28575" cap="flat" cmpd="sng">
            <a:solidFill>
              <a:schemeClr val="accent1"/>
            </a:solidFill>
            <a:prstDash val="solid"/>
            <a:round/>
            <a:headEnd type="none" w="med" len="med"/>
            <a:tailEnd type="none" w="med" len="med"/>
          </a:ln>
        </p:spPr>
      </p:sp>
      <p:sp>
        <p:nvSpPr>
          <p:cNvPr id="97" name="Google Shape;9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AutoNum type="arabicPeriod"/>
              <a:defRPr sz="1100"/>
            </a:lvl1pPr>
            <a:lvl2pPr marL="914400" lvl="1" indent="-311150" rtl="0">
              <a:lnSpc>
                <a:spcPct val="115000"/>
              </a:lnSpc>
              <a:spcBef>
                <a:spcPts val="0"/>
              </a:spcBef>
              <a:spcAft>
                <a:spcPts val="0"/>
              </a:spcAft>
              <a:buSzPts val="1300"/>
              <a:buAutoNum type="alphaLcPeriod"/>
              <a:defRPr/>
            </a:lvl2pPr>
            <a:lvl3pPr marL="1371600" lvl="2" indent="-311150" rtl="0">
              <a:lnSpc>
                <a:spcPct val="115000"/>
              </a:lnSpc>
              <a:spcBef>
                <a:spcPts val="0"/>
              </a:spcBef>
              <a:spcAft>
                <a:spcPts val="0"/>
              </a:spcAft>
              <a:buSzPts val="1300"/>
              <a:buAutoNum type="romanLcPeriod"/>
              <a:defRPr/>
            </a:lvl3pPr>
            <a:lvl4pPr marL="1828800" lvl="3" indent="-311150" rtl="0">
              <a:lnSpc>
                <a:spcPct val="115000"/>
              </a:lnSpc>
              <a:spcBef>
                <a:spcPts val="0"/>
              </a:spcBef>
              <a:spcAft>
                <a:spcPts val="0"/>
              </a:spcAft>
              <a:buSzPts val="1300"/>
              <a:buAutoNum type="arabicPeriod"/>
              <a:defRPr/>
            </a:lvl4pPr>
            <a:lvl5pPr marL="2286000" lvl="4" indent="-311150" rtl="0">
              <a:lnSpc>
                <a:spcPct val="115000"/>
              </a:lnSpc>
              <a:spcBef>
                <a:spcPts val="0"/>
              </a:spcBef>
              <a:spcAft>
                <a:spcPts val="0"/>
              </a:spcAft>
              <a:buSzPts val="1300"/>
              <a:buAutoNum type="alphaLcPeriod"/>
              <a:defRPr/>
            </a:lvl5pPr>
            <a:lvl6pPr marL="2743200" lvl="5" indent="-311150" rtl="0">
              <a:lnSpc>
                <a:spcPct val="115000"/>
              </a:lnSpc>
              <a:spcBef>
                <a:spcPts val="0"/>
              </a:spcBef>
              <a:spcAft>
                <a:spcPts val="0"/>
              </a:spcAft>
              <a:buSzPts val="1300"/>
              <a:buAutoNum type="romanLcPeriod"/>
              <a:defRPr/>
            </a:lvl6pPr>
            <a:lvl7pPr marL="3200400" lvl="6" indent="-311150" rtl="0">
              <a:lnSpc>
                <a:spcPct val="115000"/>
              </a:lnSpc>
              <a:spcBef>
                <a:spcPts val="0"/>
              </a:spcBef>
              <a:spcAft>
                <a:spcPts val="0"/>
              </a:spcAft>
              <a:buSzPts val="1300"/>
              <a:buAutoNum type="arabicPeriod"/>
              <a:defRPr/>
            </a:lvl7pPr>
            <a:lvl8pPr marL="3657600" lvl="7" indent="-311150" rtl="0">
              <a:lnSpc>
                <a:spcPct val="115000"/>
              </a:lnSpc>
              <a:spcBef>
                <a:spcPts val="0"/>
              </a:spcBef>
              <a:spcAft>
                <a:spcPts val="0"/>
              </a:spcAft>
              <a:buSzPts val="1300"/>
              <a:buAutoNum type="alphaLcPeriod"/>
              <a:defRPr/>
            </a:lvl8pPr>
            <a:lvl9pPr marL="4114800" lvl="8" indent="-311150" rtl="0">
              <a:lnSpc>
                <a:spcPct val="115000"/>
              </a:lnSpc>
              <a:spcBef>
                <a:spcPts val="0"/>
              </a:spcBef>
              <a:spcAft>
                <a:spcPts val="0"/>
              </a:spcAft>
              <a:buSzPts val="1300"/>
              <a:buAutoNum type="romanLcPeriod"/>
              <a:defRPr/>
            </a:lvl9pPr>
          </a:lstStyle>
          <a:p>
            <a:endParaRPr/>
          </a:p>
        </p:txBody>
      </p:sp>
      <p:sp>
        <p:nvSpPr>
          <p:cNvPr id="98" name="Google Shape;98;p4"/>
          <p:cNvSpPr txBox="1">
            <a:spLocks noGrp="1"/>
          </p:cNvSpPr>
          <p:nvPr>
            <p:ph type="title"/>
          </p:nvPr>
        </p:nvSpPr>
        <p:spPr>
          <a:xfrm>
            <a:off x="720000" y="53500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74661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theme" Target="../theme/theme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D7B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Oswald Medium"/>
              <a:buNone/>
              <a:defRPr sz="3200">
                <a:solidFill>
                  <a:schemeClr val="dk1"/>
                </a:solidFill>
                <a:latin typeface="Oswald Medium"/>
                <a:ea typeface="Oswald Medium"/>
                <a:cs typeface="Oswald Medium"/>
                <a:sym typeface="Oswald Medium"/>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Rubik"/>
              <a:buChar char="●"/>
              <a:defRPr>
                <a:solidFill>
                  <a:schemeClr val="lt2"/>
                </a:solidFill>
                <a:latin typeface="Rubik"/>
                <a:ea typeface="Rubik"/>
                <a:cs typeface="Rubik"/>
                <a:sym typeface="Rubik"/>
              </a:defRPr>
            </a:lvl1pPr>
            <a:lvl2pPr marL="914400" lvl="1"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2pPr>
            <a:lvl3pPr marL="1371600" lvl="2"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3pPr>
            <a:lvl4pPr marL="1828800" lvl="3"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4pPr>
            <a:lvl5pPr marL="2286000" lvl="4"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5pPr>
            <a:lvl6pPr marL="2743200" lvl="5"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6pPr>
            <a:lvl7pPr marL="3200400" lvl="6"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7pPr>
            <a:lvl8pPr marL="3657600" lvl="7"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8pPr>
            <a:lvl9pPr marL="4114800" lvl="8" indent="-317500">
              <a:lnSpc>
                <a:spcPct val="115000"/>
              </a:lnSpc>
              <a:spcBef>
                <a:spcPts val="1600"/>
              </a:spcBef>
              <a:spcAft>
                <a:spcPts val="1600"/>
              </a:spcAft>
              <a:buClr>
                <a:schemeClr val="lt2"/>
              </a:buClr>
              <a:buSzPts val="1400"/>
              <a:buFont typeface="Rubik"/>
              <a:buChar char="■"/>
              <a:defRPr>
                <a:solidFill>
                  <a:schemeClr val="lt2"/>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9" r:id="rId4"/>
    <p:sldLayoutId id="2147483680" r:id="rId5"/>
    <p:sldLayoutId id="214748373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b="1">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Wellfleet"/>
              <a:buChar char="●"/>
              <a:defRPr sz="1300">
                <a:solidFill>
                  <a:schemeClr val="accent1"/>
                </a:solidFill>
                <a:latin typeface="Wellfleet"/>
                <a:ea typeface="Wellfleet"/>
                <a:cs typeface="Wellfleet"/>
                <a:sym typeface="Wellfleet"/>
              </a:defRPr>
            </a:lvl1pPr>
            <a:lvl2pPr marL="914400" lvl="1" indent="-311150">
              <a:lnSpc>
                <a:spcPct val="115000"/>
              </a:lnSpc>
              <a:spcBef>
                <a:spcPts val="1600"/>
              </a:spcBef>
              <a:spcAft>
                <a:spcPts val="0"/>
              </a:spcAft>
              <a:buClr>
                <a:schemeClr val="accent1"/>
              </a:buClr>
              <a:buSzPts val="1300"/>
              <a:buFont typeface="Wellfleet"/>
              <a:buChar char="○"/>
              <a:defRPr sz="1300">
                <a:solidFill>
                  <a:schemeClr val="accent1"/>
                </a:solidFill>
                <a:latin typeface="Wellfleet"/>
                <a:ea typeface="Wellfleet"/>
                <a:cs typeface="Wellfleet"/>
                <a:sym typeface="Wellfleet"/>
              </a:defRPr>
            </a:lvl2pPr>
            <a:lvl3pPr marL="1371600" lvl="2" indent="-311150">
              <a:lnSpc>
                <a:spcPct val="115000"/>
              </a:lnSpc>
              <a:spcBef>
                <a:spcPts val="1600"/>
              </a:spcBef>
              <a:spcAft>
                <a:spcPts val="0"/>
              </a:spcAft>
              <a:buClr>
                <a:schemeClr val="accent1"/>
              </a:buClr>
              <a:buSzPts val="1300"/>
              <a:buFont typeface="Wellfleet"/>
              <a:buChar char="■"/>
              <a:defRPr sz="1300">
                <a:solidFill>
                  <a:schemeClr val="accent1"/>
                </a:solidFill>
                <a:latin typeface="Wellfleet"/>
                <a:ea typeface="Wellfleet"/>
                <a:cs typeface="Wellfleet"/>
                <a:sym typeface="Wellfleet"/>
              </a:defRPr>
            </a:lvl3pPr>
            <a:lvl4pPr marL="1828800" lvl="3" indent="-311150">
              <a:lnSpc>
                <a:spcPct val="115000"/>
              </a:lnSpc>
              <a:spcBef>
                <a:spcPts val="1600"/>
              </a:spcBef>
              <a:spcAft>
                <a:spcPts val="0"/>
              </a:spcAft>
              <a:buClr>
                <a:schemeClr val="accent1"/>
              </a:buClr>
              <a:buSzPts val="1300"/>
              <a:buFont typeface="Wellfleet"/>
              <a:buChar char="●"/>
              <a:defRPr sz="1300">
                <a:solidFill>
                  <a:schemeClr val="accent1"/>
                </a:solidFill>
                <a:latin typeface="Wellfleet"/>
                <a:ea typeface="Wellfleet"/>
                <a:cs typeface="Wellfleet"/>
                <a:sym typeface="Wellfleet"/>
              </a:defRPr>
            </a:lvl4pPr>
            <a:lvl5pPr marL="2286000" lvl="4" indent="-311150">
              <a:lnSpc>
                <a:spcPct val="115000"/>
              </a:lnSpc>
              <a:spcBef>
                <a:spcPts val="1600"/>
              </a:spcBef>
              <a:spcAft>
                <a:spcPts val="0"/>
              </a:spcAft>
              <a:buClr>
                <a:schemeClr val="accent1"/>
              </a:buClr>
              <a:buSzPts val="1300"/>
              <a:buFont typeface="Wellfleet"/>
              <a:buChar char="○"/>
              <a:defRPr sz="1300">
                <a:solidFill>
                  <a:schemeClr val="accent1"/>
                </a:solidFill>
                <a:latin typeface="Wellfleet"/>
                <a:ea typeface="Wellfleet"/>
                <a:cs typeface="Wellfleet"/>
                <a:sym typeface="Wellfleet"/>
              </a:defRPr>
            </a:lvl5pPr>
            <a:lvl6pPr marL="2743200" lvl="5" indent="-311150">
              <a:lnSpc>
                <a:spcPct val="115000"/>
              </a:lnSpc>
              <a:spcBef>
                <a:spcPts val="1600"/>
              </a:spcBef>
              <a:spcAft>
                <a:spcPts val="0"/>
              </a:spcAft>
              <a:buClr>
                <a:schemeClr val="accent1"/>
              </a:buClr>
              <a:buSzPts val="1300"/>
              <a:buFont typeface="Wellfleet"/>
              <a:buChar char="■"/>
              <a:defRPr sz="1300">
                <a:solidFill>
                  <a:schemeClr val="accent1"/>
                </a:solidFill>
                <a:latin typeface="Wellfleet"/>
                <a:ea typeface="Wellfleet"/>
                <a:cs typeface="Wellfleet"/>
                <a:sym typeface="Wellfleet"/>
              </a:defRPr>
            </a:lvl6pPr>
            <a:lvl7pPr marL="3200400" lvl="6" indent="-311150">
              <a:lnSpc>
                <a:spcPct val="115000"/>
              </a:lnSpc>
              <a:spcBef>
                <a:spcPts val="1600"/>
              </a:spcBef>
              <a:spcAft>
                <a:spcPts val="0"/>
              </a:spcAft>
              <a:buClr>
                <a:schemeClr val="accent1"/>
              </a:buClr>
              <a:buSzPts val="1300"/>
              <a:buFont typeface="Wellfleet"/>
              <a:buChar char="●"/>
              <a:defRPr sz="1300">
                <a:solidFill>
                  <a:schemeClr val="accent1"/>
                </a:solidFill>
                <a:latin typeface="Wellfleet"/>
                <a:ea typeface="Wellfleet"/>
                <a:cs typeface="Wellfleet"/>
                <a:sym typeface="Wellfleet"/>
              </a:defRPr>
            </a:lvl7pPr>
            <a:lvl8pPr marL="3657600" lvl="7" indent="-311150">
              <a:lnSpc>
                <a:spcPct val="115000"/>
              </a:lnSpc>
              <a:spcBef>
                <a:spcPts val="1600"/>
              </a:spcBef>
              <a:spcAft>
                <a:spcPts val="0"/>
              </a:spcAft>
              <a:buClr>
                <a:schemeClr val="accent1"/>
              </a:buClr>
              <a:buSzPts val="1300"/>
              <a:buFont typeface="Wellfleet"/>
              <a:buChar char="○"/>
              <a:defRPr sz="1300">
                <a:solidFill>
                  <a:schemeClr val="accent1"/>
                </a:solidFill>
                <a:latin typeface="Wellfleet"/>
                <a:ea typeface="Wellfleet"/>
                <a:cs typeface="Wellfleet"/>
                <a:sym typeface="Wellfleet"/>
              </a:defRPr>
            </a:lvl8pPr>
            <a:lvl9pPr marL="4114800" lvl="8" indent="-311150">
              <a:lnSpc>
                <a:spcPct val="115000"/>
              </a:lnSpc>
              <a:spcBef>
                <a:spcPts val="1600"/>
              </a:spcBef>
              <a:spcAft>
                <a:spcPts val="1600"/>
              </a:spcAft>
              <a:buClr>
                <a:schemeClr val="accent1"/>
              </a:buClr>
              <a:buSzPts val="1300"/>
              <a:buFont typeface="Wellfleet"/>
              <a:buChar char="■"/>
              <a:defRPr sz="1300">
                <a:solidFill>
                  <a:schemeClr val="accent1"/>
                </a:solidFill>
                <a:latin typeface="Wellfleet"/>
                <a:ea typeface="Wellfleet"/>
                <a:cs typeface="Wellfleet"/>
                <a:sym typeface="Wellfleet"/>
              </a:defRPr>
            </a:lvl9pPr>
          </a:lstStyle>
          <a:p>
            <a:endParaRPr/>
          </a:p>
        </p:txBody>
      </p:sp>
    </p:spTree>
    <p:extLst>
      <p:ext uri="{BB962C8B-B14F-4D97-AF65-F5344CB8AC3E}">
        <p14:creationId xmlns:p14="http://schemas.microsoft.com/office/powerpoint/2010/main" val="932638294"/>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niaDJdEXk9U?feature=oembed"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0111" y="80143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048DA4"/>
              </a:solidFill>
              <a:latin typeface="Calibri" panose="020F0502020204030204"/>
            </a:endParaRPr>
          </a:p>
        </p:txBody>
      </p:sp>
      <p:sp>
        <p:nvSpPr>
          <p:cNvPr id="11" name="TextBox 10"/>
          <p:cNvSpPr txBox="1"/>
          <p:nvPr/>
        </p:nvSpPr>
        <p:spPr>
          <a:xfrm>
            <a:off x="532740" y="729698"/>
            <a:ext cx="337366" cy="553998"/>
          </a:xfrm>
          <a:prstGeom prst="rect">
            <a:avLst/>
          </a:prstGeom>
          <a:noFill/>
        </p:spPr>
        <p:txBody>
          <a:bodyPr wrap="square" rtlCol="0">
            <a:spAutoFit/>
          </a:bodyPr>
          <a:lstStyle/>
          <a:p>
            <a:pPr algn="ctr" defTabSz="685800">
              <a:buClrTx/>
            </a:pPr>
            <a:r>
              <a:rPr lang="vi-VN" sz="3000" b="1" kern="1200" dirty="0">
                <a:solidFill>
                  <a:prstClr val="white"/>
                </a:solidFill>
                <a:latin typeface="Myriad Pro" pitchFamily="34" charset="0"/>
                <a:ea typeface="+mn-ea"/>
                <a:cs typeface="+mn-cs"/>
              </a:rPr>
              <a:t>1</a:t>
            </a:r>
            <a:endParaRPr lang="en-US" sz="3000" b="1" kern="1200" dirty="0">
              <a:solidFill>
                <a:prstClr val="white"/>
              </a:solidFill>
              <a:latin typeface="Myriad Pro" pitchFamily="34" charset="0"/>
              <a:ea typeface="+mn-ea"/>
              <a:cs typeface="+mn-cs"/>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988483" y="729698"/>
            <a:ext cx="7792514" cy="738664"/>
          </a:xfrm>
          <a:prstGeom prst="rect">
            <a:avLst/>
          </a:prstGeom>
          <a:noFill/>
        </p:spPr>
        <p:txBody>
          <a:bodyPr wrap="square">
            <a:spAutoFit/>
          </a:bodyPr>
          <a:lstStyle/>
          <a:p>
            <a:pPr defTabSz="685800">
              <a:buClrTx/>
            </a:pPr>
            <a:r>
              <a:rPr lang="en-US" sz="2100" b="1" kern="1200" dirty="0">
                <a:solidFill>
                  <a:prstClr val="black"/>
                </a:solidFill>
                <a:latin typeface="Arial" panose="020B0604020202020204" pitchFamily="34" charset="0"/>
                <a:ea typeface="+mn-ea"/>
                <a:cs typeface="Arial" panose="020B0604020202020204" pitchFamily="34" charset="0"/>
              </a:rPr>
              <a:t>You are planning a school campaign against cyberbullying. Work in groups to discuss these questions.</a:t>
            </a:r>
          </a:p>
        </p:txBody>
      </p:sp>
      <p:sp>
        <p:nvSpPr>
          <p:cNvPr id="12" name="Rectangle 1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PRE-WRITING</a:t>
            </a:r>
          </a:p>
        </p:txBody>
      </p:sp>
      <p:pic>
        <p:nvPicPr>
          <p:cNvPr id="3" name="Picture 2">
            <a:extLst>
              <a:ext uri="{FF2B5EF4-FFF2-40B4-BE49-F238E27FC236}">
                <a16:creationId xmlns:a16="http://schemas.microsoft.com/office/drawing/2014/main" id="{4E1FA678-D34B-4FF8-A140-20861B4773E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27554" y="1528159"/>
            <a:ext cx="7888891" cy="3515380"/>
          </a:xfrm>
          <a:prstGeom prst="rect">
            <a:avLst/>
          </a:prstGeom>
        </p:spPr>
      </p:pic>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477DDE4-7347-F9EE-8AE0-7026730362E8}"/>
              </a:ext>
            </a:extLst>
          </p:cNvPr>
          <p:cNvPicPr>
            <a:picLocks noChangeAspect="1"/>
          </p:cNvPicPr>
          <p:nvPr/>
        </p:nvPicPr>
        <p:blipFill>
          <a:blip r:embed="rId2"/>
          <a:stretch>
            <a:fillRect/>
          </a:stretch>
        </p:blipFill>
        <p:spPr>
          <a:xfrm>
            <a:off x="1809396" y="730445"/>
            <a:ext cx="1750310" cy="1610905"/>
          </a:xfrm>
          <a:prstGeom prst="rect">
            <a:avLst/>
          </a:prstGeom>
        </p:spPr>
      </p:pic>
      <p:sp>
        <p:nvSpPr>
          <p:cNvPr id="12" name="Rectangle 1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WHILE-WRITING</a:t>
            </a:r>
          </a:p>
        </p:txBody>
      </p:sp>
      <p:pic>
        <p:nvPicPr>
          <p:cNvPr id="1028" name="Picture 4" descr="Cyberbully Statistics Are Scary - Get the Facts - WebPurify">
            <a:extLst>
              <a:ext uri="{FF2B5EF4-FFF2-40B4-BE49-F238E27FC236}">
                <a16:creationId xmlns:a16="http://schemas.microsoft.com/office/drawing/2014/main" id="{6B7A3257-9C3A-42D6-AC99-B55B7BA60A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28" y="2341350"/>
            <a:ext cx="4173134" cy="2518924"/>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A5A19CE9-C091-4085-BCC9-98E4BE2377A9}"/>
              </a:ext>
            </a:extLst>
          </p:cNvPr>
          <p:cNvSpPr txBox="1"/>
          <p:nvPr/>
        </p:nvSpPr>
        <p:spPr>
          <a:xfrm>
            <a:off x="5339822" y="1077639"/>
            <a:ext cx="3662464" cy="3993401"/>
          </a:xfrm>
          <a:prstGeom prst="rect">
            <a:avLst/>
          </a:prstGeom>
          <a:noFill/>
        </p:spPr>
        <p:txBody>
          <a:bodyPr wrap="square" rtlCol="0">
            <a:spAutoFit/>
          </a:bodyPr>
          <a:lstStyle/>
          <a:p>
            <a:pPr marL="214313" indent="-214313" defTabSz="685800">
              <a:lnSpc>
                <a:spcPct val="200000"/>
              </a:lnSpc>
              <a:buClrTx/>
              <a:buBlip>
                <a:blip r:embed="rId4"/>
              </a:buBlip>
            </a:pPr>
            <a:r>
              <a:rPr lang="en-US" sz="2400" b="1" kern="1200" dirty="0">
                <a:ln w="6600">
                  <a:solidFill>
                    <a:schemeClr val="accent2"/>
                  </a:solidFill>
                  <a:prstDash val="solid"/>
                </a:ln>
                <a:solidFill>
                  <a:srgbClr val="FFFFFF"/>
                </a:solidFill>
                <a:effectLst>
                  <a:outerShdw dist="38100" dir="2700000" algn="tl" rotWithShape="0">
                    <a:schemeClr val="accent2"/>
                  </a:outerShdw>
                </a:effectLst>
                <a:latin typeface="Bahnschrift" panose="020B0502040204020203" pitchFamily="34" charset="0"/>
                <a:ea typeface="+mn-ea"/>
                <a:cs typeface="+mn-cs"/>
              </a:rPr>
              <a:t> Time</a:t>
            </a:r>
          </a:p>
          <a:p>
            <a:pPr marL="214313" indent="-214313" defTabSz="685800">
              <a:lnSpc>
                <a:spcPct val="200000"/>
              </a:lnSpc>
              <a:buClrTx/>
              <a:buBlip>
                <a:blip r:embed="rId4"/>
              </a:buBlip>
            </a:pPr>
            <a:r>
              <a:rPr lang="en-US" sz="2400" b="1" kern="1200" dirty="0">
                <a:ln w="6600">
                  <a:solidFill>
                    <a:schemeClr val="accent2"/>
                  </a:solidFill>
                  <a:prstDash val="solid"/>
                </a:ln>
                <a:solidFill>
                  <a:srgbClr val="FFFFFF"/>
                </a:solidFill>
                <a:effectLst>
                  <a:outerShdw dist="38100" dir="2700000" algn="tl" rotWithShape="0">
                    <a:schemeClr val="accent2"/>
                  </a:outerShdw>
                </a:effectLst>
                <a:latin typeface="Bahnschrift" panose="020B0502040204020203" pitchFamily="34" charset="0"/>
                <a:ea typeface="+mn-ea"/>
                <a:cs typeface="+mn-cs"/>
              </a:rPr>
              <a:t> Place</a:t>
            </a:r>
          </a:p>
          <a:p>
            <a:pPr marL="214313" indent="-214313" defTabSz="685800">
              <a:lnSpc>
                <a:spcPct val="200000"/>
              </a:lnSpc>
              <a:buClrTx/>
              <a:buBlip>
                <a:blip r:embed="rId4"/>
              </a:buBlip>
            </a:pPr>
            <a:r>
              <a:rPr lang="en-US" sz="2400" b="1" kern="1200" dirty="0">
                <a:ln w="6600">
                  <a:solidFill>
                    <a:schemeClr val="accent2"/>
                  </a:solidFill>
                  <a:prstDash val="solid"/>
                </a:ln>
                <a:solidFill>
                  <a:srgbClr val="FFFFFF"/>
                </a:solidFill>
                <a:effectLst>
                  <a:outerShdw dist="38100" dir="2700000" algn="tl" rotWithShape="0">
                    <a:schemeClr val="accent2"/>
                  </a:outerShdw>
                </a:effectLst>
                <a:latin typeface="Bahnschrift" panose="020B0502040204020203" pitchFamily="34" charset="0"/>
                <a:ea typeface="+mn-ea"/>
                <a:cs typeface="+mn-cs"/>
              </a:rPr>
              <a:t> Guess/Participant</a:t>
            </a:r>
          </a:p>
          <a:p>
            <a:pPr marL="214313" indent="-214313" defTabSz="685800">
              <a:lnSpc>
                <a:spcPct val="200000"/>
              </a:lnSpc>
              <a:buClrTx/>
              <a:buBlip>
                <a:blip r:embed="rId4"/>
              </a:buBlip>
            </a:pPr>
            <a:r>
              <a:rPr lang="en-US" sz="2400" b="1" kern="1200" dirty="0">
                <a:ln w="6600">
                  <a:solidFill>
                    <a:schemeClr val="accent2"/>
                  </a:solidFill>
                  <a:prstDash val="solid"/>
                </a:ln>
                <a:solidFill>
                  <a:srgbClr val="FFFFFF"/>
                </a:solidFill>
                <a:effectLst>
                  <a:outerShdw dist="38100" dir="2700000" algn="tl" rotWithShape="0">
                    <a:schemeClr val="accent2"/>
                  </a:outerShdw>
                </a:effectLst>
                <a:latin typeface="Bahnschrift" panose="020B0502040204020203" pitchFamily="34" charset="0"/>
                <a:ea typeface="+mn-ea"/>
                <a:cs typeface="+mn-cs"/>
              </a:rPr>
              <a:t> Activities</a:t>
            </a:r>
          </a:p>
          <a:p>
            <a:pPr marL="214313" indent="-214313" defTabSz="685800">
              <a:lnSpc>
                <a:spcPct val="200000"/>
              </a:lnSpc>
              <a:buClrTx/>
              <a:buBlip>
                <a:blip r:embed="rId4"/>
              </a:buBlip>
            </a:pPr>
            <a:r>
              <a:rPr lang="en-US" sz="2400" b="1" kern="1200" dirty="0">
                <a:ln w="6600">
                  <a:solidFill>
                    <a:schemeClr val="accent2"/>
                  </a:solidFill>
                  <a:prstDash val="solid"/>
                </a:ln>
                <a:solidFill>
                  <a:srgbClr val="FFFFFF"/>
                </a:solidFill>
                <a:effectLst>
                  <a:outerShdw dist="38100" dir="2700000" algn="tl" rotWithShape="0">
                    <a:schemeClr val="accent2"/>
                  </a:outerShdw>
                </a:effectLst>
                <a:latin typeface="Bahnschrift" panose="020B0502040204020203" pitchFamily="34" charset="0"/>
                <a:ea typeface="+mn-ea"/>
                <a:cs typeface="+mn-cs"/>
              </a:rPr>
              <a:t> Goals</a:t>
            </a:r>
          </a:p>
          <a:p>
            <a:pPr defTabSz="685800">
              <a:buClrTx/>
            </a:pPr>
            <a:endParaRPr lang="en-US" sz="1350" b="1" kern="1200" dirty="0">
              <a:ln w="6600">
                <a:solidFill>
                  <a:schemeClr val="accent2"/>
                </a:solidFill>
                <a:prstDash val="solid"/>
              </a:ln>
              <a:solidFill>
                <a:srgbClr val="FFFFFF"/>
              </a:solidFill>
              <a:effectLst>
                <a:outerShdw dist="38100" dir="2700000" algn="tl" rotWithShape="0">
                  <a:schemeClr val="accent2"/>
                </a:outerShdw>
              </a:effectLst>
              <a:latin typeface="Bahnschrift" panose="020B0502040204020203" pitchFamily="34" charset="0"/>
              <a:ea typeface="+mn-ea"/>
              <a:cs typeface="+mn-cs"/>
            </a:endParaRPr>
          </a:p>
        </p:txBody>
      </p:sp>
      <p:grpSp>
        <p:nvGrpSpPr>
          <p:cNvPr id="25" name="Google Shape;3484;p45">
            <a:extLst>
              <a:ext uri="{FF2B5EF4-FFF2-40B4-BE49-F238E27FC236}">
                <a16:creationId xmlns:a16="http://schemas.microsoft.com/office/drawing/2014/main" id="{5D63A1B0-A7DC-8028-6F99-D60428C4FBD3}"/>
              </a:ext>
            </a:extLst>
          </p:cNvPr>
          <p:cNvGrpSpPr/>
          <p:nvPr/>
        </p:nvGrpSpPr>
        <p:grpSpPr>
          <a:xfrm rot="1896696">
            <a:off x="4403632" y="406999"/>
            <a:ext cx="847408" cy="946780"/>
            <a:chOff x="-7776150" y="-789500"/>
            <a:chExt cx="926525" cy="1035175"/>
          </a:xfrm>
        </p:grpSpPr>
        <p:sp>
          <p:nvSpPr>
            <p:cNvPr id="26" name="Google Shape;3485;p45">
              <a:extLst>
                <a:ext uri="{FF2B5EF4-FFF2-40B4-BE49-F238E27FC236}">
                  <a16:creationId xmlns:a16="http://schemas.microsoft.com/office/drawing/2014/main" id="{9CBFAF5E-6571-7E66-0BA0-C0FDC3192505}"/>
                </a:ext>
              </a:extLst>
            </p:cNvPr>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6;p45">
              <a:extLst>
                <a:ext uri="{FF2B5EF4-FFF2-40B4-BE49-F238E27FC236}">
                  <a16:creationId xmlns:a16="http://schemas.microsoft.com/office/drawing/2014/main" id="{B4916D17-0FB4-0570-183B-883B427E9023}"/>
                </a:ext>
              </a:extLst>
            </p:cNvPr>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87;p45">
              <a:extLst>
                <a:ext uri="{FF2B5EF4-FFF2-40B4-BE49-F238E27FC236}">
                  <a16:creationId xmlns:a16="http://schemas.microsoft.com/office/drawing/2014/main" id="{8C4FE88F-8DF3-25C1-338E-CFF5FA564BB9}"/>
                </a:ext>
              </a:extLst>
            </p:cNvPr>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88;p45">
              <a:extLst>
                <a:ext uri="{FF2B5EF4-FFF2-40B4-BE49-F238E27FC236}">
                  <a16:creationId xmlns:a16="http://schemas.microsoft.com/office/drawing/2014/main" id="{89E03D73-D8E8-B496-4A3B-381648264015}"/>
                </a:ext>
              </a:extLst>
            </p:cNvPr>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89;p45">
              <a:extLst>
                <a:ext uri="{FF2B5EF4-FFF2-40B4-BE49-F238E27FC236}">
                  <a16:creationId xmlns:a16="http://schemas.microsoft.com/office/drawing/2014/main" id="{0B871340-CABB-A4EA-C873-342C9B59D51D}"/>
                </a:ext>
              </a:extLst>
            </p:cNvPr>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90;p45">
              <a:extLst>
                <a:ext uri="{FF2B5EF4-FFF2-40B4-BE49-F238E27FC236}">
                  <a16:creationId xmlns:a16="http://schemas.microsoft.com/office/drawing/2014/main" id="{BACDE8FD-7980-7FDB-79D2-BE3E2DC6DE1F}"/>
                </a:ext>
              </a:extLst>
            </p:cNvPr>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91;p45">
              <a:extLst>
                <a:ext uri="{FF2B5EF4-FFF2-40B4-BE49-F238E27FC236}">
                  <a16:creationId xmlns:a16="http://schemas.microsoft.com/office/drawing/2014/main" id="{A4A63989-E35A-4CC2-9811-BF3242B7722E}"/>
                </a:ext>
              </a:extLst>
            </p:cNvPr>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92;p45">
              <a:extLst>
                <a:ext uri="{FF2B5EF4-FFF2-40B4-BE49-F238E27FC236}">
                  <a16:creationId xmlns:a16="http://schemas.microsoft.com/office/drawing/2014/main" id="{DD0A5F7B-1C3B-A7F2-9C58-2C41EE768B11}"/>
                </a:ext>
              </a:extLst>
            </p:cNvPr>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93;p45">
              <a:extLst>
                <a:ext uri="{FF2B5EF4-FFF2-40B4-BE49-F238E27FC236}">
                  <a16:creationId xmlns:a16="http://schemas.microsoft.com/office/drawing/2014/main" id="{E39449B0-6ED6-5756-6B40-6C8590A1FCC5}"/>
                </a:ext>
              </a:extLst>
            </p:cNvPr>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94;p45">
              <a:extLst>
                <a:ext uri="{FF2B5EF4-FFF2-40B4-BE49-F238E27FC236}">
                  <a16:creationId xmlns:a16="http://schemas.microsoft.com/office/drawing/2014/main" id="{4DF24092-C5C3-9EFB-EFD6-0CF4DDFBD2DD}"/>
                </a:ext>
              </a:extLst>
            </p:cNvPr>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95;p45">
              <a:extLst>
                <a:ext uri="{FF2B5EF4-FFF2-40B4-BE49-F238E27FC236}">
                  <a16:creationId xmlns:a16="http://schemas.microsoft.com/office/drawing/2014/main" id="{DBEB0B24-CECD-A95B-94FE-2F7D3BA11891}"/>
                </a:ext>
              </a:extLst>
            </p:cNvPr>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96;p45">
              <a:extLst>
                <a:ext uri="{FF2B5EF4-FFF2-40B4-BE49-F238E27FC236}">
                  <a16:creationId xmlns:a16="http://schemas.microsoft.com/office/drawing/2014/main" id="{590F8D06-DCBE-ED9A-E4F7-FB215578F6CE}"/>
                </a:ext>
              </a:extLst>
            </p:cNvPr>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97;p45">
              <a:extLst>
                <a:ext uri="{FF2B5EF4-FFF2-40B4-BE49-F238E27FC236}">
                  <a16:creationId xmlns:a16="http://schemas.microsoft.com/office/drawing/2014/main" id="{C9B5F8B1-8211-4DC4-BF37-BF613B45DE80}"/>
                </a:ext>
              </a:extLst>
            </p:cNvPr>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98;p45">
              <a:extLst>
                <a:ext uri="{FF2B5EF4-FFF2-40B4-BE49-F238E27FC236}">
                  <a16:creationId xmlns:a16="http://schemas.microsoft.com/office/drawing/2014/main" id="{82CD08C9-01D2-8A7E-94E6-8DACE8EEEE89}"/>
                </a:ext>
              </a:extLst>
            </p:cNvPr>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99;p45">
              <a:extLst>
                <a:ext uri="{FF2B5EF4-FFF2-40B4-BE49-F238E27FC236}">
                  <a16:creationId xmlns:a16="http://schemas.microsoft.com/office/drawing/2014/main" id="{DE3F1C67-D4D7-079B-7A67-66275544A17F}"/>
                </a:ext>
              </a:extLst>
            </p:cNvPr>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00;p45">
              <a:extLst>
                <a:ext uri="{FF2B5EF4-FFF2-40B4-BE49-F238E27FC236}">
                  <a16:creationId xmlns:a16="http://schemas.microsoft.com/office/drawing/2014/main" id="{C8863453-C108-C80E-09BF-4440A2C2E626}"/>
                </a:ext>
              </a:extLst>
            </p:cNvPr>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01;p45">
              <a:extLst>
                <a:ext uri="{FF2B5EF4-FFF2-40B4-BE49-F238E27FC236}">
                  <a16:creationId xmlns:a16="http://schemas.microsoft.com/office/drawing/2014/main" id="{8675CFF0-EFED-B675-65D1-AD136099FCD3}"/>
                </a:ext>
              </a:extLst>
            </p:cNvPr>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02;p45">
              <a:extLst>
                <a:ext uri="{FF2B5EF4-FFF2-40B4-BE49-F238E27FC236}">
                  <a16:creationId xmlns:a16="http://schemas.microsoft.com/office/drawing/2014/main" id="{A15A877A-9F90-D03C-2D3C-FDF1EF83C973}"/>
                </a:ext>
              </a:extLst>
            </p:cNvPr>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03;p45">
              <a:extLst>
                <a:ext uri="{FF2B5EF4-FFF2-40B4-BE49-F238E27FC236}">
                  <a16:creationId xmlns:a16="http://schemas.microsoft.com/office/drawing/2014/main" id="{C1E30DBF-1902-DB8A-7D8E-849616B23391}"/>
                </a:ext>
              </a:extLst>
            </p:cNvPr>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04;p45">
              <a:extLst>
                <a:ext uri="{FF2B5EF4-FFF2-40B4-BE49-F238E27FC236}">
                  <a16:creationId xmlns:a16="http://schemas.microsoft.com/office/drawing/2014/main" id="{BAA91852-F8EA-ECE2-3D7E-75FF45790145}"/>
                </a:ext>
              </a:extLst>
            </p:cNvPr>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05;p45">
              <a:extLst>
                <a:ext uri="{FF2B5EF4-FFF2-40B4-BE49-F238E27FC236}">
                  <a16:creationId xmlns:a16="http://schemas.microsoft.com/office/drawing/2014/main" id="{40584A10-272C-033B-F0DF-5406454D2B7A}"/>
                </a:ext>
              </a:extLst>
            </p:cNvPr>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3506;p45">
            <a:extLst>
              <a:ext uri="{FF2B5EF4-FFF2-40B4-BE49-F238E27FC236}">
                <a16:creationId xmlns:a16="http://schemas.microsoft.com/office/drawing/2014/main" id="{C5AD9789-4992-7373-3E9B-B454D43047B6}"/>
              </a:ext>
            </a:extLst>
          </p:cNvPr>
          <p:cNvGrpSpPr/>
          <p:nvPr/>
        </p:nvGrpSpPr>
        <p:grpSpPr>
          <a:xfrm rot="-698520">
            <a:off x="8259740" y="3982671"/>
            <a:ext cx="559480" cy="954290"/>
            <a:chOff x="15707400" y="-1187712"/>
            <a:chExt cx="734200" cy="1382425"/>
          </a:xfrm>
        </p:grpSpPr>
        <p:sp>
          <p:nvSpPr>
            <p:cNvPr id="48" name="Google Shape;3507;p45">
              <a:extLst>
                <a:ext uri="{FF2B5EF4-FFF2-40B4-BE49-F238E27FC236}">
                  <a16:creationId xmlns:a16="http://schemas.microsoft.com/office/drawing/2014/main" id="{580FE30A-75D8-20C0-C098-8605C9C8AD5B}"/>
                </a:ext>
              </a:extLst>
            </p:cNvPr>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08;p45">
              <a:extLst>
                <a:ext uri="{FF2B5EF4-FFF2-40B4-BE49-F238E27FC236}">
                  <a16:creationId xmlns:a16="http://schemas.microsoft.com/office/drawing/2014/main" id="{DD184550-6C00-751B-DC95-41D977640B8C}"/>
                </a:ext>
              </a:extLst>
            </p:cNvPr>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09;p45">
              <a:extLst>
                <a:ext uri="{FF2B5EF4-FFF2-40B4-BE49-F238E27FC236}">
                  <a16:creationId xmlns:a16="http://schemas.microsoft.com/office/drawing/2014/main" id="{20F13011-D48D-97A7-F8BC-66BDD81D2090}"/>
                </a:ext>
              </a:extLst>
            </p:cNvPr>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10;p45">
              <a:extLst>
                <a:ext uri="{FF2B5EF4-FFF2-40B4-BE49-F238E27FC236}">
                  <a16:creationId xmlns:a16="http://schemas.microsoft.com/office/drawing/2014/main" id="{2B146931-C626-F64C-009B-CD7863EF197A}"/>
                </a:ext>
              </a:extLst>
            </p:cNvPr>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11;p45">
              <a:extLst>
                <a:ext uri="{FF2B5EF4-FFF2-40B4-BE49-F238E27FC236}">
                  <a16:creationId xmlns:a16="http://schemas.microsoft.com/office/drawing/2014/main" id="{9394ED56-7646-B2F4-D777-8E69BD88C3AB}"/>
                </a:ext>
              </a:extLst>
            </p:cNvPr>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12;p45">
              <a:extLst>
                <a:ext uri="{FF2B5EF4-FFF2-40B4-BE49-F238E27FC236}">
                  <a16:creationId xmlns:a16="http://schemas.microsoft.com/office/drawing/2014/main" id="{22C9A592-E20B-82EB-0BB5-3D886A995676}"/>
                </a:ext>
              </a:extLst>
            </p:cNvPr>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13;p45">
              <a:extLst>
                <a:ext uri="{FF2B5EF4-FFF2-40B4-BE49-F238E27FC236}">
                  <a16:creationId xmlns:a16="http://schemas.microsoft.com/office/drawing/2014/main" id="{4207A1D6-1C1F-9C20-7B86-AF111D99436E}"/>
                </a:ext>
              </a:extLst>
            </p:cNvPr>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14;p45">
              <a:extLst>
                <a:ext uri="{FF2B5EF4-FFF2-40B4-BE49-F238E27FC236}">
                  <a16:creationId xmlns:a16="http://schemas.microsoft.com/office/drawing/2014/main" id="{B736AFD4-51CB-D48B-F71E-D6AFBFB2B556}"/>
                </a:ext>
              </a:extLst>
            </p:cNvPr>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15;p45">
              <a:extLst>
                <a:ext uri="{FF2B5EF4-FFF2-40B4-BE49-F238E27FC236}">
                  <a16:creationId xmlns:a16="http://schemas.microsoft.com/office/drawing/2014/main" id="{F4392129-AE85-08D6-65D2-E5EAE3A578E4}"/>
                </a:ext>
              </a:extLst>
            </p:cNvPr>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16;p45">
              <a:extLst>
                <a:ext uri="{FF2B5EF4-FFF2-40B4-BE49-F238E27FC236}">
                  <a16:creationId xmlns:a16="http://schemas.microsoft.com/office/drawing/2014/main" id="{8AAF6799-3C55-3520-6CDA-4D145ED6B161}"/>
                </a:ext>
              </a:extLst>
            </p:cNvPr>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17;p45">
              <a:extLst>
                <a:ext uri="{FF2B5EF4-FFF2-40B4-BE49-F238E27FC236}">
                  <a16:creationId xmlns:a16="http://schemas.microsoft.com/office/drawing/2014/main" id="{87070E9D-4BE8-91B2-BEE6-9EC9990DD820}"/>
                </a:ext>
              </a:extLst>
            </p:cNvPr>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18;p45">
              <a:extLst>
                <a:ext uri="{FF2B5EF4-FFF2-40B4-BE49-F238E27FC236}">
                  <a16:creationId xmlns:a16="http://schemas.microsoft.com/office/drawing/2014/main" id="{9F835F07-547D-56FA-EB3B-EE31217E4182}"/>
                </a:ext>
              </a:extLst>
            </p:cNvPr>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19;p45">
              <a:extLst>
                <a:ext uri="{FF2B5EF4-FFF2-40B4-BE49-F238E27FC236}">
                  <a16:creationId xmlns:a16="http://schemas.microsoft.com/office/drawing/2014/main" id="{23FF2600-0431-8B24-B25D-E93190F64D89}"/>
                </a:ext>
              </a:extLst>
            </p:cNvPr>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20;p45">
              <a:extLst>
                <a:ext uri="{FF2B5EF4-FFF2-40B4-BE49-F238E27FC236}">
                  <a16:creationId xmlns:a16="http://schemas.microsoft.com/office/drawing/2014/main" id="{6F52AFD1-78FE-60EA-4E89-FB58E74F5CBB}"/>
                </a:ext>
              </a:extLst>
            </p:cNvPr>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21;p45">
              <a:extLst>
                <a:ext uri="{FF2B5EF4-FFF2-40B4-BE49-F238E27FC236}">
                  <a16:creationId xmlns:a16="http://schemas.microsoft.com/office/drawing/2014/main" id="{2144E74A-1E3C-BBE9-6606-287C076CC19F}"/>
                </a:ext>
              </a:extLst>
            </p:cNvPr>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22;p45">
              <a:extLst>
                <a:ext uri="{FF2B5EF4-FFF2-40B4-BE49-F238E27FC236}">
                  <a16:creationId xmlns:a16="http://schemas.microsoft.com/office/drawing/2014/main" id="{8B10BA54-A048-CD0C-EA47-BB8BFB4EED10}"/>
                </a:ext>
              </a:extLst>
            </p:cNvPr>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523;p45">
              <a:extLst>
                <a:ext uri="{FF2B5EF4-FFF2-40B4-BE49-F238E27FC236}">
                  <a16:creationId xmlns:a16="http://schemas.microsoft.com/office/drawing/2014/main" id="{2A1376BD-046B-64C1-3866-19D3F766F1C6}"/>
                </a:ext>
              </a:extLst>
            </p:cNvPr>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524;p45">
              <a:extLst>
                <a:ext uri="{FF2B5EF4-FFF2-40B4-BE49-F238E27FC236}">
                  <a16:creationId xmlns:a16="http://schemas.microsoft.com/office/drawing/2014/main" id="{3ABF8F66-89C1-0DF3-F647-BA20F9300902}"/>
                </a:ext>
              </a:extLst>
            </p:cNvPr>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525;p45">
              <a:extLst>
                <a:ext uri="{FF2B5EF4-FFF2-40B4-BE49-F238E27FC236}">
                  <a16:creationId xmlns:a16="http://schemas.microsoft.com/office/drawing/2014/main" id="{1A0B52EB-97D2-4A3B-BA2F-AFE5E1B7DF91}"/>
                </a:ext>
              </a:extLst>
            </p:cNvPr>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526;p45">
              <a:extLst>
                <a:ext uri="{FF2B5EF4-FFF2-40B4-BE49-F238E27FC236}">
                  <a16:creationId xmlns:a16="http://schemas.microsoft.com/office/drawing/2014/main" id="{788E27C6-C75E-8A87-A1E9-658686A89A0C}"/>
                </a:ext>
              </a:extLst>
            </p:cNvPr>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527;p45">
              <a:extLst>
                <a:ext uri="{FF2B5EF4-FFF2-40B4-BE49-F238E27FC236}">
                  <a16:creationId xmlns:a16="http://schemas.microsoft.com/office/drawing/2014/main" id="{3353FA40-12E9-3C34-2CF0-57668D957ECB}"/>
                </a:ext>
              </a:extLst>
            </p:cNvPr>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3528;p45">
              <a:extLst>
                <a:ext uri="{FF2B5EF4-FFF2-40B4-BE49-F238E27FC236}">
                  <a16:creationId xmlns:a16="http://schemas.microsoft.com/office/drawing/2014/main" id="{58247878-C4AA-8357-EA10-C6A71AF69204}"/>
                </a:ext>
              </a:extLst>
            </p:cNvPr>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529;p45">
              <a:extLst>
                <a:ext uri="{FF2B5EF4-FFF2-40B4-BE49-F238E27FC236}">
                  <a16:creationId xmlns:a16="http://schemas.microsoft.com/office/drawing/2014/main" id="{62BFD426-25D5-15BE-92BB-1E123D72CDC0}"/>
                </a:ext>
              </a:extLst>
            </p:cNvPr>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530;p45">
              <a:extLst>
                <a:ext uri="{FF2B5EF4-FFF2-40B4-BE49-F238E27FC236}">
                  <a16:creationId xmlns:a16="http://schemas.microsoft.com/office/drawing/2014/main" id="{FEB72C72-F2CD-62AD-8766-5F2F62DBAD9E}"/>
                </a:ext>
              </a:extLst>
            </p:cNvPr>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531;p45">
              <a:extLst>
                <a:ext uri="{FF2B5EF4-FFF2-40B4-BE49-F238E27FC236}">
                  <a16:creationId xmlns:a16="http://schemas.microsoft.com/office/drawing/2014/main" id="{0C2180DA-167B-991E-3656-5B979AABED7D}"/>
                </a:ext>
              </a:extLst>
            </p:cNvPr>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532;p45">
              <a:extLst>
                <a:ext uri="{FF2B5EF4-FFF2-40B4-BE49-F238E27FC236}">
                  <a16:creationId xmlns:a16="http://schemas.microsoft.com/office/drawing/2014/main" id="{D1750C67-26D3-F65B-7F22-316141F47C56}"/>
                </a:ext>
              </a:extLst>
            </p:cNvPr>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533;p45">
              <a:extLst>
                <a:ext uri="{FF2B5EF4-FFF2-40B4-BE49-F238E27FC236}">
                  <a16:creationId xmlns:a16="http://schemas.microsoft.com/office/drawing/2014/main" id="{7BD0B7C2-87EC-A0C8-D3A2-42912C6052CC}"/>
                </a:ext>
              </a:extLst>
            </p:cNvPr>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534;p45">
              <a:extLst>
                <a:ext uri="{FF2B5EF4-FFF2-40B4-BE49-F238E27FC236}">
                  <a16:creationId xmlns:a16="http://schemas.microsoft.com/office/drawing/2014/main" id="{4017F87F-60AA-A48F-8C03-C297898D28B1}"/>
                </a:ext>
              </a:extLst>
            </p:cNvPr>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3535;p45">
              <a:extLst>
                <a:ext uri="{FF2B5EF4-FFF2-40B4-BE49-F238E27FC236}">
                  <a16:creationId xmlns:a16="http://schemas.microsoft.com/office/drawing/2014/main" id="{16D91114-3C78-CD39-B9ED-DEACE3D65A4C}"/>
                </a:ext>
              </a:extLst>
            </p:cNvPr>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3536;p45">
              <a:extLst>
                <a:ext uri="{FF2B5EF4-FFF2-40B4-BE49-F238E27FC236}">
                  <a16:creationId xmlns:a16="http://schemas.microsoft.com/office/drawing/2014/main" id="{C8905A51-D2A7-BEC9-F117-8322E46CCC56}"/>
                </a:ext>
              </a:extLst>
            </p:cNvPr>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3537;p45">
              <a:extLst>
                <a:ext uri="{FF2B5EF4-FFF2-40B4-BE49-F238E27FC236}">
                  <a16:creationId xmlns:a16="http://schemas.microsoft.com/office/drawing/2014/main" id="{29EB3C9E-719C-422F-DA6C-673234CFBB0C}"/>
                </a:ext>
              </a:extLst>
            </p:cNvPr>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3538;p45">
              <a:extLst>
                <a:ext uri="{FF2B5EF4-FFF2-40B4-BE49-F238E27FC236}">
                  <a16:creationId xmlns:a16="http://schemas.microsoft.com/office/drawing/2014/main" id="{C9F0A398-E69C-412F-F34C-19719DDB4176}"/>
                </a:ext>
              </a:extLst>
            </p:cNvPr>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3539;p45">
              <a:extLst>
                <a:ext uri="{FF2B5EF4-FFF2-40B4-BE49-F238E27FC236}">
                  <a16:creationId xmlns:a16="http://schemas.microsoft.com/office/drawing/2014/main" id="{96DEFC14-2AB8-2FC9-E1D7-C382847D9D5D}"/>
                </a:ext>
              </a:extLst>
            </p:cNvPr>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3540;p45">
              <a:extLst>
                <a:ext uri="{FF2B5EF4-FFF2-40B4-BE49-F238E27FC236}">
                  <a16:creationId xmlns:a16="http://schemas.microsoft.com/office/drawing/2014/main" id="{46943B07-9A3D-B9BB-1961-B3814D41C48E}"/>
                </a:ext>
              </a:extLst>
            </p:cNvPr>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401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500"/>
                                        <p:tgtEl>
                                          <p:spTgt spid="2">
                                            <p:txEl>
                                              <p:pRg st="0" end="0"/>
                                            </p:txEl>
                                          </p:spTgt>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up)">
                                      <p:cBhvr>
                                        <p:cTn id="21" dur="500"/>
                                        <p:tgtEl>
                                          <p:spTgt spid="2">
                                            <p:txEl>
                                              <p:pRg st="2" end="2"/>
                                            </p:txEl>
                                          </p:spTgt>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up)">
                                      <p:cBhvr>
                                        <p:cTn id="25" dur="500"/>
                                        <p:tgtEl>
                                          <p:spTgt spid="2">
                                            <p:txEl>
                                              <p:pRg st="3" end="3"/>
                                            </p:txEl>
                                          </p:spTgt>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up)">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3FABCE-AD8B-4929-865E-2B06501FE75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92" r="844" b="1421"/>
          <a:stretch/>
        </p:blipFill>
        <p:spPr>
          <a:xfrm>
            <a:off x="1284020" y="1728802"/>
            <a:ext cx="6575960" cy="3314315"/>
          </a:xfrm>
          <a:prstGeom prst="roundRect">
            <a:avLst>
              <a:gd name="adj" fmla="val 7102"/>
            </a:avLst>
          </a:prstGeom>
        </p:spPr>
      </p:pic>
      <p:sp>
        <p:nvSpPr>
          <p:cNvPr id="9" name="Rounded Rectangle 8"/>
          <p:cNvSpPr/>
          <p:nvPr/>
        </p:nvSpPr>
        <p:spPr>
          <a:xfrm>
            <a:off x="469168" y="76591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048DA4"/>
              </a:solidFill>
              <a:latin typeface="Calibri" panose="020F0502020204030204"/>
            </a:endParaRPr>
          </a:p>
        </p:txBody>
      </p:sp>
      <p:sp>
        <p:nvSpPr>
          <p:cNvPr id="11" name="TextBox 10"/>
          <p:cNvSpPr txBox="1"/>
          <p:nvPr/>
        </p:nvSpPr>
        <p:spPr>
          <a:xfrm>
            <a:off x="491797" y="694177"/>
            <a:ext cx="337366" cy="553998"/>
          </a:xfrm>
          <a:prstGeom prst="rect">
            <a:avLst/>
          </a:prstGeom>
          <a:noFill/>
        </p:spPr>
        <p:txBody>
          <a:bodyPr wrap="square" rtlCol="0">
            <a:spAutoFit/>
          </a:bodyPr>
          <a:lstStyle/>
          <a:p>
            <a:pPr algn="ctr" defTabSz="685800">
              <a:buClrTx/>
            </a:pPr>
            <a:r>
              <a:rPr lang="en-US" sz="3000" b="1" kern="1200" dirty="0">
                <a:solidFill>
                  <a:prstClr val="white"/>
                </a:solidFill>
                <a:latin typeface="Myriad Pro" pitchFamily="34" charset="0"/>
                <a:ea typeface="+mn-ea"/>
                <a:cs typeface="+mn-cs"/>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991087" y="676972"/>
            <a:ext cx="7786057" cy="1061829"/>
          </a:xfrm>
          <a:prstGeom prst="rect">
            <a:avLst/>
          </a:prstGeom>
          <a:noFill/>
        </p:spPr>
        <p:txBody>
          <a:bodyPr wrap="square">
            <a:spAutoFit/>
          </a:bodyPr>
          <a:lstStyle/>
          <a:p>
            <a:pPr defTabSz="685800">
              <a:buClrTx/>
            </a:pPr>
            <a:r>
              <a:rPr lang="en-US" sz="2100" b="1" kern="1200" dirty="0">
                <a:solidFill>
                  <a:prstClr val="black"/>
                </a:solidFill>
                <a:latin typeface="Arial" panose="020B0604020202020204" pitchFamily="34" charset="0"/>
                <a:ea typeface="+mn-ea"/>
                <a:cs typeface="Arial" panose="020B0604020202020204" pitchFamily="34" charset="0"/>
              </a:rPr>
              <a:t>Write a proposal for the campaign (150–180 words) to your head teacher. Use the ideas in </a:t>
            </a:r>
            <a:r>
              <a:rPr lang="en-US" sz="2100" b="1" kern="1200" dirty="0">
                <a:solidFill>
                  <a:srgbClr val="C00000"/>
                </a:solidFill>
                <a:latin typeface="Arial" panose="020B0604020202020204" pitchFamily="34" charset="0"/>
                <a:ea typeface="+mn-ea"/>
                <a:cs typeface="Arial" panose="020B0604020202020204" pitchFamily="34" charset="0"/>
              </a:rPr>
              <a:t>1</a:t>
            </a:r>
            <a:r>
              <a:rPr lang="en-US" sz="2100" b="1" kern="1200" dirty="0">
                <a:solidFill>
                  <a:prstClr val="black"/>
                </a:solidFill>
                <a:latin typeface="Arial" panose="020B0604020202020204" pitchFamily="34" charset="0"/>
                <a:ea typeface="+mn-ea"/>
                <a:cs typeface="Arial" panose="020B0604020202020204" pitchFamily="34" charset="0"/>
              </a:rPr>
              <a:t> and the outline with useful expressions below to help you.</a:t>
            </a:r>
          </a:p>
        </p:txBody>
      </p:sp>
      <p:sp>
        <p:nvSpPr>
          <p:cNvPr id="12" name="Rectangle 1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WHILE-WRITING</a:t>
            </a:r>
          </a:p>
        </p:txBody>
      </p:sp>
      <p:grpSp>
        <p:nvGrpSpPr>
          <p:cNvPr id="2" name="Google Shape;2602;p42">
            <a:extLst>
              <a:ext uri="{FF2B5EF4-FFF2-40B4-BE49-F238E27FC236}">
                <a16:creationId xmlns:a16="http://schemas.microsoft.com/office/drawing/2014/main" id="{5946047E-34AA-5FC0-3413-67D4AED17C1D}"/>
              </a:ext>
            </a:extLst>
          </p:cNvPr>
          <p:cNvGrpSpPr/>
          <p:nvPr/>
        </p:nvGrpSpPr>
        <p:grpSpPr>
          <a:xfrm rot="-575087">
            <a:off x="7704088" y="1540207"/>
            <a:ext cx="914356" cy="713331"/>
            <a:chOff x="3845050" y="297847"/>
            <a:chExt cx="914393" cy="713360"/>
          </a:xfrm>
        </p:grpSpPr>
        <p:sp>
          <p:nvSpPr>
            <p:cNvPr id="4" name="Google Shape;2603;p42">
              <a:extLst>
                <a:ext uri="{FF2B5EF4-FFF2-40B4-BE49-F238E27FC236}">
                  <a16:creationId xmlns:a16="http://schemas.microsoft.com/office/drawing/2014/main" id="{A8B8E385-46E6-3B22-84CD-F5C16E2606A2}"/>
                </a:ext>
              </a:extLst>
            </p:cNvPr>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04;p42">
              <a:extLst>
                <a:ext uri="{FF2B5EF4-FFF2-40B4-BE49-F238E27FC236}">
                  <a16:creationId xmlns:a16="http://schemas.microsoft.com/office/drawing/2014/main" id="{B12EA1E2-DEF7-528B-C366-60A0F4989398}"/>
                </a:ext>
              </a:extLst>
            </p:cNvPr>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05;p42">
              <a:extLst>
                <a:ext uri="{FF2B5EF4-FFF2-40B4-BE49-F238E27FC236}">
                  <a16:creationId xmlns:a16="http://schemas.microsoft.com/office/drawing/2014/main" id="{A89759FD-CCD0-7280-A2DE-B0CFC9A23001}"/>
                </a:ext>
              </a:extLst>
            </p:cNvPr>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06;p42">
              <a:extLst>
                <a:ext uri="{FF2B5EF4-FFF2-40B4-BE49-F238E27FC236}">
                  <a16:creationId xmlns:a16="http://schemas.microsoft.com/office/drawing/2014/main" id="{3DA3F49D-6ABD-C661-1AA1-C6FF9DDF09EA}"/>
                </a:ext>
              </a:extLst>
            </p:cNvPr>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07;p42">
              <a:extLst>
                <a:ext uri="{FF2B5EF4-FFF2-40B4-BE49-F238E27FC236}">
                  <a16:creationId xmlns:a16="http://schemas.microsoft.com/office/drawing/2014/main" id="{9FED9400-2E3B-CA2D-9620-152746A30520}"/>
                </a:ext>
              </a:extLst>
            </p:cNvPr>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08;p42">
              <a:extLst>
                <a:ext uri="{FF2B5EF4-FFF2-40B4-BE49-F238E27FC236}">
                  <a16:creationId xmlns:a16="http://schemas.microsoft.com/office/drawing/2014/main" id="{08B7C74F-8F7C-0843-A11D-AF86FBCAA64B}"/>
                </a:ext>
              </a:extLst>
            </p:cNvPr>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09;p42">
              <a:extLst>
                <a:ext uri="{FF2B5EF4-FFF2-40B4-BE49-F238E27FC236}">
                  <a16:creationId xmlns:a16="http://schemas.microsoft.com/office/drawing/2014/main" id="{9D83FB99-FE0E-6B24-DEEE-0321A97EDE5D}"/>
                </a:ext>
              </a:extLst>
            </p:cNvPr>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10;p42">
              <a:extLst>
                <a:ext uri="{FF2B5EF4-FFF2-40B4-BE49-F238E27FC236}">
                  <a16:creationId xmlns:a16="http://schemas.microsoft.com/office/drawing/2014/main" id="{E3D8342A-2B7C-8742-4522-3C90629C7084}"/>
                </a:ext>
              </a:extLst>
            </p:cNvPr>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11;p42">
              <a:extLst>
                <a:ext uri="{FF2B5EF4-FFF2-40B4-BE49-F238E27FC236}">
                  <a16:creationId xmlns:a16="http://schemas.microsoft.com/office/drawing/2014/main" id="{7783C590-F02E-B9DA-9387-496E6C2A8394}"/>
                </a:ext>
              </a:extLst>
            </p:cNvPr>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12;p42">
              <a:extLst>
                <a:ext uri="{FF2B5EF4-FFF2-40B4-BE49-F238E27FC236}">
                  <a16:creationId xmlns:a16="http://schemas.microsoft.com/office/drawing/2014/main" id="{3CDF23D8-4BDE-0357-7738-EC110F99957E}"/>
                </a:ext>
              </a:extLst>
            </p:cNvPr>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13;p42">
              <a:extLst>
                <a:ext uri="{FF2B5EF4-FFF2-40B4-BE49-F238E27FC236}">
                  <a16:creationId xmlns:a16="http://schemas.microsoft.com/office/drawing/2014/main" id="{4AED9642-7E90-6C9E-999E-3607127C95ED}"/>
                </a:ext>
              </a:extLst>
            </p:cNvPr>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14;p42">
              <a:extLst>
                <a:ext uri="{FF2B5EF4-FFF2-40B4-BE49-F238E27FC236}">
                  <a16:creationId xmlns:a16="http://schemas.microsoft.com/office/drawing/2014/main" id="{B881D33D-0632-1262-3D60-BDAA93F06830}"/>
                </a:ext>
              </a:extLst>
            </p:cNvPr>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15;p42">
              <a:extLst>
                <a:ext uri="{FF2B5EF4-FFF2-40B4-BE49-F238E27FC236}">
                  <a16:creationId xmlns:a16="http://schemas.microsoft.com/office/drawing/2014/main" id="{940D51F9-981D-E275-69AE-C6F92C297BF1}"/>
                </a:ext>
              </a:extLst>
            </p:cNvPr>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16;p42">
              <a:extLst>
                <a:ext uri="{FF2B5EF4-FFF2-40B4-BE49-F238E27FC236}">
                  <a16:creationId xmlns:a16="http://schemas.microsoft.com/office/drawing/2014/main" id="{319741D5-F65A-52CD-6E34-2CF5A57A7947}"/>
                </a:ext>
              </a:extLst>
            </p:cNvPr>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17;p42">
              <a:extLst>
                <a:ext uri="{FF2B5EF4-FFF2-40B4-BE49-F238E27FC236}">
                  <a16:creationId xmlns:a16="http://schemas.microsoft.com/office/drawing/2014/main" id="{400526B9-C5CF-40F1-783F-BF3F066DB124}"/>
                </a:ext>
              </a:extLst>
            </p:cNvPr>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18;p42">
              <a:extLst>
                <a:ext uri="{FF2B5EF4-FFF2-40B4-BE49-F238E27FC236}">
                  <a16:creationId xmlns:a16="http://schemas.microsoft.com/office/drawing/2014/main" id="{EFB23B33-E25E-4656-F5A0-E6D9881A0271}"/>
                </a:ext>
              </a:extLst>
            </p:cNvPr>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19;p42">
              <a:extLst>
                <a:ext uri="{FF2B5EF4-FFF2-40B4-BE49-F238E27FC236}">
                  <a16:creationId xmlns:a16="http://schemas.microsoft.com/office/drawing/2014/main" id="{F227430B-DC9D-B1CC-CABD-1BD526DAD4EA}"/>
                </a:ext>
              </a:extLst>
            </p:cNvPr>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20;p42">
              <a:extLst>
                <a:ext uri="{FF2B5EF4-FFF2-40B4-BE49-F238E27FC236}">
                  <a16:creationId xmlns:a16="http://schemas.microsoft.com/office/drawing/2014/main" id="{9E992295-2870-206C-C420-4930C44FB913}"/>
                </a:ext>
              </a:extLst>
            </p:cNvPr>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21;p42">
              <a:extLst>
                <a:ext uri="{FF2B5EF4-FFF2-40B4-BE49-F238E27FC236}">
                  <a16:creationId xmlns:a16="http://schemas.microsoft.com/office/drawing/2014/main" id="{FF26248E-A1F7-42AC-2F09-D589E47291A3}"/>
                </a:ext>
              </a:extLst>
            </p:cNvPr>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22;p42">
              <a:extLst>
                <a:ext uri="{FF2B5EF4-FFF2-40B4-BE49-F238E27FC236}">
                  <a16:creationId xmlns:a16="http://schemas.microsoft.com/office/drawing/2014/main" id="{74BE7B75-CEC8-E095-C5C1-FA2199F8381D}"/>
                </a:ext>
              </a:extLst>
            </p:cNvPr>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23;p42">
              <a:extLst>
                <a:ext uri="{FF2B5EF4-FFF2-40B4-BE49-F238E27FC236}">
                  <a16:creationId xmlns:a16="http://schemas.microsoft.com/office/drawing/2014/main" id="{77C16AE8-91F1-CB9A-87D2-2F4034E4C622}"/>
                </a:ext>
              </a:extLst>
            </p:cNvPr>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416;p55">
            <a:extLst>
              <a:ext uri="{FF2B5EF4-FFF2-40B4-BE49-F238E27FC236}">
                <a16:creationId xmlns:a16="http://schemas.microsoft.com/office/drawing/2014/main" id="{43E52806-243F-C39B-EE5B-093F0C2E4AF3}"/>
              </a:ext>
            </a:extLst>
          </p:cNvPr>
          <p:cNvGrpSpPr/>
          <p:nvPr/>
        </p:nvGrpSpPr>
        <p:grpSpPr>
          <a:xfrm rot="305134">
            <a:off x="401769" y="4011393"/>
            <a:ext cx="772648" cy="732387"/>
            <a:chOff x="209175" y="1831500"/>
            <a:chExt cx="886754" cy="841801"/>
          </a:xfrm>
        </p:grpSpPr>
        <p:sp>
          <p:nvSpPr>
            <p:cNvPr id="31" name="Google Shape;4417;p55">
              <a:extLst>
                <a:ext uri="{FF2B5EF4-FFF2-40B4-BE49-F238E27FC236}">
                  <a16:creationId xmlns:a16="http://schemas.microsoft.com/office/drawing/2014/main" id="{E96CCAC8-0CBA-6605-E849-48CE485C59E9}"/>
                </a:ext>
              </a:extLst>
            </p:cNvPr>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418;p55">
              <a:extLst>
                <a:ext uri="{FF2B5EF4-FFF2-40B4-BE49-F238E27FC236}">
                  <a16:creationId xmlns:a16="http://schemas.microsoft.com/office/drawing/2014/main" id="{CAF0F394-B81B-F2DA-1BFA-7C6A73C3074E}"/>
                </a:ext>
              </a:extLst>
            </p:cNvPr>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419;p55">
              <a:extLst>
                <a:ext uri="{FF2B5EF4-FFF2-40B4-BE49-F238E27FC236}">
                  <a16:creationId xmlns:a16="http://schemas.microsoft.com/office/drawing/2014/main" id="{6F4210D8-FF27-22BF-B4F1-345EB492A609}"/>
                </a:ext>
              </a:extLst>
            </p:cNvPr>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420;p55">
              <a:extLst>
                <a:ext uri="{FF2B5EF4-FFF2-40B4-BE49-F238E27FC236}">
                  <a16:creationId xmlns:a16="http://schemas.microsoft.com/office/drawing/2014/main" id="{CAC60461-7ABC-2154-B318-7B33E6D1CD9F}"/>
                </a:ext>
              </a:extLst>
            </p:cNvPr>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421;p55">
              <a:extLst>
                <a:ext uri="{FF2B5EF4-FFF2-40B4-BE49-F238E27FC236}">
                  <a16:creationId xmlns:a16="http://schemas.microsoft.com/office/drawing/2014/main" id="{9151A97A-231D-79DB-D19F-E3CAD38A6577}"/>
                </a:ext>
              </a:extLst>
            </p:cNvPr>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22;p55">
              <a:extLst>
                <a:ext uri="{FF2B5EF4-FFF2-40B4-BE49-F238E27FC236}">
                  <a16:creationId xmlns:a16="http://schemas.microsoft.com/office/drawing/2014/main" id="{E9708FC0-F246-10A7-598F-1FE4BA6CAEB0}"/>
                </a:ext>
              </a:extLst>
            </p:cNvPr>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23;p55">
              <a:extLst>
                <a:ext uri="{FF2B5EF4-FFF2-40B4-BE49-F238E27FC236}">
                  <a16:creationId xmlns:a16="http://schemas.microsoft.com/office/drawing/2014/main" id="{E821E22A-0E8C-09B5-7A13-7BBFA0A0995E}"/>
                </a:ext>
              </a:extLst>
            </p:cNvPr>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4;p55">
              <a:extLst>
                <a:ext uri="{FF2B5EF4-FFF2-40B4-BE49-F238E27FC236}">
                  <a16:creationId xmlns:a16="http://schemas.microsoft.com/office/drawing/2014/main" id="{C80F7DD0-9886-292B-782F-20D519AF48CD}"/>
                </a:ext>
              </a:extLst>
            </p:cNvPr>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25;p55">
              <a:extLst>
                <a:ext uri="{FF2B5EF4-FFF2-40B4-BE49-F238E27FC236}">
                  <a16:creationId xmlns:a16="http://schemas.microsoft.com/office/drawing/2014/main" id="{FF0C2681-6649-E223-6E24-839CD31DAA14}"/>
                </a:ext>
              </a:extLst>
            </p:cNvPr>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26;p55">
              <a:extLst>
                <a:ext uri="{FF2B5EF4-FFF2-40B4-BE49-F238E27FC236}">
                  <a16:creationId xmlns:a16="http://schemas.microsoft.com/office/drawing/2014/main" id="{1073B5E0-3750-A4A2-FD83-75E7EE6E8519}"/>
                </a:ext>
              </a:extLst>
            </p:cNvPr>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427;p55">
              <a:extLst>
                <a:ext uri="{FF2B5EF4-FFF2-40B4-BE49-F238E27FC236}">
                  <a16:creationId xmlns:a16="http://schemas.microsoft.com/office/drawing/2014/main" id="{92A503B2-742D-7A91-CCBB-230A5ECB2397}"/>
                </a:ext>
              </a:extLst>
            </p:cNvPr>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428;p55">
              <a:extLst>
                <a:ext uri="{FF2B5EF4-FFF2-40B4-BE49-F238E27FC236}">
                  <a16:creationId xmlns:a16="http://schemas.microsoft.com/office/drawing/2014/main" id="{794A88D9-46F8-8449-3250-6B6EAFB34BA6}"/>
                </a:ext>
              </a:extLst>
            </p:cNvPr>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429;p55">
              <a:extLst>
                <a:ext uri="{FF2B5EF4-FFF2-40B4-BE49-F238E27FC236}">
                  <a16:creationId xmlns:a16="http://schemas.microsoft.com/office/drawing/2014/main" id="{B0E7831F-1CC5-BD53-563E-1C42ED2031EC}"/>
                </a:ext>
              </a:extLst>
            </p:cNvPr>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30;p55">
              <a:extLst>
                <a:ext uri="{FF2B5EF4-FFF2-40B4-BE49-F238E27FC236}">
                  <a16:creationId xmlns:a16="http://schemas.microsoft.com/office/drawing/2014/main" id="{272E48D7-507A-D436-D8A8-CDD70F248196}"/>
                </a:ext>
              </a:extLst>
            </p:cNvPr>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431;p55">
              <a:extLst>
                <a:ext uri="{FF2B5EF4-FFF2-40B4-BE49-F238E27FC236}">
                  <a16:creationId xmlns:a16="http://schemas.microsoft.com/office/drawing/2014/main" id="{1A516C63-6A56-6649-D58B-9561C0739660}"/>
                </a:ext>
              </a:extLst>
            </p:cNvPr>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432;p55">
              <a:extLst>
                <a:ext uri="{FF2B5EF4-FFF2-40B4-BE49-F238E27FC236}">
                  <a16:creationId xmlns:a16="http://schemas.microsoft.com/office/drawing/2014/main" id="{A26FF235-3770-C9D1-FE49-F55727ED11C5}"/>
                </a:ext>
              </a:extLst>
            </p:cNvPr>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433;p55">
              <a:extLst>
                <a:ext uri="{FF2B5EF4-FFF2-40B4-BE49-F238E27FC236}">
                  <a16:creationId xmlns:a16="http://schemas.microsoft.com/office/drawing/2014/main" id="{C1061965-0EA1-F090-A131-0EC9C6813AC8}"/>
                </a:ext>
              </a:extLst>
            </p:cNvPr>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434;p55">
              <a:extLst>
                <a:ext uri="{FF2B5EF4-FFF2-40B4-BE49-F238E27FC236}">
                  <a16:creationId xmlns:a16="http://schemas.microsoft.com/office/drawing/2014/main" id="{0911985D-A8FC-524D-3FB4-106A5484B289}"/>
                </a:ext>
              </a:extLst>
            </p:cNvPr>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435;p55">
              <a:extLst>
                <a:ext uri="{FF2B5EF4-FFF2-40B4-BE49-F238E27FC236}">
                  <a16:creationId xmlns:a16="http://schemas.microsoft.com/office/drawing/2014/main" id="{E3EBD6ED-E4A5-9BF6-8192-13402249860C}"/>
                </a:ext>
              </a:extLst>
            </p:cNvPr>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436;p55">
              <a:extLst>
                <a:ext uri="{FF2B5EF4-FFF2-40B4-BE49-F238E27FC236}">
                  <a16:creationId xmlns:a16="http://schemas.microsoft.com/office/drawing/2014/main" id="{3F3AD53E-7397-D970-3664-6F9B3FEC5CF1}"/>
                </a:ext>
              </a:extLst>
            </p:cNvPr>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437;p55">
              <a:extLst>
                <a:ext uri="{FF2B5EF4-FFF2-40B4-BE49-F238E27FC236}">
                  <a16:creationId xmlns:a16="http://schemas.microsoft.com/office/drawing/2014/main" id="{6546A0D2-BA3A-B8A4-9A6A-EF23F2821619}"/>
                </a:ext>
              </a:extLst>
            </p:cNvPr>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38;p55">
              <a:extLst>
                <a:ext uri="{FF2B5EF4-FFF2-40B4-BE49-F238E27FC236}">
                  <a16:creationId xmlns:a16="http://schemas.microsoft.com/office/drawing/2014/main" id="{97E74A78-7CE4-D761-B967-8C87350B4EB3}"/>
                </a:ext>
              </a:extLst>
            </p:cNvPr>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439;p55">
              <a:extLst>
                <a:ext uri="{FF2B5EF4-FFF2-40B4-BE49-F238E27FC236}">
                  <a16:creationId xmlns:a16="http://schemas.microsoft.com/office/drawing/2014/main" id="{484ED892-28F3-E00D-8B6F-C54F37F6FE33}"/>
                </a:ext>
              </a:extLst>
            </p:cNvPr>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440;p55">
              <a:extLst>
                <a:ext uri="{FF2B5EF4-FFF2-40B4-BE49-F238E27FC236}">
                  <a16:creationId xmlns:a16="http://schemas.microsoft.com/office/drawing/2014/main" id="{2635B633-FC60-CC63-22BC-85C337CA2C67}"/>
                </a:ext>
              </a:extLst>
            </p:cNvPr>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441;p55">
              <a:extLst>
                <a:ext uri="{FF2B5EF4-FFF2-40B4-BE49-F238E27FC236}">
                  <a16:creationId xmlns:a16="http://schemas.microsoft.com/office/drawing/2014/main" id="{36416921-3721-7DA4-5C23-B5A309754821}"/>
                </a:ext>
              </a:extLst>
            </p:cNvPr>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442;p55">
              <a:extLst>
                <a:ext uri="{FF2B5EF4-FFF2-40B4-BE49-F238E27FC236}">
                  <a16:creationId xmlns:a16="http://schemas.microsoft.com/office/drawing/2014/main" id="{602C4765-7314-4302-2421-0BED99AF558B}"/>
                </a:ext>
              </a:extLst>
            </p:cNvPr>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443;p55">
              <a:extLst>
                <a:ext uri="{FF2B5EF4-FFF2-40B4-BE49-F238E27FC236}">
                  <a16:creationId xmlns:a16="http://schemas.microsoft.com/office/drawing/2014/main" id="{D50C03F3-D1EC-AB45-32F7-57A7AE7021A9}"/>
                </a:ext>
              </a:extLst>
            </p:cNvPr>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444;p55">
              <a:extLst>
                <a:ext uri="{FF2B5EF4-FFF2-40B4-BE49-F238E27FC236}">
                  <a16:creationId xmlns:a16="http://schemas.microsoft.com/office/drawing/2014/main" id="{3B96F2A5-5A0F-5AD4-F224-8EF620B4D1F2}"/>
                </a:ext>
              </a:extLst>
            </p:cNvPr>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445;p55">
              <a:extLst>
                <a:ext uri="{FF2B5EF4-FFF2-40B4-BE49-F238E27FC236}">
                  <a16:creationId xmlns:a16="http://schemas.microsoft.com/office/drawing/2014/main" id="{D43F4236-8B28-D45A-09BF-5EABF48BA5DB}"/>
                </a:ext>
              </a:extLst>
            </p:cNvPr>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WHILE-WRITING</a:t>
            </a:r>
          </a:p>
        </p:txBody>
      </p:sp>
      <p:sp>
        <p:nvSpPr>
          <p:cNvPr id="6" name="TextBox 5">
            <a:extLst>
              <a:ext uri="{FF2B5EF4-FFF2-40B4-BE49-F238E27FC236}">
                <a16:creationId xmlns:a16="http://schemas.microsoft.com/office/drawing/2014/main" id="{0AB475BF-EE8D-47AE-AB17-C7CF90A4B8EF}"/>
              </a:ext>
            </a:extLst>
          </p:cNvPr>
          <p:cNvSpPr txBox="1"/>
          <p:nvPr/>
        </p:nvSpPr>
        <p:spPr>
          <a:xfrm>
            <a:off x="235288" y="1080230"/>
            <a:ext cx="8908712" cy="3970318"/>
          </a:xfrm>
          <a:prstGeom prst="rect">
            <a:avLst/>
          </a:prstGeom>
          <a:noFill/>
        </p:spPr>
        <p:txBody>
          <a:bodyPr wrap="square">
            <a:spAutoFit/>
          </a:bodyPr>
          <a:lstStyle/>
          <a:p>
            <a:pPr defTabSz="685800">
              <a:buClrTx/>
            </a:pPr>
            <a:r>
              <a:rPr lang="en-US" sz="1575" b="1" kern="1200" dirty="0">
                <a:solidFill>
                  <a:prstClr val="black"/>
                </a:solidFill>
                <a:effectLst>
                  <a:outerShdw blurRad="38100" dist="38100" dir="2700000" algn="tl">
                    <a:srgbClr val="000000">
                      <a:alpha val="43137"/>
                    </a:srgbClr>
                  </a:outerShdw>
                </a:effectLst>
                <a:latin typeface="Arial Nova Light" panose="020B0304020202020204" pitchFamily="34" charset="0"/>
                <a:ea typeface="+mn-ea"/>
                <a:cs typeface="+mn-cs"/>
              </a:rPr>
              <a:t>Title: </a:t>
            </a:r>
            <a:r>
              <a:rPr lang="en-US" sz="1575" kern="1200" dirty="0">
                <a:solidFill>
                  <a:prstClr val="black"/>
                </a:solidFill>
                <a:latin typeface="Arial Nova Light" panose="020B0304020202020204" pitchFamily="34" charset="0"/>
                <a:ea typeface="+mn-ea"/>
                <a:cs typeface="+mn-cs"/>
              </a:rPr>
              <a:t>A proposal for a school campaign against cyberbullying</a:t>
            </a:r>
          </a:p>
          <a:p>
            <a:pPr defTabSz="685800">
              <a:buClrTx/>
            </a:pPr>
            <a:r>
              <a:rPr lang="en-US" sz="1575" b="1" kern="1200" dirty="0">
                <a:solidFill>
                  <a:prstClr val="black"/>
                </a:solidFill>
                <a:effectLst>
                  <a:outerShdw blurRad="38100" dist="38100" dir="2700000" algn="tl">
                    <a:srgbClr val="000000">
                      <a:alpha val="43137"/>
                    </a:srgbClr>
                  </a:outerShdw>
                </a:effectLst>
                <a:latin typeface="Arial Nova Light" panose="020B0304020202020204" pitchFamily="34" charset="0"/>
                <a:ea typeface="+mn-ea"/>
                <a:cs typeface="+mn-cs"/>
              </a:rPr>
              <a:t>To: </a:t>
            </a:r>
            <a:r>
              <a:rPr lang="en-US" sz="1575" kern="1200" dirty="0">
                <a:solidFill>
                  <a:prstClr val="black"/>
                </a:solidFill>
                <a:latin typeface="Arial Nova Light" panose="020B0304020202020204" pitchFamily="34" charset="0"/>
                <a:ea typeface="+mn-ea"/>
                <a:cs typeface="+mn-cs"/>
              </a:rPr>
              <a:t>Ms. Le Thi </a:t>
            </a:r>
            <a:r>
              <a:rPr lang="en-US" sz="1575" kern="1200" dirty="0" err="1">
                <a:solidFill>
                  <a:prstClr val="black"/>
                </a:solidFill>
                <a:latin typeface="Arial Nova Light" panose="020B0304020202020204" pitchFamily="34" charset="0"/>
                <a:ea typeface="+mn-ea"/>
                <a:cs typeface="+mn-cs"/>
              </a:rPr>
              <a:t>Hoa</a:t>
            </a:r>
            <a:r>
              <a:rPr lang="en-US" sz="1575" kern="1200" dirty="0">
                <a:solidFill>
                  <a:prstClr val="black"/>
                </a:solidFill>
                <a:latin typeface="Arial Nova Light" panose="020B0304020202020204" pitchFamily="34" charset="0"/>
                <a:ea typeface="+mn-ea"/>
                <a:cs typeface="+mn-cs"/>
              </a:rPr>
              <a:t> </a:t>
            </a:r>
          </a:p>
          <a:p>
            <a:pPr defTabSz="685800">
              <a:buClrTx/>
            </a:pPr>
            <a:r>
              <a:rPr lang="en-US" sz="1575" b="1" kern="1200" dirty="0">
                <a:solidFill>
                  <a:prstClr val="black"/>
                </a:solidFill>
                <a:effectLst>
                  <a:outerShdw blurRad="38100" dist="38100" dir="2700000" algn="tl">
                    <a:srgbClr val="000000">
                      <a:alpha val="43137"/>
                    </a:srgbClr>
                  </a:outerShdw>
                </a:effectLst>
                <a:latin typeface="Arial Nova Light" panose="020B0304020202020204" pitchFamily="34" charset="0"/>
                <a:ea typeface="+mn-ea"/>
                <a:cs typeface="+mn-cs"/>
              </a:rPr>
              <a:t>Date: </a:t>
            </a:r>
            <a:r>
              <a:rPr lang="en-US" sz="1575" kern="1200" dirty="0">
                <a:solidFill>
                  <a:prstClr val="black"/>
                </a:solidFill>
                <a:latin typeface="Arial Nova Light" panose="020B0304020202020204" pitchFamily="34" charset="0"/>
                <a:ea typeface="+mn-ea"/>
                <a:cs typeface="+mn-cs"/>
              </a:rPr>
              <a:t>February 14</a:t>
            </a:r>
            <a:r>
              <a:rPr lang="en-US" sz="1575" kern="1200" baseline="30000" dirty="0">
                <a:solidFill>
                  <a:prstClr val="black"/>
                </a:solidFill>
                <a:latin typeface="Arial Nova Light" panose="020B0304020202020204" pitchFamily="34" charset="0"/>
                <a:ea typeface="+mn-ea"/>
                <a:cs typeface="+mn-cs"/>
              </a:rPr>
              <a:t>th</a:t>
            </a:r>
            <a:r>
              <a:rPr lang="en-US" sz="1575" kern="1200" dirty="0">
                <a:solidFill>
                  <a:prstClr val="black"/>
                </a:solidFill>
                <a:latin typeface="Arial Nova Light" panose="020B0304020202020204" pitchFamily="34" charset="0"/>
                <a:ea typeface="+mn-ea"/>
                <a:cs typeface="+mn-cs"/>
              </a:rPr>
              <a:t>, 2022</a:t>
            </a:r>
          </a:p>
          <a:p>
            <a:pPr defTabSz="685800">
              <a:buClrTx/>
            </a:pPr>
            <a:r>
              <a:rPr lang="en-US" sz="1575" b="1" kern="1200" dirty="0">
                <a:solidFill>
                  <a:prstClr val="black"/>
                </a:solidFill>
                <a:effectLst>
                  <a:outerShdw blurRad="38100" dist="38100" dir="2700000" algn="tl">
                    <a:srgbClr val="000000">
                      <a:alpha val="43137"/>
                    </a:srgbClr>
                  </a:outerShdw>
                </a:effectLst>
                <a:latin typeface="Arial Nova Light" panose="020B0304020202020204" pitchFamily="34" charset="0"/>
                <a:ea typeface="+mn-ea"/>
                <a:cs typeface="+mn-cs"/>
              </a:rPr>
              <a:t>Prepared by: </a:t>
            </a:r>
            <a:r>
              <a:rPr lang="en-US" sz="1575" kern="1200" dirty="0">
                <a:solidFill>
                  <a:prstClr val="black"/>
                </a:solidFill>
                <a:latin typeface="Arial Nova Light" panose="020B0304020202020204" pitchFamily="34" charset="0"/>
                <a:ea typeface="+mn-ea"/>
                <a:cs typeface="+mn-cs"/>
              </a:rPr>
              <a:t>Vu Hoang Ha, President of the Social Awareness Club </a:t>
            </a:r>
          </a:p>
          <a:p>
            <a:pPr defTabSz="685800">
              <a:buClrTx/>
            </a:pPr>
            <a:r>
              <a:rPr lang="en-US" sz="1575" kern="1200" dirty="0">
                <a:solidFill>
                  <a:prstClr val="black"/>
                </a:solidFill>
                <a:latin typeface="Arial Nova Light" panose="020B0304020202020204" pitchFamily="34" charset="0"/>
                <a:ea typeface="+mn-ea"/>
                <a:cs typeface="+mn-cs"/>
              </a:rPr>
              <a:t> </a:t>
            </a:r>
          </a:p>
          <a:p>
            <a:pPr defTabSz="685800">
              <a:buClrTx/>
            </a:pPr>
            <a:r>
              <a:rPr lang="en-US" sz="1575" b="1" kern="1200" dirty="0">
                <a:solidFill>
                  <a:prstClr val="black"/>
                </a:solidFill>
                <a:effectLst>
                  <a:outerShdw blurRad="38100" dist="38100" dir="2700000" algn="tl">
                    <a:srgbClr val="000000">
                      <a:alpha val="43137"/>
                    </a:srgbClr>
                  </a:outerShdw>
                </a:effectLst>
                <a:latin typeface="Arial Nova Light" panose="020B0304020202020204" pitchFamily="34" charset="0"/>
                <a:ea typeface="+mn-ea"/>
                <a:cs typeface="+mn-cs"/>
              </a:rPr>
              <a:t>Introduction </a:t>
            </a:r>
          </a:p>
          <a:p>
            <a:pPr defTabSz="685800">
              <a:buClrTx/>
            </a:pPr>
            <a:r>
              <a:rPr lang="en-GB" sz="1575" kern="1200" dirty="0">
                <a:solidFill>
                  <a:prstClr val="black"/>
                </a:solidFill>
                <a:latin typeface="Arial Nova Light" panose="020B0304020202020204" pitchFamily="34" charset="0"/>
                <a:ea typeface="+mn-ea"/>
                <a:cs typeface="+mn-cs"/>
              </a:rPr>
              <a:t>Cyberbullying has become a common issue nowadays because more students are using digital devices.  Moreover, there have been reports of people making offensive comments about others online. Therefore, we would like to propose a school campaign against cyberbullying. </a:t>
            </a:r>
            <a:endParaRPr lang="en-US" sz="1575" kern="1200" dirty="0">
              <a:solidFill>
                <a:prstClr val="black"/>
              </a:solidFill>
              <a:latin typeface="Arial Nova Light" panose="020B0304020202020204" pitchFamily="34" charset="0"/>
              <a:ea typeface="+mn-ea"/>
              <a:cs typeface="+mn-cs"/>
            </a:endParaRPr>
          </a:p>
          <a:p>
            <a:pPr defTabSz="685800">
              <a:buClrTx/>
            </a:pPr>
            <a:r>
              <a:rPr lang="en-GB" sz="1575" kern="1200" dirty="0">
                <a:solidFill>
                  <a:prstClr val="black"/>
                </a:solidFill>
                <a:latin typeface="Arial Nova Light" panose="020B0304020202020204" pitchFamily="34" charset="0"/>
                <a:ea typeface="+mn-ea"/>
                <a:cs typeface="+mn-cs"/>
              </a:rPr>
              <a:t> </a:t>
            </a:r>
            <a:endParaRPr lang="en-US" sz="1575" kern="1200" dirty="0">
              <a:solidFill>
                <a:prstClr val="black"/>
              </a:solidFill>
              <a:latin typeface="Arial Nova Light" panose="020B0304020202020204" pitchFamily="34" charset="0"/>
              <a:ea typeface="+mn-ea"/>
              <a:cs typeface="+mn-cs"/>
            </a:endParaRPr>
          </a:p>
          <a:p>
            <a:pPr defTabSz="685800">
              <a:buClrTx/>
            </a:pPr>
            <a:r>
              <a:rPr lang="en-US" sz="1575" b="1" kern="1200" dirty="0">
                <a:solidFill>
                  <a:prstClr val="black"/>
                </a:solidFill>
                <a:effectLst>
                  <a:outerShdw blurRad="38100" dist="38100" dir="2700000" algn="tl">
                    <a:srgbClr val="000000">
                      <a:alpha val="43137"/>
                    </a:srgbClr>
                  </a:outerShdw>
                </a:effectLst>
                <a:latin typeface="Arial Nova Light" panose="020B0304020202020204" pitchFamily="34" charset="0"/>
                <a:ea typeface="+mn-ea"/>
                <a:cs typeface="+mn-cs"/>
              </a:rPr>
              <a:t>Campaign details</a:t>
            </a:r>
          </a:p>
          <a:p>
            <a:pPr defTabSz="685800">
              <a:buClrTx/>
            </a:pPr>
            <a:r>
              <a:rPr lang="en-GB" sz="1575" kern="1200" dirty="0">
                <a:solidFill>
                  <a:prstClr val="black"/>
                </a:solidFill>
                <a:latin typeface="Arial Nova Light" panose="020B0304020202020204" pitchFamily="34" charset="0"/>
                <a:ea typeface="+mn-ea"/>
                <a:cs typeface="+mn-cs"/>
              </a:rPr>
              <a:t>The campaign will include a series of activities organised by the school Social Awareness Club. They  will take place in our school hall after classes. The campaign  will last for a month, from the 1</a:t>
            </a:r>
            <a:r>
              <a:rPr lang="en-GB" sz="1575" kern="1200" baseline="30000" dirty="0">
                <a:solidFill>
                  <a:prstClr val="black"/>
                </a:solidFill>
                <a:latin typeface="Arial Nova Light" panose="020B0304020202020204" pitchFamily="34" charset="0"/>
                <a:ea typeface="+mn-ea"/>
                <a:cs typeface="+mn-cs"/>
              </a:rPr>
              <a:t>st</a:t>
            </a:r>
            <a:r>
              <a:rPr lang="en-GB" sz="1575" kern="1200" dirty="0">
                <a:solidFill>
                  <a:prstClr val="black"/>
                </a:solidFill>
                <a:latin typeface="Arial Nova Light" panose="020B0304020202020204" pitchFamily="34" charset="0"/>
                <a:ea typeface="+mn-ea"/>
                <a:cs typeface="+mn-cs"/>
              </a:rPr>
              <a:t> of March until  the 1</a:t>
            </a:r>
            <a:r>
              <a:rPr lang="en-GB" sz="1575" kern="1200" baseline="30000" dirty="0">
                <a:solidFill>
                  <a:prstClr val="black"/>
                </a:solidFill>
                <a:latin typeface="Arial Nova Light" panose="020B0304020202020204" pitchFamily="34" charset="0"/>
                <a:ea typeface="+mn-ea"/>
                <a:cs typeface="+mn-cs"/>
              </a:rPr>
              <a:t>st</a:t>
            </a:r>
            <a:r>
              <a:rPr lang="en-GB" sz="1575" kern="1200" dirty="0">
                <a:solidFill>
                  <a:prstClr val="black"/>
                </a:solidFill>
                <a:latin typeface="Arial Nova Light" panose="020B0304020202020204" pitchFamily="34" charset="0"/>
                <a:ea typeface="+mn-ea"/>
                <a:cs typeface="+mn-cs"/>
              </a:rPr>
              <a:t> of April. All students who are interested will be able to participate in the activities.  The main events will include several talks by cyberbullying experts and sharing sessions for students to talk about their experiences of cyberbullying. </a:t>
            </a:r>
            <a:endParaRPr lang="en-US" sz="1575" kern="1200" dirty="0">
              <a:solidFill>
                <a:prstClr val="black"/>
              </a:solidFill>
              <a:latin typeface="Arial Nova Light" panose="020B0304020202020204" pitchFamily="34" charset="0"/>
              <a:ea typeface="+mn-ea"/>
              <a:cs typeface="+mn-cs"/>
            </a:endParaRPr>
          </a:p>
        </p:txBody>
      </p:sp>
      <p:sp>
        <p:nvSpPr>
          <p:cNvPr id="7" name="Rectangle: Rounded Corners 6">
            <a:extLst>
              <a:ext uri="{FF2B5EF4-FFF2-40B4-BE49-F238E27FC236}">
                <a16:creationId xmlns:a16="http://schemas.microsoft.com/office/drawing/2014/main" id="{4E4ED43A-E673-4432-4483-CF9579A0C79C}"/>
              </a:ext>
            </a:extLst>
          </p:cNvPr>
          <p:cNvSpPr/>
          <p:nvPr/>
        </p:nvSpPr>
        <p:spPr>
          <a:xfrm>
            <a:off x="4927904" y="295674"/>
            <a:ext cx="4057308" cy="669901"/>
          </a:xfrm>
          <a:prstGeom prst="roundRect">
            <a:avLst>
              <a:gd name="adj" fmla="val 232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20D327-30F3-7FF3-597B-730E5021798D}"/>
              </a:ext>
            </a:extLst>
          </p:cNvPr>
          <p:cNvPicPr>
            <a:picLocks noChangeAspect="1"/>
          </p:cNvPicPr>
          <p:nvPr/>
        </p:nvPicPr>
        <p:blipFill rotWithShape="1">
          <a:blip r:embed="rId2"/>
          <a:srcRect l="16423"/>
          <a:stretch/>
        </p:blipFill>
        <p:spPr>
          <a:xfrm>
            <a:off x="5007608" y="341039"/>
            <a:ext cx="3897900" cy="579170"/>
          </a:xfrm>
          <a:prstGeom prst="rect">
            <a:avLst/>
          </a:prstGeom>
        </p:spPr>
      </p:pic>
      <p:grpSp>
        <p:nvGrpSpPr>
          <p:cNvPr id="8" name="Google Shape;4368;p55">
            <a:extLst>
              <a:ext uri="{FF2B5EF4-FFF2-40B4-BE49-F238E27FC236}">
                <a16:creationId xmlns:a16="http://schemas.microsoft.com/office/drawing/2014/main" id="{0512D27D-4336-0EBD-D87C-A65A8A5C91B3}"/>
              </a:ext>
            </a:extLst>
          </p:cNvPr>
          <p:cNvGrpSpPr/>
          <p:nvPr/>
        </p:nvGrpSpPr>
        <p:grpSpPr>
          <a:xfrm rot="19361685" flipH="1">
            <a:off x="6352472" y="1156335"/>
            <a:ext cx="1405288" cy="989394"/>
            <a:chOff x="-1931650" y="1578588"/>
            <a:chExt cx="2932000" cy="2068975"/>
          </a:xfrm>
        </p:grpSpPr>
        <p:sp>
          <p:nvSpPr>
            <p:cNvPr id="9" name="Google Shape;4369;p55">
              <a:extLst>
                <a:ext uri="{FF2B5EF4-FFF2-40B4-BE49-F238E27FC236}">
                  <a16:creationId xmlns:a16="http://schemas.microsoft.com/office/drawing/2014/main" id="{3FF47ED5-7318-D71C-5B14-B6E2AF75B3E8}"/>
                </a:ext>
              </a:extLst>
            </p:cNvPr>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70;p55">
              <a:extLst>
                <a:ext uri="{FF2B5EF4-FFF2-40B4-BE49-F238E27FC236}">
                  <a16:creationId xmlns:a16="http://schemas.microsoft.com/office/drawing/2014/main" id="{F58798D0-60C8-41B1-EE1B-BF8778E23D2A}"/>
                </a:ext>
              </a:extLst>
            </p:cNvPr>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71;p55">
              <a:extLst>
                <a:ext uri="{FF2B5EF4-FFF2-40B4-BE49-F238E27FC236}">
                  <a16:creationId xmlns:a16="http://schemas.microsoft.com/office/drawing/2014/main" id="{6C17CC92-5145-232B-D809-8AACCBB2AA54}"/>
                </a:ext>
              </a:extLst>
            </p:cNvPr>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372;p55">
              <a:extLst>
                <a:ext uri="{FF2B5EF4-FFF2-40B4-BE49-F238E27FC236}">
                  <a16:creationId xmlns:a16="http://schemas.microsoft.com/office/drawing/2014/main" id="{FC229A00-9105-34F5-343F-FE6524C2ED5D}"/>
                </a:ext>
              </a:extLst>
            </p:cNvPr>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373;p55">
              <a:extLst>
                <a:ext uri="{FF2B5EF4-FFF2-40B4-BE49-F238E27FC236}">
                  <a16:creationId xmlns:a16="http://schemas.microsoft.com/office/drawing/2014/main" id="{90E27AA4-8E0C-643D-0244-6D6A024226DE}"/>
                </a:ext>
              </a:extLst>
            </p:cNvPr>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74;p55">
              <a:extLst>
                <a:ext uri="{FF2B5EF4-FFF2-40B4-BE49-F238E27FC236}">
                  <a16:creationId xmlns:a16="http://schemas.microsoft.com/office/drawing/2014/main" id="{193A8C9B-BEC7-E807-3036-C68757D1B169}"/>
                </a:ext>
              </a:extLst>
            </p:cNvPr>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75;p55">
              <a:extLst>
                <a:ext uri="{FF2B5EF4-FFF2-40B4-BE49-F238E27FC236}">
                  <a16:creationId xmlns:a16="http://schemas.microsoft.com/office/drawing/2014/main" id="{3A339247-0468-7E6F-7C2D-8C135B0DE725}"/>
                </a:ext>
              </a:extLst>
            </p:cNvPr>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76;p55">
              <a:extLst>
                <a:ext uri="{FF2B5EF4-FFF2-40B4-BE49-F238E27FC236}">
                  <a16:creationId xmlns:a16="http://schemas.microsoft.com/office/drawing/2014/main" id="{A716C9C3-6C4C-9354-7B00-DEA6B2F929D3}"/>
                </a:ext>
              </a:extLst>
            </p:cNvPr>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77;p55">
              <a:extLst>
                <a:ext uri="{FF2B5EF4-FFF2-40B4-BE49-F238E27FC236}">
                  <a16:creationId xmlns:a16="http://schemas.microsoft.com/office/drawing/2014/main" id="{D787B3AC-7FEA-4BC5-56C7-33E9C61ADDBC}"/>
                </a:ext>
              </a:extLst>
            </p:cNvPr>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378;p55">
              <a:extLst>
                <a:ext uri="{FF2B5EF4-FFF2-40B4-BE49-F238E27FC236}">
                  <a16:creationId xmlns:a16="http://schemas.microsoft.com/office/drawing/2014/main" id="{12AEC8EF-3604-DF47-9310-B3AD8B0F37EC}"/>
                </a:ext>
              </a:extLst>
            </p:cNvPr>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79;p55">
              <a:extLst>
                <a:ext uri="{FF2B5EF4-FFF2-40B4-BE49-F238E27FC236}">
                  <a16:creationId xmlns:a16="http://schemas.microsoft.com/office/drawing/2014/main" id="{C2653546-49F4-0988-354B-2A8078DDD2A5}"/>
                </a:ext>
              </a:extLst>
            </p:cNvPr>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380;p55">
              <a:extLst>
                <a:ext uri="{FF2B5EF4-FFF2-40B4-BE49-F238E27FC236}">
                  <a16:creationId xmlns:a16="http://schemas.microsoft.com/office/drawing/2014/main" id="{6E5DBE56-9008-805D-C10F-8408CE01C9B6}"/>
                </a:ext>
              </a:extLst>
            </p:cNvPr>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81;p55">
              <a:extLst>
                <a:ext uri="{FF2B5EF4-FFF2-40B4-BE49-F238E27FC236}">
                  <a16:creationId xmlns:a16="http://schemas.microsoft.com/office/drawing/2014/main" id="{04551086-37F2-7F1D-D110-519A52F6250C}"/>
                </a:ext>
              </a:extLst>
            </p:cNvPr>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82;p55">
              <a:extLst>
                <a:ext uri="{FF2B5EF4-FFF2-40B4-BE49-F238E27FC236}">
                  <a16:creationId xmlns:a16="http://schemas.microsoft.com/office/drawing/2014/main" id="{6B9351F6-C1CB-5866-D7BF-04D9986A39F2}"/>
                </a:ext>
              </a:extLst>
            </p:cNvPr>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383;p55">
              <a:extLst>
                <a:ext uri="{FF2B5EF4-FFF2-40B4-BE49-F238E27FC236}">
                  <a16:creationId xmlns:a16="http://schemas.microsoft.com/office/drawing/2014/main" id="{53B3BCFA-0ED2-C849-4BD9-1C161DE19B17}"/>
                </a:ext>
              </a:extLst>
            </p:cNvPr>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84;p55">
              <a:extLst>
                <a:ext uri="{FF2B5EF4-FFF2-40B4-BE49-F238E27FC236}">
                  <a16:creationId xmlns:a16="http://schemas.microsoft.com/office/drawing/2014/main" id="{9089918C-7617-BCA3-6655-96B2350B09DD}"/>
                </a:ext>
              </a:extLst>
            </p:cNvPr>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85;p55">
              <a:extLst>
                <a:ext uri="{FF2B5EF4-FFF2-40B4-BE49-F238E27FC236}">
                  <a16:creationId xmlns:a16="http://schemas.microsoft.com/office/drawing/2014/main" id="{F1BBA6A6-9297-E97C-41A9-3C8ED849E530}"/>
                </a:ext>
              </a:extLst>
            </p:cNvPr>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86;p55">
              <a:extLst>
                <a:ext uri="{FF2B5EF4-FFF2-40B4-BE49-F238E27FC236}">
                  <a16:creationId xmlns:a16="http://schemas.microsoft.com/office/drawing/2014/main" id="{42F8DFA3-4C7A-BAE5-72C0-CA20C5D04B31}"/>
                </a:ext>
              </a:extLst>
            </p:cNvPr>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87;p55">
              <a:extLst>
                <a:ext uri="{FF2B5EF4-FFF2-40B4-BE49-F238E27FC236}">
                  <a16:creationId xmlns:a16="http://schemas.microsoft.com/office/drawing/2014/main" id="{2B31E55B-675F-9855-3DE2-809ECC719B81}"/>
                </a:ext>
              </a:extLst>
            </p:cNvPr>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88;p55">
              <a:extLst>
                <a:ext uri="{FF2B5EF4-FFF2-40B4-BE49-F238E27FC236}">
                  <a16:creationId xmlns:a16="http://schemas.microsoft.com/office/drawing/2014/main" id="{8E9E7826-75A6-8F77-E7A0-29BFAA09B5DE}"/>
                </a:ext>
              </a:extLst>
            </p:cNvPr>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89;p55">
              <a:extLst>
                <a:ext uri="{FF2B5EF4-FFF2-40B4-BE49-F238E27FC236}">
                  <a16:creationId xmlns:a16="http://schemas.microsoft.com/office/drawing/2014/main" id="{DC1DBCDF-99F0-C64D-9493-F0BBCBB26877}"/>
                </a:ext>
              </a:extLst>
            </p:cNvPr>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90;p55">
              <a:extLst>
                <a:ext uri="{FF2B5EF4-FFF2-40B4-BE49-F238E27FC236}">
                  <a16:creationId xmlns:a16="http://schemas.microsoft.com/office/drawing/2014/main" id="{3F294852-B982-F802-9434-FE058391086A}"/>
                </a:ext>
              </a:extLst>
            </p:cNvPr>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91;p55">
              <a:extLst>
                <a:ext uri="{FF2B5EF4-FFF2-40B4-BE49-F238E27FC236}">
                  <a16:creationId xmlns:a16="http://schemas.microsoft.com/office/drawing/2014/main" id="{C7E112C9-D953-1482-1CCB-EFA51BD6EB04}"/>
                </a:ext>
              </a:extLst>
            </p:cNvPr>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92;p55">
              <a:extLst>
                <a:ext uri="{FF2B5EF4-FFF2-40B4-BE49-F238E27FC236}">
                  <a16:creationId xmlns:a16="http://schemas.microsoft.com/office/drawing/2014/main" id="{3E8F5E90-1D4A-EE3D-146D-886AC2285ADC}"/>
                </a:ext>
              </a:extLst>
            </p:cNvPr>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3;p55">
              <a:extLst>
                <a:ext uri="{FF2B5EF4-FFF2-40B4-BE49-F238E27FC236}">
                  <a16:creationId xmlns:a16="http://schemas.microsoft.com/office/drawing/2014/main" id="{7B59FC74-B49C-565E-0D7E-0134887D8A78}"/>
                </a:ext>
              </a:extLst>
            </p:cNvPr>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394;p55">
              <a:extLst>
                <a:ext uri="{FF2B5EF4-FFF2-40B4-BE49-F238E27FC236}">
                  <a16:creationId xmlns:a16="http://schemas.microsoft.com/office/drawing/2014/main" id="{BD3C5266-EE66-AF12-AEE9-602D733CDF9C}"/>
                </a:ext>
              </a:extLst>
            </p:cNvPr>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95;p55">
              <a:extLst>
                <a:ext uri="{FF2B5EF4-FFF2-40B4-BE49-F238E27FC236}">
                  <a16:creationId xmlns:a16="http://schemas.microsoft.com/office/drawing/2014/main" id="{A17F322C-0C29-9BE9-1B77-86C00C453258}"/>
                </a:ext>
              </a:extLst>
            </p:cNvPr>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96;p55">
              <a:extLst>
                <a:ext uri="{FF2B5EF4-FFF2-40B4-BE49-F238E27FC236}">
                  <a16:creationId xmlns:a16="http://schemas.microsoft.com/office/drawing/2014/main" id="{5B52491D-1A54-933F-1B74-AA3CC6843937}"/>
                </a:ext>
              </a:extLst>
            </p:cNvPr>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97;p55">
              <a:extLst>
                <a:ext uri="{FF2B5EF4-FFF2-40B4-BE49-F238E27FC236}">
                  <a16:creationId xmlns:a16="http://schemas.microsoft.com/office/drawing/2014/main" id="{6C4F15B9-7EEA-F52E-6F4A-F6064D819328}"/>
                </a:ext>
              </a:extLst>
            </p:cNvPr>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98;p55">
              <a:extLst>
                <a:ext uri="{FF2B5EF4-FFF2-40B4-BE49-F238E27FC236}">
                  <a16:creationId xmlns:a16="http://schemas.microsoft.com/office/drawing/2014/main" id="{268D855C-EB85-C69D-55D8-F45BF698592F}"/>
                </a:ext>
              </a:extLst>
            </p:cNvPr>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99;p55">
              <a:extLst>
                <a:ext uri="{FF2B5EF4-FFF2-40B4-BE49-F238E27FC236}">
                  <a16:creationId xmlns:a16="http://schemas.microsoft.com/office/drawing/2014/main" id="{645C57F5-57A0-4320-F87C-CD27D39EA6D5}"/>
                </a:ext>
              </a:extLst>
            </p:cNvPr>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400;p55">
              <a:extLst>
                <a:ext uri="{FF2B5EF4-FFF2-40B4-BE49-F238E27FC236}">
                  <a16:creationId xmlns:a16="http://schemas.microsoft.com/office/drawing/2014/main" id="{194BCCBF-FFE7-475C-10CC-1EA419CEBA13}"/>
                </a:ext>
              </a:extLst>
            </p:cNvPr>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401;p55">
              <a:extLst>
                <a:ext uri="{FF2B5EF4-FFF2-40B4-BE49-F238E27FC236}">
                  <a16:creationId xmlns:a16="http://schemas.microsoft.com/office/drawing/2014/main" id="{AE327C97-3977-F553-C955-F83A0C20ED4E}"/>
                </a:ext>
              </a:extLst>
            </p:cNvPr>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02;p55">
              <a:extLst>
                <a:ext uri="{FF2B5EF4-FFF2-40B4-BE49-F238E27FC236}">
                  <a16:creationId xmlns:a16="http://schemas.microsoft.com/office/drawing/2014/main" id="{2DF5FD97-1604-2432-432E-A756BE5D566F}"/>
                </a:ext>
              </a:extLst>
            </p:cNvPr>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403;p55">
              <a:extLst>
                <a:ext uri="{FF2B5EF4-FFF2-40B4-BE49-F238E27FC236}">
                  <a16:creationId xmlns:a16="http://schemas.microsoft.com/office/drawing/2014/main" id="{F21F4A0F-57F8-A1D5-2F94-502FB85C201B}"/>
                </a:ext>
              </a:extLst>
            </p:cNvPr>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404;p55">
              <a:extLst>
                <a:ext uri="{FF2B5EF4-FFF2-40B4-BE49-F238E27FC236}">
                  <a16:creationId xmlns:a16="http://schemas.microsoft.com/office/drawing/2014/main" id="{7E410E5D-EB89-0DA1-F5EC-51641B80EEA3}"/>
                </a:ext>
              </a:extLst>
            </p:cNvPr>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405;p55">
              <a:extLst>
                <a:ext uri="{FF2B5EF4-FFF2-40B4-BE49-F238E27FC236}">
                  <a16:creationId xmlns:a16="http://schemas.microsoft.com/office/drawing/2014/main" id="{EADB6E2F-3A90-A725-27E2-524FB7402DE7}"/>
                </a:ext>
              </a:extLst>
            </p:cNvPr>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406;p55">
              <a:extLst>
                <a:ext uri="{FF2B5EF4-FFF2-40B4-BE49-F238E27FC236}">
                  <a16:creationId xmlns:a16="http://schemas.microsoft.com/office/drawing/2014/main" id="{C5FC9D29-4EFC-027E-4736-EF69B9209FEC}"/>
                </a:ext>
              </a:extLst>
            </p:cNvPr>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407;p55">
              <a:extLst>
                <a:ext uri="{FF2B5EF4-FFF2-40B4-BE49-F238E27FC236}">
                  <a16:creationId xmlns:a16="http://schemas.microsoft.com/office/drawing/2014/main" id="{C10B178C-D4BA-F268-EB7D-BA7B60FD5015}"/>
                </a:ext>
              </a:extLst>
            </p:cNvPr>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408;p55">
              <a:extLst>
                <a:ext uri="{FF2B5EF4-FFF2-40B4-BE49-F238E27FC236}">
                  <a16:creationId xmlns:a16="http://schemas.microsoft.com/office/drawing/2014/main" id="{A39A8C4F-2821-A31C-0FF9-42B3835C66C5}"/>
                </a:ext>
              </a:extLst>
            </p:cNvPr>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409;p55">
              <a:extLst>
                <a:ext uri="{FF2B5EF4-FFF2-40B4-BE49-F238E27FC236}">
                  <a16:creationId xmlns:a16="http://schemas.microsoft.com/office/drawing/2014/main" id="{79C96811-4DC5-68E7-787E-004A7F1E8331}"/>
                </a:ext>
              </a:extLst>
            </p:cNvPr>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10;p55">
              <a:extLst>
                <a:ext uri="{FF2B5EF4-FFF2-40B4-BE49-F238E27FC236}">
                  <a16:creationId xmlns:a16="http://schemas.microsoft.com/office/drawing/2014/main" id="{E501AC73-BF52-5D48-6A6F-57C9A8323F55}"/>
                </a:ext>
              </a:extLst>
            </p:cNvPr>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411;p55">
              <a:extLst>
                <a:ext uri="{FF2B5EF4-FFF2-40B4-BE49-F238E27FC236}">
                  <a16:creationId xmlns:a16="http://schemas.microsoft.com/office/drawing/2014/main" id="{DD0CCD29-0B22-69A9-4813-4310C8C06A07}"/>
                </a:ext>
              </a:extLst>
            </p:cNvPr>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412;p55">
              <a:extLst>
                <a:ext uri="{FF2B5EF4-FFF2-40B4-BE49-F238E27FC236}">
                  <a16:creationId xmlns:a16="http://schemas.microsoft.com/office/drawing/2014/main" id="{FDD76530-941C-10A1-9029-6B603A0B3DBC}"/>
                </a:ext>
              </a:extLst>
            </p:cNvPr>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413;p55">
              <a:extLst>
                <a:ext uri="{FF2B5EF4-FFF2-40B4-BE49-F238E27FC236}">
                  <a16:creationId xmlns:a16="http://schemas.microsoft.com/office/drawing/2014/main" id="{0FB2FE36-456A-E848-473F-139EDED5E2B7}"/>
                </a:ext>
              </a:extLst>
            </p:cNvPr>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414;p55">
              <a:extLst>
                <a:ext uri="{FF2B5EF4-FFF2-40B4-BE49-F238E27FC236}">
                  <a16:creationId xmlns:a16="http://schemas.microsoft.com/office/drawing/2014/main" id="{435729CA-9572-D564-A851-90935A44BBD0}"/>
                </a:ext>
              </a:extLst>
            </p:cNvPr>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415;p55">
              <a:extLst>
                <a:ext uri="{FF2B5EF4-FFF2-40B4-BE49-F238E27FC236}">
                  <a16:creationId xmlns:a16="http://schemas.microsoft.com/office/drawing/2014/main" id="{2151406C-0DEA-0943-4BB2-421C2D0E4123}"/>
                </a:ext>
              </a:extLst>
            </p:cNvPr>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777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500"/>
                                        <p:tgtEl>
                                          <p:spTgt spid="6">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left)">
                                      <p:cBhvr>
                                        <p:cTn id="31" dur="500"/>
                                        <p:tgtEl>
                                          <p:spTgt spid="6">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WHILE-WRITING</a:t>
            </a:r>
          </a:p>
        </p:txBody>
      </p:sp>
      <p:sp>
        <p:nvSpPr>
          <p:cNvPr id="7" name="TextBox 6">
            <a:extLst>
              <a:ext uri="{FF2B5EF4-FFF2-40B4-BE49-F238E27FC236}">
                <a16:creationId xmlns:a16="http://schemas.microsoft.com/office/drawing/2014/main" id="{A8D85ED5-2E9A-4ABC-B96B-CD409C26D596}"/>
              </a:ext>
            </a:extLst>
          </p:cNvPr>
          <p:cNvSpPr txBox="1"/>
          <p:nvPr/>
        </p:nvSpPr>
        <p:spPr>
          <a:xfrm>
            <a:off x="202760" y="762852"/>
            <a:ext cx="8738480" cy="2273699"/>
          </a:xfrm>
          <a:prstGeom prst="rect">
            <a:avLst/>
          </a:prstGeom>
          <a:noFill/>
        </p:spPr>
        <p:txBody>
          <a:bodyPr wrap="square">
            <a:spAutoFit/>
          </a:bodyPr>
          <a:lstStyle/>
          <a:p>
            <a:pPr defTabSz="685800">
              <a:buClrTx/>
            </a:pPr>
            <a:r>
              <a:rPr lang="en-US" sz="1575" b="1" kern="1200" dirty="0">
                <a:solidFill>
                  <a:prstClr val="black"/>
                </a:solidFill>
                <a:effectLst>
                  <a:outerShdw blurRad="38100" dist="38100" dir="2700000" algn="tl">
                    <a:srgbClr val="000000">
                      <a:alpha val="43137"/>
                    </a:srgbClr>
                  </a:outerShdw>
                </a:effectLst>
                <a:latin typeface="Arial Nova Light" panose="020B0304020202020204" pitchFamily="34" charset="0"/>
                <a:ea typeface="+mn-ea"/>
                <a:cs typeface="+mn-cs"/>
              </a:rPr>
              <a:t>Goals and benefits </a:t>
            </a:r>
          </a:p>
          <a:p>
            <a:pPr defTabSz="685800">
              <a:buClrTx/>
            </a:pPr>
            <a:r>
              <a:rPr lang="en-US" sz="1575" kern="1200" dirty="0">
                <a:solidFill>
                  <a:prstClr val="black"/>
                </a:solidFill>
                <a:latin typeface="Arial Nova Light" panose="020B0304020202020204" pitchFamily="34" charset="0"/>
                <a:ea typeface="+mn-ea"/>
                <a:cs typeface="+mn-cs"/>
              </a:rPr>
              <a:t>Our goals are to raise awareness of cyberbullying, and to promote responsible and safe use of the Internet. The campaign will also help students identify cyberbullying and report it when they see it. </a:t>
            </a:r>
          </a:p>
          <a:p>
            <a:pPr defTabSz="685800">
              <a:buClrTx/>
            </a:pPr>
            <a:r>
              <a:rPr lang="en-US" sz="1575" kern="1200" dirty="0">
                <a:solidFill>
                  <a:prstClr val="black"/>
                </a:solidFill>
                <a:latin typeface="Arial Nova Light" panose="020B0304020202020204" pitchFamily="34" charset="0"/>
                <a:ea typeface="+mn-ea"/>
                <a:cs typeface="+mn-cs"/>
              </a:rPr>
              <a:t> </a:t>
            </a:r>
          </a:p>
          <a:p>
            <a:pPr defTabSz="685800">
              <a:buClrTx/>
            </a:pPr>
            <a:r>
              <a:rPr lang="en-US" sz="1575" b="1" kern="1200" dirty="0">
                <a:solidFill>
                  <a:prstClr val="black"/>
                </a:solidFill>
                <a:effectLst>
                  <a:outerShdw blurRad="38100" dist="38100" dir="2700000" algn="tl">
                    <a:srgbClr val="000000">
                      <a:alpha val="43137"/>
                    </a:srgbClr>
                  </a:outerShdw>
                </a:effectLst>
                <a:latin typeface="Arial Nova Light" panose="020B0304020202020204" pitchFamily="34" charset="0"/>
                <a:ea typeface="+mn-ea"/>
                <a:cs typeface="+mn-cs"/>
              </a:rPr>
              <a:t>Conclusion</a:t>
            </a:r>
          </a:p>
          <a:p>
            <a:pPr defTabSz="685800">
              <a:buClrTx/>
            </a:pPr>
            <a:r>
              <a:rPr lang="en-GB" sz="1575" kern="1200" dirty="0">
                <a:solidFill>
                  <a:prstClr val="black"/>
                </a:solidFill>
                <a:latin typeface="Arial Nova Light" panose="020B0304020202020204" pitchFamily="34" charset="0"/>
                <a:ea typeface="+mn-ea"/>
                <a:cs typeface="+mn-cs"/>
              </a:rPr>
              <a:t>We hope that you will consider our proposal. We believe that this campaign will encourage students to make friends and promote a positive atmosphere in the school, which will ensure cyberbullying does not happen. </a:t>
            </a:r>
            <a:endParaRPr lang="en-US" sz="1575" kern="1200" dirty="0">
              <a:solidFill>
                <a:prstClr val="black"/>
              </a:solidFill>
              <a:latin typeface="Arial Nova Light" panose="020B0304020202020204" pitchFamily="34" charset="0"/>
              <a:ea typeface="+mn-ea"/>
              <a:cs typeface="+mn-cs"/>
            </a:endParaRPr>
          </a:p>
          <a:p>
            <a:pPr defTabSz="685800">
              <a:buClrTx/>
            </a:pPr>
            <a:r>
              <a:rPr lang="en-GB" sz="1575" kern="1200" dirty="0">
                <a:solidFill>
                  <a:prstClr val="black"/>
                </a:solidFill>
                <a:latin typeface="Arial Nova Light" panose="020B0304020202020204" pitchFamily="34" charset="0"/>
                <a:ea typeface="+mn-ea"/>
                <a:cs typeface="+mn-cs"/>
              </a:rPr>
              <a:t>(176 words)   </a:t>
            </a:r>
            <a:endParaRPr lang="en-US" sz="1575" kern="1200" dirty="0">
              <a:solidFill>
                <a:prstClr val="black"/>
              </a:solidFill>
              <a:latin typeface="Arial Nova Light" panose="020B0304020202020204" pitchFamily="34" charset="0"/>
              <a:ea typeface="Times New Roman" panose="02020603050405020304" pitchFamily="18" charset="0"/>
              <a:cs typeface="Times New Roman" panose="02020603050405020304" pitchFamily="18" charset="0"/>
            </a:endParaRPr>
          </a:p>
        </p:txBody>
      </p:sp>
      <p:grpSp>
        <p:nvGrpSpPr>
          <p:cNvPr id="2" name="Google Shape;6619;p74">
            <a:extLst>
              <a:ext uri="{FF2B5EF4-FFF2-40B4-BE49-F238E27FC236}">
                <a16:creationId xmlns:a16="http://schemas.microsoft.com/office/drawing/2014/main" id="{BD283092-6774-7C51-9F9A-44DEEFFA8C24}"/>
              </a:ext>
            </a:extLst>
          </p:cNvPr>
          <p:cNvGrpSpPr/>
          <p:nvPr/>
        </p:nvGrpSpPr>
        <p:grpSpPr>
          <a:xfrm>
            <a:off x="3231948" y="2732444"/>
            <a:ext cx="2680103" cy="2273699"/>
            <a:chOff x="713100" y="2229925"/>
            <a:chExt cx="2622481" cy="2374163"/>
          </a:xfrm>
        </p:grpSpPr>
        <p:sp>
          <p:nvSpPr>
            <p:cNvPr id="3" name="Google Shape;6620;p74">
              <a:extLst>
                <a:ext uri="{FF2B5EF4-FFF2-40B4-BE49-F238E27FC236}">
                  <a16:creationId xmlns:a16="http://schemas.microsoft.com/office/drawing/2014/main" id="{F02A74D5-ACA5-70D1-AFF2-192E79C51A50}"/>
                </a:ext>
              </a:extLst>
            </p:cNvPr>
            <p:cNvSpPr/>
            <p:nvPr/>
          </p:nvSpPr>
          <p:spPr>
            <a:xfrm>
              <a:off x="2296324" y="2839641"/>
              <a:ext cx="890385" cy="1065759"/>
            </a:xfrm>
            <a:custGeom>
              <a:avLst/>
              <a:gdLst/>
              <a:ahLst/>
              <a:cxnLst/>
              <a:rect l="l" t="t" r="r" b="b"/>
              <a:pathLst>
                <a:path w="31630" h="37860" extrusionOk="0">
                  <a:moveTo>
                    <a:pt x="10920" y="1"/>
                  </a:moveTo>
                  <a:cubicBezTo>
                    <a:pt x="10543" y="1"/>
                    <a:pt x="10159" y="53"/>
                    <a:pt x="9775" y="172"/>
                  </a:cubicBezTo>
                  <a:cubicBezTo>
                    <a:pt x="6792" y="1100"/>
                    <a:pt x="0" y="5210"/>
                    <a:pt x="2807" y="13531"/>
                  </a:cubicBezTo>
                  <a:cubicBezTo>
                    <a:pt x="5614" y="21852"/>
                    <a:pt x="12206" y="33481"/>
                    <a:pt x="12206" y="33481"/>
                  </a:cubicBezTo>
                  <a:cubicBezTo>
                    <a:pt x="12933" y="34934"/>
                    <a:pt x="13735" y="36413"/>
                    <a:pt x="15088" y="37290"/>
                  </a:cubicBezTo>
                  <a:cubicBezTo>
                    <a:pt x="15674" y="37659"/>
                    <a:pt x="16397" y="37859"/>
                    <a:pt x="17101" y="37859"/>
                  </a:cubicBezTo>
                  <a:cubicBezTo>
                    <a:pt x="18023" y="37859"/>
                    <a:pt x="18913" y="37517"/>
                    <a:pt x="19424" y="36764"/>
                  </a:cubicBezTo>
                  <a:cubicBezTo>
                    <a:pt x="19578" y="36964"/>
                    <a:pt x="19834" y="37069"/>
                    <a:pt x="20091" y="37069"/>
                  </a:cubicBezTo>
                  <a:cubicBezTo>
                    <a:pt x="20254" y="37069"/>
                    <a:pt x="20416" y="37027"/>
                    <a:pt x="20552" y="36939"/>
                  </a:cubicBezTo>
                  <a:cubicBezTo>
                    <a:pt x="20903" y="36689"/>
                    <a:pt x="21028" y="36188"/>
                    <a:pt x="20803" y="35812"/>
                  </a:cubicBezTo>
                  <a:lnTo>
                    <a:pt x="20803" y="35812"/>
                  </a:lnTo>
                  <a:cubicBezTo>
                    <a:pt x="20876" y="35829"/>
                    <a:pt x="20949" y="35837"/>
                    <a:pt x="21022" y="35837"/>
                  </a:cubicBezTo>
                  <a:cubicBezTo>
                    <a:pt x="21590" y="35837"/>
                    <a:pt x="22101" y="35340"/>
                    <a:pt x="22256" y="34784"/>
                  </a:cubicBezTo>
                  <a:cubicBezTo>
                    <a:pt x="22457" y="34157"/>
                    <a:pt x="22306" y="33481"/>
                    <a:pt x="22181" y="32829"/>
                  </a:cubicBezTo>
                  <a:lnTo>
                    <a:pt x="22181" y="32829"/>
                  </a:lnTo>
                  <a:cubicBezTo>
                    <a:pt x="22824" y="33298"/>
                    <a:pt x="23618" y="33531"/>
                    <a:pt x="24412" y="33531"/>
                  </a:cubicBezTo>
                  <a:cubicBezTo>
                    <a:pt x="25104" y="33531"/>
                    <a:pt x="25797" y="33354"/>
                    <a:pt x="26392" y="33005"/>
                  </a:cubicBezTo>
                  <a:cubicBezTo>
                    <a:pt x="27670" y="32228"/>
                    <a:pt x="28422" y="30699"/>
                    <a:pt x="28221" y="29220"/>
                  </a:cubicBezTo>
                  <a:cubicBezTo>
                    <a:pt x="28146" y="28543"/>
                    <a:pt x="27920" y="27766"/>
                    <a:pt x="28371" y="27265"/>
                  </a:cubicBezTo>
                  <a:cubicBezTo>
                    <a:pt x="28547" y="27065"/>
                    <a:pt x="28798" y="26939"/>
                    <a:pt x="29023" y="26789"/>
                  </a:cubicBezTo>
                  <a:cubicBezTo>
                    <a:pt x="29750" y="26213"/>
                    <a:pt x="29850" y="25010"/>
                    <a:pt x="29199" y="24358"/>
                  </a:cubicBezTo>
                  <a:lnTo>
                    <a:pt x="29199" y="24358"/>
                  </a:lnTo>
                  <a:cubicBezTo>
                    <a:pt x="29346" y="24405"/>
                    <a:pt x="29497" y="24428"/>
                    <a:pt x="29649" y="24428"/>
                  </a:cubicBezTo>
                  <a:cubicBezTo>
                    <a:pt x="30299" y="24428"/>
                    <a:pt x="30949" y="24020"/>
                    <a:pt x="31254" y="23431"/>
                  </a:cubicBezTo>
                  <a:cubicBezTo>
                    <a:pt x="31630" y="22704"/>
                    <a:pt x="31529" y="21827"/>
                    <a:pt x="31204" y="21075"/>
                  </a:cubicBezTo>
                  <a:cubicBezTo>
                    <a:pt x="30853" y="20348"/>
                    <a:pt x="30251" y="19746"/>
                    <a:pt x="29650" y="19220"/>
                  </a:cubicBezTo>
                  <a:cubicBezTo>
                    <a:pt x="26918" y="16864"/>
                    <a:pt x="23384" y="15561"/>
                    <a:pt x="20853" y="13004"/>
                  </a:cubicBezTo>
                  <a:cubicBezTo>
                    <a:pt x="18046" y="10172"/>
                    <a:pt x="16818" y="6187"/>
                    <a:pt x="15690" y="2378"/>
                  </a:cubicBezTo>
                  <a:cubicBezTo>
                    <a:pt x="15690" y="2378"/>
                    <a:pt x="13465" y="1"/>
                    <a:pt x="10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621;p74">
              <a:extLst>
                <a:ext uri="{FF2B5EF4-FFF2-40B4-BE49-F238E27FC236}">
                  <a16:creationId xmlns:a16="http://schemas.microsoft.com/office/drawing/2014/main" id="{DD8863D9-2A56-F645-5BD4-96DCC94D8509}"/>
                </a:ext>
              </a:extLst>
            </p:cNvPr>
            <p:cNvSpPr/>
            <p:nvPr/>
          </p:nvSpPr>
          <p:spPr>
            <a:xfrm>
              <a:off x="2352767" y="2836714"/>
              <a:ext cx="835351" cy="1071502"/>
            </a:xfrm>
            <a:custGeom>
              <a:avLst/>
              <a:gdLst/>
              <a:ahLst/>
              <a:cxnLst/>
              <a:rect l="l" t="t" r="r" b="b"/>
              <a:pathLst>
                <a:path w="29675" h="38064" extrusionOk="0">
                  <a:moveTo>
                    <a:pt x="9006" y="197"/>
                  </a:moveTo>
                  <a:cubicBezTo>
                    <a:pt x="9062" y="197"/>
                    <a:pt x="9118" y="199"/>
                    <a:pt x="9173" y="201"/>
                  </a:cubicBezTo>
                  <a:cubicBezTo>
                    <a:pt x="9850" y="251"/>
                    <a:pt x="10477" y="452"/>
                    <a:pt x="11078" y="727"/>
                  </a:cubicBezTo>
                  <a:cubicBezTo>
                    <a:pt x="11955" y="1128"/>
                    <a:pt x="12757" y="1705"/>
                    <a:pt x="13434" y="2382"/>
                  </a:cubicBezTo>
                  <a:cubicBezTo>
                    <a:pt x="13484" y="2432"/>
                    <a:pt x="13559" y="2482"/>
                    <a:pt x="13610" y="2557"/>
                  </a:cubicBezTo>
                  <a:cubicBezTo>
                    <a:pt x="13635" y="2607"/>
                    <a:pt x="13660" y="2732"/>
                    <a:pt x="13685" y="2808"/>
                  </a:cubicBezTo>
                  <a:cubicBezTo>
                    <a:pt x="13735" y="3008"/>
                    <a:pt x="13785" y="3184"/>
                    <a:pt x="13860" y="3384"/>
                  </a:cubicBezTo>
                  <a:cubicBezTo>
                    <a:pt x="14086" y="4161"/>
                    <a:pt x="14336" y="4938"/>
                    <a:pt x="14587" y="5715"/>
                  </a:cubicBezTo>
                  <a:cubicBezTo>
                    <a:pt x="15113" y="7244"/>
                    <a:pt x="15715" y="8748"/>
                    <a:pt x="16492" y="10126"/>
                  </a:cubicBezTo>
                  <a:cubicBezTo>
                    <a:pt x="17269" y="11504"/>
                    <a:pt x="18246" y="12758"/>
                    <a:pt x="19424" y="13810"/>
                  </a:cubicBezTo>
                  <a:cubicBezTo>
                    <a:pt x="20652" y="14863"/>
                    <a:pt x="22031" y="15715"/>
                    <a:pt x="23409" y="16542"/>
                  </a:cubicBezTo>
                  <a:cubicBezTo>
                    <a:pt x="24813" y="17394"/>
                    <a:pt x="26216" y="18246"/>
                    <a:pt x="27469" y="19324"/>
                  </a:cubicBezTo>
                  <a:cubicBezTo>
                    <a:pt x="28121" y="19850"/>
                    <a:pt x="28722" y="20452"/>
                    <a:pt x="29098" y="21204"/>
                  </a:cubicBezTo>
                  <a:cubicBezTo>
                    <a:pt x="29449" y="21956"/>
                    <a:pt x="29549" y="22908"/>
                    <a:pt x="29073" y="23610"/>
                  </a:cubicBezTo>
                  <a:cubicBezTo>
                    <a:pt x="28773" y="24091"/>
                    <a:pt x="28215" y="24428"/>
                    <a:pt x="27645" y="24428"/>
                  </a:cubicBezTo>
                  <a:cubicBezTo>
                    <a:pt x="27502" y="24428"/>
                    <a:pt x="27359" y="24407"/>
                    <a:pt x="27219" y="24362"/>
                  </a:cubicBezTo>
                  <a:cubicBezTo>
                    <a:pt x="27205" y="24355"/>
                    <a:pt x="27192" y="24352"/>
                    <a:pt x="27180" y="24352"/>
                  </a:cubicBezTo>
                  <a:cubicBezTo>
                    <a:pt x="27106" y="24352"/>
                    <a:pt x="27075" y="24472"/>
                    <a:pt x="27118" y="24537"/>
                  </a:cubicBezTo>
                  <a:cubicBezTo>
                    <a:pt x="27695" y="25139"/>
                    <a:pt x="27645" y="26241"/>
                    <a:pt x="26993" y="26768"/>
                  </a:cubicBezTo>
                  <a:cubicBezTo>
                    <a:pt x="26617" y="27068"/>
                    <a:pt x="26216" y="27219"/>
                    <a:pt x="26066" y="27720"/>
                  </a:cubicBezTo>
                  <a:cubicBezTo>
                    <a:pt x="25915" y="28146"/>
                    <a:pt x="26016" y="28622"/>
                    <a:pt x="26091" y="29073"/>
                  </a:cubicBezTo>
                  <a:cubicBezTo>
                    <a:pt x="26241" y="30001"/>
                    <a:pt x="26091" y="30928"/>
                    <a:pt x="25590" y="31755"/>
                  </a:cubicBezTo>
                  <a:cubicBezTo>
                    <a:pt x="25088" y="32582"/>
                    <a:pt x="24286" y="33184"/>
                    <a:pt x="23359" y="33409"/>
                  </a:cubicBezTo>
                  <a:cubicBezTo>
                    <a:pt x="23042" y="33490"/>
                    <a:pt x="22719" y="33530"/>
                    <a:pt x="22397" y="33530"/>
                  </a:cubicBezTo>
                  <a:cubicBezTo>
                    <a:pt x="21625" y="33530"/>
                    <a:pt x="20863" y="33300"/>
                    <a:pt x="20226" y="32858"/>
                  </a:cubicBezTo>
                  <a:cubicBezTo>
                    <a:pt x="20210" y="32847"/>
                    <a:pt x="20192" y="32842"/>
                    <a:pt x="20175" y="32842"/>
                  </a:cubicBezTo>
                  <a:cubicBezTo>
                    <a:pt x="20113" y="32842"/>
                    <a:pt x="20056" y="32905"/>
                    <a:pt x="20076" y="32983"/>
                  </a:cubicBezTo>
                  <a:cubicBezTo>
                    <a:pt x="20201" y="33610"/>
                    <a:pt x="20376" y="34312"/>
                    <a:pt x="20126" y="34963"/>
                  </a:cubicBezTo>
                  <a:cubicBezTo>
                    <a:pt x="19947" y="35409"/>
                    <a:pt x="19511" y="35836"/>
                    <a:pt x="19011" y="35836"/>
                  </a:cubicBezTo>
                  <a:cubicBezTo>
                    <a:pt x="18949" y="35836"/>
                    <a:pt x="18886" y="35829"/>
                    <a:pt x="18823" y="35815"/>
                  </a:cubicBezTo>
                  <a:cubicBezTo>
                    <a:pt x="18815" y="35813"/>
                    <a:pt x="18807" y="35811"/>
                    <a:pt x="18799" y="35811"/>
                  </a:cubicBezTo>
                  <a:cubicBezTo>
                    <a:pt x="18733" y="35811"/>
                    <a:pt x="18678" y="35899"/>
                    <a:pt x="18722" y="35966"/>
                  </a:cubicBezTo>
                  <a:cubicBezTo>
                    <a:pt x="18898" y="36292"/>
                    <a:pt x="18798" y="36768"/>
                    <a:pt x="18472" y="36968"/>
                  </a:cubicBezTo>
                  <a:cubicBezTo>
                    <a:pt x="18354" y="37040"/>
                    <a:pt x="18224" y="37074"/>
                    <a:pt x="18093" y="37074"/>
                  </a:cubicBezTo>
                  <a:cubicBezTo>
                    <a:pt x="17862" y="37074"/>
                    <a:pt x="17629" y="36969"/>
                    <a:pt x="17469" y="36793"/>
                  </a:cubicBezTo>
                  <a:cubicBezTo>
                    <a:pt x="17459" y="36772"/>
                    <a:pt x="17435" y="36764"/>
                    <a:pt x="17408" y="36764"/>
                  </a:cubicBezTo>
                  <a:cubicBezTo>
                    <a:pt x="17373" y="36764"/>
                    <a:pt x="17333" y="36778"/>
                    <a:pt x="17319" y="36793"/>
                  </a:cubicBezTo>
                  <a:cubicBezTo>
                    <a:pt x="16822" y="37538"/>
                    <a:pt x="15975" y="37861"/>
                    <a:pt x="15123" y="37861"/>
                  </a:cubicBezTo>
                  <a:cubicBezTo>
                    <a:pt x="14858" y="37861"/>
                    <a:pt x="14592" y="37830"/>
                    <a:pt x="14336" y="37770"/>
                  </a:cubicBezTo>
                  <a:cubicBezTo>
                    <a:pt x="13058" y="37520"/>
                    <a:pt x="12106" y="36567"/>
                    <a:pt x="11404" y="35540"/>
                  </a:cubicBezTo>
                  <a:cubicBezTo>
                    <a:pt x="10983" y="34920"/>
                    <a:pt x="10635" y="34252"/>
                    <a:pt x="10313" y="33559"/>
                  </a:cubicBezTo>
                  <a:lnTo>
                    <a:pt x="10313" y="33559"/>
                  </a:lnTo>
                  <a:cubicBezTo>
                    <a:pt x="10310" y="33551"/>
                    <a:pt x="10306" y="33543"/>
                    <a:pt x="10301" y="33535"/>
                  </a:cubicBezTo>
                  <a:lnTo>
                    <a:pt x="10301" y="33535"/>
                  </a:lnTo>
                  <a:cubicBezTo>
                    <a:pt x="10301" y="33535"/>
                    <a:pt x="10301" y="33535"/>
                    <a:pt x="10301" y="33535"/>
                  </a:cubicBezTo>
                  <a:cubicBezTo>
                    <a:pt x="10300" y="33532"/>
                    <a:pt x="10298" y="33529"/>
                    <a:pt x="10296" y="33526"/>
                  </a:cubicBezTo>
                  <a:lnTo>
                    <a:pt x="10296" y="33526"/>
                  </a:lnTo>
                  <a:cubicBezTo>
                    <a:pt x="9797" y="32652"/>
                    <a:pt x="9322" y="31777"/>
                    <a:pt x="8848" y="30903"/>
                  </a:cubicBezTo>
                  <a:cubicBezTo>
                    <a:pt x="7695" y="28773"/>
                    <a:pt x="6592" y="26642"/>
                    <a:pt x="5539" y="24462"/>
                  </a:cubicBezTo>
                  <a:cubicBezTo>
                    <a:pt x="4286" y="21880"/>
                    <a:pt x="3058" y="19249"/>
                    <a:pt x="2005" y="16567"/>
                  </a:cubicBezTo>
                  <a:cubicBezTo>
                    <a:pt x="1479" y="15264"/>
                    <a:pt x="953" y="13961"/>
                    <a:pt x="602" y="12607"/>
                  </a:cubicBezTo>
                  <a:cubicBezTo>
                    <a:pt x="276" y="11304"/>
                    <a:pt x="151" y="9951"/>
                    <a:pt x="326" y="8622"/>
                  </a:cubicBezTo>
                  <a:cubicBezTo>
                    <a:pt x="602" y="6467"/>
                    <a:pt x="1705" y="4537"/>
                    <a:pt x="3284" y="3058"/>
                  </a:cubicBezTo>
                  <a:cubicBezTo>
                    <a:pt x="4487" y="1930"/>
                    <a:pt x="5965" y="1028"/>
                    <a:pt x="7519" y="477"/>
                  </a:cubicBezTo>
                  <a:cubicBezTo>
                    <a:pt x="8015" y="297"/>
                    <a:pt x="8511" y="197"/>
                    <a:pt x="9006" y="197"/>
                  </a:cubicBezTo>
                  <a:close/>
                  <a:moveTo>
                    <a:pt x="8899" y="1"/>
                  </a:moveTo>
                  <a:cubicBezTo>
                    <a:pt x="8483" y="1"/>
                    <a:pt x="8071" y="67"/>
                    <a:pt x="7670" y="201"/>
                  </a:cubicBezTo>
                  <a:cubicBezTo>
                    <a:pt x="7344" y="301"/>
                    <a:pt x="7018" y="427"/>
                    <a:pt x="6717" y="577"/>
                  </a:cubicBezTo>
                  <a:cubicBezTo>
                    <a:pt x="5940" y="903"/>
                    <a:pt x="5188" y="1329"/>
                    <a:pt x="4487" y="1830"/>
                  </a:cubicBezTo>
                  <a:cubicBezTo>
                    <a:pt x="2833" y="3008"/>
                    <a:pt x="1404" y="4587"/>
                    <a:pt x="652" y="6492"/>
                  </a:cubicBezTo>
                  <a:cubicBezTo>
                    <a:pt x="201" y="7620"/>
                    <a:pt x="0" y="8823"/>
                    <a:pt x="25" y="10051"/>
                  </a:cubicBezTo>
                  <a:cubicBezTo>
                    <a:pt x="51" y="11479"/>
                    <a:pt x="426" y="12883"/>
                    <a:pt x="903" y="14236"/>
                  </a:cubicBezTo>
                  <a:cubicBezTo>
                    <a:pt x="1880" y="16993"/>
                    <a:pt x="3033" y="19650"/>
                    <a:pt x="4286" y="22306"/>
                  </a:cubicBezTo>
                  <a:cubicBezTo>
                    <a:pt x="5414" y="24738"/>
                    <a:pt x="6642" y="27144"/>
                    <a:pt x="7895" y="29525"/>
                  </a:cubicBezTo>
                  <a:cubicBezTo>
                    <a:pt x="8572" y="30853"/>
                    <a:pt x="9299" y="32156"/>
                    <a:pt x="10026" y="33459"/>
                  </a:cubicBezTo>
                  <a:cubicBezTo>
                    <a:pt x="10051" y="33535"/>
                    <a:pt x="10101" y="33585"/>
                    <a:pt x="10126" y="33635"/>
                  </a:cubicBezTo>
                  <a:cubicBezTo>
                    <a:pt x="10126" y="33635"/>
                    <a:pt x="10126" y="33635"/>
                    <a:pt x="10126" y="33635"/>
                  </a:cubicBezTo>
                  <a:lnTo>
                    <a:pt x="10126" y="33635"/>
                  </a:lnTo>
                  <a:cubicBezTo>
                    <a:pt x="10128" y="33640"/>
                    <a:pt x="10131" y="33646"/>
                    <a:pt x="10133" y="33650"/>
                  </a:cubicBezTo>
                  <a:lnTo>
                    <a:pt x="10133" y="33650"/>
                  </a:lnTo>
                  <a:cubicBezTo>
                    <a:pt x="10758" y="34924"/>
                    <a:pt x="11459" y="36245"/>
                    <a:pt x="12582" y="37144"/>
                  </a:cubicBezTo>
                  <a:cubicBezTo>
                    <a:pt x="13300" y="37710"/>
                    <a:pt x="14189" y="38064"/>
                    <a:pt x="15087" y="38064"/>
                  </a:cubicBezTo>
                  <a:cubicBezTo>
                    <a:pt x="15381" y="38064"/>
                    <a:pt x="15675" y="38026"/>
                    <a:pt x="15965" y="37946"/>
                  </a:cubicBezTo>
                  <a:cubicBezTo>
                    <a:pt x="16555" y="37804"/>
                    <a:pt x="17077" y="37486"/>
                    <a:pt x="17429" y="37011"/>
                  </a:cubicBezTo>
                  <a:lnTo>
                    <a:pt x="17429" y="37011"/>
                  </a:lnTo>
                  <a:cubicBezTo>
                    <a:pt x="17611" y="37182"/>
                    <a:pt x="17858" y="37276"/>
                    <a:pt x="18104" y="37276"/>
                  </a:cubicBezTo>
                  <a:cubicBezTo>
                    <a:pt x="18286" y="37276"/>
                    <a:pt x="18467" y="37225"/>
                    <a:pt x="18622" y="37119"/>
                  </a:cubicBezTo>
                  <a:cubicBezTo>
                    <a:pt x="18949" y="36879"/>
                    <a:pt x="19086" y="36431"/>
                    <a:pt x="18968" y="36038"/>
                  </a:cubicBezTo>
                  <a:lnTo>
                    <a:pt x="18968" y="36038"/>
                  </a:lnTo>
                  <a:cubicBezTo>
                    <a:pt x="18977" y="36038"/>
                    <a:pt x="18986" y="36038"/>
                    <a:pt x="18994" y="36038"/>
                  </a:cubicBezTo>
                  <a:cubicBezTo>
                    <a:pt x="19532" y="36038"/>
                    <a:pt x="20008" y="35652"/>
                    <a:pt x="20251" y="35189"/>
                  </a:cubicBezTo>
                  <a:cubicBezTo>
                    <a:pt x="20563" y="34565"/>
                    <a:pt x="20459" y="33843"/>
                    <a:pt x="20327" y="33162"/>
                  </a:cubicBezTo>
                  <a:lnTo>
                    <a:pt x="20327" y="33162"/>
                  </a:lnTo>
                  <a:cubicBezTo>
                    <a:pt x="20958" y="33541"/>
                    <a:pt x="21676" y="33727"/>
                    <a:pt x="22390" y="33727"/>
                  </a:cubicBezTo>
                  <a:cubicBezTo>
                    <a:pt x="23559" y="33727"/>
                    <a:pt x="24717" y="33228"/>
                    <a:pt x="25464" y="32256"/>
                  </a:cubicBezTo>
                  <a:cubicBezTo>
                    <a:pt x="26066" y="31505"/>
                    <a:pt x="26392" y="30577"/>
                    <a:pt x="26341" y="29625"/>
                  </a:cubicBezTo>
                  <a:cubicBezTo>
                    <a:pt x="26341" y="29099"/>
                    <a:pt x="26166" y="28597"/>
                    <a:pt x="26191" y="28096"/>
                  </a:cubicBezTo>
                  <a:cubicBezTo>
                    <a:pt x="26216" y="27820"/>
                    <a:pt x="26291" y="27545"/>
                    <a:pt x="26517" y="27369"/>
                  </a:cubicBezTo>
                  <a:cubicBezTo>
                    <a:pt x="26717" y="27169"/>
                    <a:pt x="26968" y="27068"/>
                    <a:pt x="27168" y="26893"/>
                  </a:cubicBezTo>
                  <a:cubicBezTo>
                    <a:pt x="27795" y="26334"/>
                    <a:pt x="27902" y="25315"/>
                    <a:pt x="27454" y="24621"/>
                  </a:cubicBezTo>
                  <a:lnTo>
                    <a:pt x="27454" y="24621"/>
                  </a:lnTo>
                  <a:cubicBezTo>
                    <a:pt x="27516" y="24628"/>
                    <a:pt x="27577" y="24632"/>
                    <a:pt x="27638" y="24632"/>
                  </a:cubicBezTo>
                  <a:cubicBezTo>
                    <a:pt x="28149" y="24632"/>
                    <a:pt x="28659" y="24400"/>
                    <a:pt x="29023" y="24036"/>
                  </a:cubicBezTo>
                  <a:cubicBezTo>
                    <a:pt x="29549" y="23484"/>
                    <a:pt x="29675" y="22657"/>
                    <a:pt x="29524" y="21905"/>
                  </a:cubicBezTo>
                  <a:cubicBezTo>
                    <a:pt x="29374" y="21103"/>
                    <a:pt x="28898" y="20402"/>
                    <a:pt x="28321" y="19800"/>
                  </a:cubicBezTo>
                  <a:cubicBezTo>
                    <a:pt x="27720" y="19224"/>
                    <a:pt x="27068" y="18697"/>
                    <a:pt x="26392" y="18221"/>
                  </a:cubicBezTo>
                  <a:cubicBezTo>
                    <a:pt x="23685" y="16291"/>
                    <a:pt x="20552" y="14963"/>
                    <a:pt x="18346" y="12407"/>
                  </a:cubicBezTo>
                  <a:cubicBezTo>
                    <a:pt x="16166" y="9900"/>
                    <a:pt x="15038" y="6642"/>
                    <a:pt x="14111" y="3509"/>
                  </a:cubicBezTo>
                  <a:cubicBezTo>
                    <a:pt x="14036" y="3309"/>
                    <a:pt x="13985" y="3108"/>
                    <a:pt x="13935" y="2933"/>
                  </a:cubicBezTo>
                  <a:cubicBezTo>
                    <a:pt x="13885" y="2758"/>
                    <a:pt x="13860" y="2557"/>
                    <a:pt x="13760" y="2407"/>
                  </a:cubicBezTo>
                  <a:cubicBezTo>
                    <a:pt x="13735" y="2357"/>
                    <a:pt x="13685" y="2331"/>
                    <a:pt x="13635" y="2281"/>
                  </a:cubicBezTo>
                  <a:cubicBezTo>
                    <a:pt x="13384" y="2031"/>
                    <a:pt x="13083" y="1780"/>
                    <a:pt x="12808" y="1555"/>
                  </a:cubicBezTo>
                  <a:cubicBezTo>
                    <a:pt x="11855" y="828"/>
                    <a:pt x="10727" y="201"/>
                    <a:pt x="9524" y="51"/>
                  </a:cubicBezTo>
                  <a:cubicBezTo>
                    <a:pt x="9315" y="17"/>
                    <a:pt x="9107" y="1"/>
                    <a:pt x="889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622;p74">
              <a:extLst>
                <a:ext uri="{FF2B5EF4-FFF2-40B4-BE49-F238E27FC236}">
                  <a16:creationId xmlns:a16="http://schemas.microsoft.com/office/drawing/2014/main" id="{DA2A1334-DAAB-FE91-60E5-B8E12EECD403}"/>
                </a:ext>
              </a:extLst>
            </p:cNvPr>
            <p:cNvSpPr/>
            <p:nvPr/>
          </p:nvSpPr>
          <p:spPr>
            <a:xfrm>
              <a:off x="2676894" y="2950414"/>
              <a:ext cx="452089" cy="557792"/>
            </a:xfrm>
            <a:custGeom>
              <a:avLst/>
              <a:gdLst/>
              <a:ahLst/>
              <a:cxnLst/>
              <a:rect l="l" t="t" r="r" b="b"/>
              <a:pathLst>
                <a:path w="16060" h="19815" extrusionOk="0">
                  <a:moveTo>
                    <a:pt x="119" y="1"/>
                  </a:moveTo>
                  <a:cubicBezTo>
                    <a:pt x="59" y="1"/>
                    <a:pt x="0" y="55"/>
                    <a:pt x="15" y="147"/>
                  </a:cubicBezTo>
                  <a:cubicBezTo>
                    <a:pt x="491" y="1751"/>
                    <a:pt x="1068" y="3330"/>
                    <a:pt x="1795" y="4859"/>
                  </a:cubicBezTo>
                  <a:cubicBezTo>
                    <a:pt x="2522" y="6388"/>
                    <a:pt x="3349" y="7866"/>
                    <a:pt x="4276" y="9270"/>
                  </a:cubicBezTo>
                  <a:cubicBezTo>
                    <a:pt x="5228" y="10673"/>
                    <a:pt x="6281" y="12002"/>
                    <a:pt x="7434" y="13230"/>
                  </a:cubicBezTo>
                  <a:cubicBezTo>
                    <a:pt x="8562" y="14483"/>
                    <a:pt x="9790" y="15636"/>
                    <a:pt x="11118" y="16663"/>
                  </a:cubicBezTo>
                  <a:cubicBezTo>
                    <a:pt x="12446" y="17716"/>
                    <a:pt x="13825" y="18668"/>
                    <a:pt x="15304" y="19496"/>
                  </a:cubicBezTo>
                  <a:cubicBezTo>
                    <a:pt x="15479" y="19596"/>
                    <a:pt x="15680" y="19696"/>
                    <a:pt x="15855" y="19796"/>
                  </a:cubicBezTo>
                  <a:cubicBezTo>
                    <a:pt x="15876" y="19809"/>
                    <a:pt x="15897" y="19815"/>
                    <a:pt x="15916" y="19815"/>
                  </a:cubicBezTo>
                  <a:cubicBezTo>
                    <a:pt x="16008" y="19815"/>
                    <a:pt x="16059" y="19683"/>
                    <a:pt x="15955" y="19621"/>
                  </a:cubicBezTo>
                  <a:cubicBezTo>
                    <a:pt x="14477" y="18844"/>
                    <a:pt x="13073" y="17917"/>
                    <a:pt x="11745" y="16889"/>
                  </a:cubicBezTo>
                  <a:cubicBezTo>
                    <a:pt x="10416" y="15887"/>
                    <a:pt x="9163" y="14759"/>
                    <a:pt x="8010" y="13556"/>
                  </a:cubicBezTo>
                  <a:cubicBezTo>
                    <a:pt x="6832" y="12353"/>
                    <a:pt x="5780" y="11049"/>
                    <a:pt x="4802" y="9646"/>
                  </a:cubicBezTo>
                  <a:cubicBezTo>
                    <a:pt x="3850" y="8293"/>
                    <a:pt x="2998" y="6839"/>
                    <a:pt x="2246" y="5335"/>
                  </a:cubicBezTo>
                  <a:cubicBezTo>
                    <a:pt x="1519" y="3831"/>
                    <a:pt x="893" y="2277"/>
                    <a:pt x="391" y="673"/>
                  </a:cubicBezTo>
                  <a:cubicBezTo>
                    <a:pt x="341" y="473"/>
                    <a:pt x="266" y="272"/>
                    <a:pt x="216" y="72"/>
                  </a:cubicBezTo>
                  <a:cubicBezTo>
                    <a:pt x="196" y="23"/>
                    <a:pt x="158" y="1"/>
                    <a:pt x="1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623;p74">
              <a:extLst>
                <a:ext uri="{FF2B5EF4-FFF2-40B4-BE49-F238E27FC236}">
                  <a16:creationId xmlns:a16="http://schemas.microsoft.com/office/drawing/2014/main" id="{184064A7-C6AB-EA3B-140B-876C69BAEDD9}"/>
                </a:ext>
              </a:extLst>
            </p:cNvPr>
            <p:cNvSpPr/>
            <p:nvPr/>
          </p:nvSpPr>
          <p:spPr>
            <a:xfrm>
              <a:off x="2584475" y="2932736"/>
              <a:ext cx="439506" cy="648857"/>
            </a:xfrm>
            <a:custGeom>
              <a:avLst/>
              <a:gdLst/>
              <a:ahLst/>
              <a:cxnLst/>
              <a:rect l="l" t="t" r="r" b="b"/>
              <a:pathLst>
                <a:path w="15613" h="23050" extrusionOk="0">
                  <a:moveTo>
                    <a:pt x="126" y="1"/>
                  </a:moveTo>
                  <a:cubicBezTo>
                    <a:pt x="65" y="1"/>
                    <a:pt x="0" y="49"/>
                    <a:pt x="15" y="123"/>
                  </a:cubicBezTo>
                  <a:cubicBezTo>
                    <a:pt x="441" y="1903"/>
                    <a:pt x="993" y="3682"/>
                    <a:pt x="1669" y="5387"/>
                  </a:cubicBezTo>
                  <a:cubicBezTo>
                    <a:pt x="2346" y="7091"/>
                    <a:pt x="3123" y="8745"/>
                    <a:pt x="4025" y="10324"/>
                  </a:cubicBezTo>
                  <a:cubicBezTo>
                    <a:pt x="4927" y="11928"/>
                    <a:pt x="5955" y="13482"/>
                    <a:pt x="7058" y="14936"/>
                  </a:cubicBezTo>
                  <a:cubicBezTo>
                    <a:pt x="8186" y="16389"/>
                    <a:pt x="9389" y="17768"/>
                    <a:pt x="10692" y="19071"/>
                  </a:cubicBezTo>
                  <a:cubicBezTo>
                    <a:pt x="11995" y="20349"/>
                    <a:pt x="13399" y="21552"/>
                    <a:pt x="14877" y="22630"/>
                  </a:cubicBezTo>
                  <a:cubicBezTo>
                    <a:pt x="15053" y="22755"/>
                    <a:pt x="15228" y="22906"/>
                    <a:pt x="15429" y="23031"/>
                  </a:cubicBezTo>
                  <a:cubicBezTo>
                    <a:pt x="15446" y="23044"/>
                    <a:pt x="15463" y="23049"/>
                    <a:pt x="15479" y="23049"/>
                  </a:cubicBezTo>
                  <a:cubicBezTo>
                    <a:pt x="15557" y="23049"/>
                    <a:pt x="15612" y="22918"/>
                    <a:pt x="15529" y="22855"/>
                  </a:cubicBezTo>
                  <a:cubicBezTo>
                    <a:pt x="14025" y="21803"/>
                    <a:pt x="12622" y="20625"/>
                    <a:pt x="11293" y="19372"/>
                  </a:cubicBezTo>
                  <a:cubicBezTo>
                    <a:pt x="9990" y="18119"/>
                    <a:pt x="8762" y="16765"/>
                    <a:pt x="7609" y="15337"/>
                  </a:cubicBezTo>
                  <a:cubicBezTo>
                    <a:pt x="6481" y="13883"/>
                    <a:pt x="5454" y="12379"/>
                    <a:pt x="4526" y="10800"/>
                  </a:cubicBezTo>
                  <a:cubicBezTo>
                    <a:pt x="3599" y="9221"/>
                    <a:pt x="2797" y="7592"/>
                    <a:pt x="2095" y="5888"/>
                  </a:cubicBezTo>
                  <a:cubicBezTo>
                    <a:pt x="1394" y="4209"/>
                    <a:pt x="817" y="2479"/>
                    <a:pt x="391" y="725"/>
                  </a:cubicBezTo>
                  <a:cubicBezTo>
                    <a:pt x="341" y="499"/>
                    <a:pt x="266" y="299"/>
                    <a:pt x="216" y="73"/>
                  </a:cubicBezTo>
                  <a:cubicBezTo>
                    <a:pt x="205" y="23"/>
                    <a:pt x="167"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24;p74">
              <a:extLst>
                <a:ext uri="{FF2B5EF4-FFF2-40B4-BE49-F238E27FC236}">
                  <a16:creationId xmlns:a16="http://schemas.microsoft.com/office/drawing/2014/main" id="{88F39472-6F21-1342-229E-D64ADF2219B8}"/>
                </a:ext>
              </a:extLst>
            </p:cNvPr>
            <p:cNvSpPr/>
            <p:nvPr/>
          </p:nvSpPr>
          <p:spPr>
            <a:xfrm>
              <a:off x="2530426" y="3038582"/>
              <a:ext cx="113839" cy="225481"/>
            </a:xfrm>
            <a:custGeom>
              <a:avLst/>
              <a:gdLst/>
              <a:ahLst/>
              <a:cxnLst/>
              <a:rect l="l" t="t" r="r" b="b"/>
              <a:pathLst>
                <a:path w="4044" h="8010" extrusionOk="0">
                  <a:moveTo>
                    <a:pt x="123" y="0"/>
                  </a:moveTo>
                  <a:cubicBezTo>
                    <a:pt x="60" y="0"/>
                    <a:pt x="0" y="48"/>
                    <a:pt x="30" y="123"/>
                  </a:cubicBezTo>
                  <a:cubicBezTo>
                    <a:pt x="732" y="2278"/>
                    <a:pt x="1659" y="4358"/>
                    <a:pt x="2787" y="6313"/>
                  </a:cubicBezTo>
                  <a:cubicBezTo>
                    <a:pt x="3113" y="6890"/>
                    <a:pt x="3464" y="7441"/>
                    <a:pt x="3815" y="7968"/>
                  </a:cubicBezTo>
                  <a:cubicBezTo>
                    <a:pt x="3837" y="7997"/>
                    <a:pt x="3867" y="8009"/>
                    <a:pt x="3898" y="8009"/>
                  </a:cubicBezTo>
                  <a:cubicBezTo>
                    <a:pt x="3971" y="8009"/>
                    <a:pt x="4043" y="7938"/>
                    <a:pt x="3990" y="7867"/>
                  </a:cubicBezTo>
                  <a:cubicBezTo>
                    <a:pt x="2737" y="5988"/>
                    <a:pt x="1684" y="3983"/>
                    <a:pt x="857" y="1877"/>
                  </a:cubicBezTo>
                  <a:cubicBezTo>
                    <a:pt x="632" y="1276"/>
                    <a:pt x="431" y="674"/>
                    <a:pt x="231" y="73"/>
                  </a:cubicBezTo>
                  <a:cubicBezTo>
                    <a:pt x="211" y="22"/>
                    <a:pt x="166" y="0"/>
                    <a:pt x="1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25;p74">
              <a:extLst>
                <a:ext uri="{FF2B5EF4-FFF2-40B4-BE49-F238E27FC236}">
                  <a16:creationId xmlns:a16="http://schemas.microsoft.com/office/drawing/2014/main" id="{A7A4FC05-F21B-8F8D-9B0E-B57A482641E8}"/>
                </a:ext>
              </a:extLst>
            </p:cNvPr>
            <p:cNvSpPr/>
            <p:nvPr/>
          </p:nvSpPr>
          <p:spPr>
            <a:xfrm>
              <a:off x="2759798" y="3415183"/>
              <a:ext cx="244426" cy="243329"/>
            </a:xfrm>
            <a:custGeom>
              <a:avLst/>
              <a:gdLst/>
              <a:ahLst/>
              <a:cxnLst/>
              <a:rect l="l" t="t" r="r" b="b"/>
              <a:pathLst>
                <a:path w="8683" h="8644" extrusionOk="0">
                  <a:moveTo>
                    <a:pt x="143" y="1"/>
                  </a:moveTo>
                  <a:cubicBezTo>
                    <a:pt x="70" y="1"/>
                    <a:pt x="0" y="83"/>
                    <a:pt x="53" y="153"/>
                  </a:cubicBezTo>
                  <a:cubicBezTo>
                    <a:pt x="930" y="1457"/>
                    <a:pt x="1882" y="2685"/>
                    <a:pt x="2935" y="3838"/>
                  </a:cubicBezTo>
                  <a:cubicBezTo>
                    <a:pt x="4013" y="4991"/>
                    <a:pt x="5166" y="6068"/>
                    <a:pt x="6369" y="7046"/>
                  </a:cubicBezTo>
                  <a:cubicBezTo>
                    <a:pt x="7070" y="7597"/>
                    <a:pt x="7772" y="8123"/>
                    <a:pt x="8499" y="8625"/>
                  </a:cubicBezTo>
                  <a:cubicBezTo>
                    <a:pt x="8516" y="8638"/>
                    <a:pt x="8533" y="8643"/>
                    <a:pt x="8549" y="8643"/>
                  </a:cubicBezTo>
                  <a:cubicBezTo>
                    <a:pt x="8628" y="8643"/>
                    <a:pt x="8682" y="8512"/>
                    <a:pt x="8599" y="8449"/>
                  </a:cubicBezTo>
                  <a:cubicBezTo>
                    <a:pt x="7321" y="7572"/>
                    <a:pt x="6093" y="6595"/>
                    <a:pt x="4940" y="5542"/>
                  </a:cubicBezTo>
                  <a:cubicBezTo>
                    <a:pt x="3812" y="4514"/>
                    <a:pt x="2760" y="3387"/>
                    <a:pt x="1782" y="2184"/>
                  </a:cubicBezTo>
                  <a:cubicBezTo>
                    <a:pt x="1231" y="1482"/>
                    <a:pt x="704" y="780"/>
                    <a:pt x="228" y="53"/>
                  </a:cubicBezTo>
                  <a:cubicBezTo>
                    <a:pt x="206" y="16"/>
                    <a:pt x="174" y="1"/>
                    <a:pt x="1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26;p74">
              <a:extLst>
                <a:ext uri="{FF2B5EF4-FFF2-40B4-BE49-F238E27FC236}">
                  <a16:creationId xmlns:a16="http://schemas.microsoft.com/office/drawing/2014/main" id="{D6ACD9D8-6F15-63E2-2FAF-4EDCE6B1C3C9}"/>
                </a:ext>
              </a:extLst>
            </p:cNvPr>
            <p:cNvSpPr/>
            <p:nvPr/>
          </p:nvSpPr>
          <p:spPr>
            <a:xfrm>
              <a:off x="2867699" y="3646019"/>
              <a:ext cx="70206" cy="61170"/>
            </a:xfrm>
            <a:custGeom>
              <a:avLst/>
              <a:gdLst/>
              <a:ahLst/>
              <a:cxnLst/>
              <a:rect l="l" t="t" r="r" b="b"/>
              <a:pathLst>
                <a:path w="2494" h="2173" extrusionOk="0">
                  <a:moveTo>
                    <a:pt x="150" y="1"/>
                  </a:moveTo>
                  <a:cubicBezTo>
                    <a:pt x="77" y="1"/>
                    <a:pt x="1" y="95"/>
                    <a:pt x="79" y="174"/>
                  </a:cubicBezTo>
                  <a:cubicBezTo>
                    <a:pt x="756" y="901"/>
                    <a:pt x="1508" y="1553"/>
                    <a:pt x="2310" y="2154"/>
                  </a:cubicBezTo>
                  <a:cubicBezTo>
                    <a:pt x="2327" y="2167"/>
                    <a:pt x="2344" y="2172"/>
                    <a:pt x="2360" y="2172"/>
                  </a:cubicBezTo>
                  <a:cubicBezTo>
                    <a:pt x="2439" y="2172"/>
                    <a:pt x="2493" y="2041"/>
                    <a:pt x="2410" y="1979"/>
                  </a:cubicBezTo>
                  <a:cubicBezTo>
                    <a:pt x="1608" y="1402"/>
                    <a:pt x="881" y="751"/>
                    <a:pt x="205" y="24"/>
                  </a:cubicBezTo>
                  <a:cubicBezTo>
                    <a:pt x="189" y="8"/>
                    <a:pt x="169" y="1"/>
                    <a:pt x="1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27;p74">
              <a:extLst>
                <a:ext uri="{FF2B5EF4-FFF2-40B4-BE49-F238E27FC236}">
                  <a16:creationId xmlns:a16="http://schemas.microsoft.com/office/drawing/2014/main" id="{701A3894-35A0-500A-FC9B-9280F7DEE421}"/>
                </a:ext>
              </a:extLst>
            </p:cNvPr>
            <p:cNvSpPr/>
            <p:nvPr/>
          </p:nvSpPr>
          <p:spPr>
            <a:xfrm>
              <a:off x="2765963" y="3620345"/>
              <a:ext cx="113332" cy="152517"/>
            </a:xfrm>
            <a:custGeom>
              <a:avLst/>
              <a:gdLst/>
              <a:ahLst/>
              <a:cxnLst/>
              <a:rect l="l" t="t" r="r" b="b"/>
              <a:pathLst>
                <a:path w="4026" h="5418" extrusionOk="0">
                  <a:moveTo>
                    <a:pt x="133" y="1"/>
                  </a:moveTo>
                  <a:cubicBezTo>
                    <a:pt x="69" y="1"/>
                    <a:pt x="0" y="74"/>
                    <a:pt x="34" y="159"/>
                  </a:cubicBezTo>
                  <a:cubicBezTo>
                    <a:pt x="711" y="1688"/>
                    <a:pt x="1663" y="3116"/>
                    <a:pt x="2791" y="4369"/>
                  </a:cubicBezTo>
                  <a:cubicBezTo>
                    <a:pt x="3117" y="4720"/>
                    <a:pt x="3443" y="5071"/>
                    <a:pt x="3819" y="5397"/>
                  </a:cubicBezTo>
                  <a:cubicBezTo>
                    <a:pt x="3833" y="5411"/>
                    <a:pt x="3850" y="5417"/>
                    <a:pt x="3868" y="5417"/>
                  </a:cubicBezTo>
                  <a:cubicBezTo>
                    <a:pt x="3942" y="5417"/>
                    <a:pt x="4025" y="5307"/>
                    <a:pt x="3944" y="5246"/>
                  </a:cubicBezTo>
                  <a:cubicBezTo>
                    <a:pt x="2716" y="4119"/>
                    <a:pt x="1663" y="2790"/>
                    <a:pt x="836" y="1337"/>
                  </a:cubicBezTo>
                  <a:cubicBezTo>
                    <a:pt x="611" y="911"/>
                    <a:pt x="410" y="485"/>
                    <a:pt x="210" y="58"/>
                  </a:cubicBezTo>
                  <a:cubicBezTo>
                    <a:pt x="193" y="18"/>
                    <a:pt x="164" y="1"/>
                    <a:pt x="1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28;p74">
              <a:extLst>
                <a:ext uri="{FF2B5EF4-FFF2-40B4-BE49-F238E27FC236}">
                  <a16:creationId xmlns:a16="http://schemas.microsoft.com/office/drawing/2014/main" id="{6551D94C-EBC4-209F-CDE7-DC9D9ABEC159}"/>
                </a:ext>
              </a:extLst>
            </p:cNvPr>
            <p:cNvSpPr/>
            <p:nvPr/>
          </p:nvSpPr>
          <p:spPr>
            <a:xfrm>
              <a:off x="2799997" y="3757692"/>
              <a:ext cx="51712" cy="53344"/>
            </a:xfrm>
            <a:custGeom>
              <a:avLst/>
              <a:gdLst/>
              <a:ahLst/>
              <a:cxnLst/>
              <a:rect l="l" t="t" r="r" b="b"/>
              <a:pathLst>
                <a:path w="1837" h="1895" extrusionOk="0">
                  <a:moveTo>
                    <a:pt x="146" y="0"/>
                  </a:moveTo>
                  <a:cubicBezTo>
                    <a:pt x="72" y="0"/>
                    <a:pt x="0" y="71"/>
                    <a:pt x="53" y="142"/>
                  </a:cubicBezTo>
                  <a:cubicBezTo>
                    <a:pt x="479" y="819"/>
                    <a:pt x="1006" y="1395"/>
                    <a:pt x="1632" y="1871"/>
                  </a:cubicBezTo>
                  <a:cubicBezTo>
                    <a:pt x="1654" y="1887"/>
                    <a:pt x="1676" y="1894"/>
                    <a:pt x="1697" y="1894"/>
                  </a:cubicBezTo>
                  <a:cubicBezTo>
                    <a:pt x="1776" y="1894"/>
                    <a:pt x="1837" y="1800"/>
                    <a:pt x="1758" y="1721"/>
                  </a:cubicBezTo>
                  <a:cubicBezTo>
                    <a:pt x="1156" y="1270"/>
                    <a:pt x="655" y="693"/>
                    <a:pt x="229" y="42"/>
                  </a:cubicBezTo>
                  <a:cubicBezTo>
                    <a:pt x="207" y="12"/>
                    <a:pt x="176" y="0"/>
                    <a:pt x="14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29;p74">
              <a:extLst>
                <a:ext uri="{FF2B5EF4-FFF2-40B4-BE49-F238E27FC236}">
                  <a16:creationId xmlns:a16="http://schemas.microsoft.com/office/drawing/2014/main" id="{01EDF08B-1E03-3EFE-2F08-8586E80A0AAF}"/>
                </a:ext>
              </a:extLst>
            </p:cNvPr>
            <p:cNvSpPr/>
            <p:nvPr/>
          </p:nvSpPr>
          <p:spPr>
            <a:xfrm>
              <a:off x="2890304" y="3411270"/>
              <a:ext cx="192828" cy="171743"/>
            </a:xfrm>
            <a:custGeom>
              <a:avLst/>
              <a:gdLst/>
              <a:ahLst/>
              <a:cxnLst/>
              <a:rect l="l" t="t" r="r" b="b"/>
              <a:pathLst>
                <a:path w="6850" h="6101" extrusionOk="0">
                  <a:moveTo>
                    <a:pt x="146" y="0"/>
                  </a:moveTo>
                  <a:cubicBezTo>
                    <a:pt x="72" y="0"/>
                    <a:pt x="0" y="71"/>
                    <a:pt x="53" y="142"/>
                  </a:cubicBezTo>
                  <a:cubicBezTo>
                    <a:pt x="1307" y="2122"/>
                    <a:pt x="2986" y="3801"/>
                    <a:pt x="4941" y="5105"/>
                  </a:cubicBezTo>
                  <a:cubicBezTo>
                    <a:pt x="5492" y="5455"/>
                    <a:pt x="6068" y="5781"/>
                    <a:pt x="6645" y="6082"/>
                  </a:cubicBezTo>
                  <a:cubicBezTo>
                    <a:pt x="6666" y="6095"/>
                    <a:pt x="6687" y="6100"/>
                    <a:pt x="6706" y="6100"/>
                  </a:cubicBezTo>
                  <a:cubicBezTo>
                    <a:pt x="6798" y="6100"/>
                    <a:pt x="6849" y="5969"/>
                    <a:pt x="6745" y="5907"/>
                  </a:cubicBezTo>
                  <a:cubicBezTo>
                    <a:pt x="4690" y="4879"/>
                    <a:pt x="2860" y="3400"/>
                    <a:pt x="1382" y="1621"/>
                  </a:cubicBezTo>
                  <a:cubicBezTo>
                    <a:pt x="956" y="1120"/>
                    <a:pt x="580" y="593"/>
                    <a:pt x="229" y="42"/>
                  </a:cubicBezTo>
                  <a:cubicBezTo>
                    <a:pt x="207" y="12"/>
                    <a:pt x="176" y="0"/>
                    <a:pt x="14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30;p74">
              <a:extLst>
                <a:ext uri="{FF2B5EF4-FFF2-40B4-BE49-F238E27FC236}">
                  <a16:creationId xmlns:a16="http://schemas.microsoft.com/office/drawing/2014/main" id="{C87D315E-97D7-1B2C-112F-8B5E67D39A38}"/>
                </a:ext>
              </a:extLst>
            </p:cNvPr>
            <p:cNvSpPr/>
            <p:nvPr/>
          </p:nvSpPr>
          <p:spPr>
            <a:xfrm>
              <a:off x="3006623" y="3504983"/>
              <a:ext cx="59622" cy="46335"/>
            </a:xfrm>
            <a:custGeom>
              <a:avLst/>
              <a:gdLst/>
              <a:ahLst/>
              <a:cxnLst/>
              <a:rect l="l" t="t" r="r" b="b"/>
              <a:pathLst>
                <a:path w="2118" h="1646" extrusionOk="0">
                  <a:moveTo>
                    <a:pt x="171" y="1"/>
                  </a:moveTo>
                  <a:cubicBezTo>
                    <a:pt x="84" y="1"/>
                    <a:pt x="1" y="111"/>
                    <a:pt x="82" y="172"/>
                  </a:cubicBezTo>
                  <a:cubicBezTo>
                    <a:pt x="683" y="648"/>
                    <a:pt x="1285" y="1149"/>
                    <a:pt x="1886" y="1625"/>
                  </a:cubicBezTo>
                  <a:cubicBezTo>
                    <a:pt x="1905" y="1640"/>
                    <a:pt x="1926" y="1646"/>
                    <a:pt x="1947" y="1646"/>
                  </a:cubicBezTo>
                  <a:cubicBezTo>
                    <a:pt x="2035" y="1646"/>
                    <a:pt x="2118" y="1536"/>
                    <a:pt x="2037" y="1475"/>
                  </a:cubicBezTo>
                  <a:cubicBezTo>
                    <a:pt x="1435" y="999"/>
                    <a:pt x="834" y="522"/>
                    <a:pt x="232" y="21"/>
                  </a:cubicBezTo>
                  <a:cubicBezTo>
                    <a:pt x="213" y="7"/>
                    <a:pt x="192" y="1"/>
                    <a:pt x="17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31;p74">
              <a:extLst>
                <a:ext uri="{FF2B5EF4-FFF2-40B4-BE49-F238E27FC236}">
                  <a16:creationId xmlns:a16="http://schemas.microsoft.com/office/drawing/2014/main" id="{8B991EF2-0BB5-2B84-C07C-EE5CB5234C1E}"/>
                </a:ext>
              </a:extLst>
            </p:cNvPr>
            <p:cNvSpPr/>
            <p:nvPr/>
          </p:nvSpPr>
          <p:spPr>
            <a:xfrm>
              <a:off x="2987030" y="3485109"/>
              <a:ext cx="7094" cy="5658"/>
            </a:xfrm>
            <a:custGeom>
              <a:avLst/>
              <a:gdLst/>
              <a:ahLst/>
              <a:cxnLst/>
              <a:rect l="l" t="t" r="r" b="b"/>
              <a:pathLst>
                <a:path w="252" h="201" extrusionOk="0">
                  <a:moveTo>
                    <a:pt x="126" y="0"/>
                  </a:moveTo>
                  <a:cubicBezTo>
                    <a:pt x="1" y="0"/>
                    <a:pt x="1" y="201"/>
                    <a:pt x="126" y="201"/>
                  </a:cubicBezTo>
                  <a:cubicBezTo>
                    <a:pt x="251" y="201"/>
                    <a:pt x="2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32;p74">
              <a:extLst>
                <a:ext uri="{FF2B5EF4-FFF2-40B4-BE49-F238E27FC236}">
                  <a16:creationId xmlns:a16="http://schemas.microsoft.com/office/drawing/2014/main" id="{DBF6A10F-BCB4-389B-7B6F-104BE3ECE076}"/>
                </a:ext>
              </a:extLst>
            </p:cNvPr>
            <p:cNvSpPr/>
            <p:nvPr/>
          </p:nvSpPr>
          <p:spPr>
            <a:xfrm>
              <a:off x="3048906" y="3433790"/>
              <a:ext cx="55512" cy="37045"/>
            </a:xfrm>
            <a:custGeom>
              <a:avLst/>
              <a:gdLst/>
              <a:ahLst/>
              <a:cxnLst/>
              <a:rect l="l" t="t" r="r" b="b"/>
              <a:pathLst>
                <a:path w="1972" h="1316" extrusionOk="0">
                  <a:moveTo>
                    <a:pt x="134" y="0"/>
                  </a:moveTo>
                  <a:cubicBezTo>
                    <a:pt x="55" y="0"/>
                    <a:pt x="0" y="132"/>
                    <a:pt x="84" y="194"/>
                  </a:cubicBezTo>
                  <a:lnTo>
                    <a:pt x="1788" y="1297"/>
                  </a:lnTo>
                  <a:cubicBezTo>
                    <a:pt x="1805" y="1310"/>
                    <a:pt x="1822" y="1315"/>
                    <a:pt x="1838" y="1315"/>
                  </a:cubicBezTo>
                  <a:cubicBezTo>
                    <a:pt x="1916" y="1315"/>
                    <a:pt x="1971" y="1184"/>
                    <a:pt x="1888" y="1122"/>
                  </a:cubicBezTo>
                  <a:lnTo>
                    <a:pt x="184" y="19"/>
                  </a:lnTo>
                  <a:cubicBezTo>
                    <a:pt x="167" y="6"/>
                    <a:pt x="150" y="0"/>
                    <a:pt x="13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633;p74">
              <a:extLst>
                <a:ext uri="{FF2B5EF4-FFF2-40B4-BE49-F238E27FC236}">
                  <a16:creationId xmlns:a16="http://schemas.microsoft.com/office/drawing/2014/main" id="{1763A145-C245-1489-0202-2D43FC5DEF6A}"/>
                </a:ext>
              </a:extLst>
            </p:cNvPr>
            <p:cNvSpPr/>
            <p:nvPr/>
          </p:nvSpPr>
          <p:spPr>
            <a:xfrm>
              <a:off x="2924676" y="3280960"/>
              <a:ext cx="234743" cy="180413"/>
            </a:xfrm>
            <a:custGeom>
              <a:avLst/>
              <a:gdLst/>
              <a:ahLst/>
              <a:cxnLst/>
              <a:rect l="l" t="t" r="r" b="b"/>
              <a:pathLst>
                <a:path w="8339" h="6409" extrusionOk="0">
                  <a:moveTo>
                    <a:pt x="166" y="0"/>
                  </a:moveTo>
                  <a:cubicBezTo>
                    <a:pt x="64" y="0"/>
                    <a:pt x="1" y="141"/>
                    <a:pt x="111" y="185"/>
                  </a:cubicBezTo>
                  <a:cubicBezTo>
                    <a:pt x="2492" y="1363"/>
                    <a:pt x="4672" y="2891"/>
                    <a:pt x="6577" y="4746"/>
                  </a:cubicBezTo>
                  <a:cubicBezTo>
                    <a:pt x="7128" y="5272"/>
                    <a:pt x="7629" y="5824"/>
                    <a:pt x="8131" y="6375"/>
                  </a:cubicBezTo>
                  <a:cubicBezTo>
                    <a:pt x="8154" y="6399"/>
                    <a:pt x="8179" y="6409"/>
                    <a:pt x="8203" y="6409"/>
                  </a:cubicBezTo>
                  <a:cubicBezTo>
                    <a:pt x="8279" y="6409"/>
                    <a:pt x="8338" y="6307"/>
                    <a:pt x="8281" y="6250"/>
                  </a:cubicBezTo>
                  <a:cubicBezTo>
                    <a:pt x="6527" y="4220"/>
                    <a:pt x="4472" y="2490"/>
                    <a:pt x="2191" y="1087"/>
                  </a:cubicBezTo>
                  <a:cubicBezTo>
                    <a:pt x="1539" y="711"/>
                    <a:pt x="888" y="335"/>
                    <a:pt x="211" y="9"/>
                  </a:cubicBezTo>
                  <a:cubicBezTo>
                    <a:pt x="195" y="3"/>
                    <a:pt x="180" y="0"/>
                    <a:pt x="16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34;p74">
              <a:extLst>
                <a:ext uri="{FF2B5EF4-FFF2-40B4-BE49-F238E27FC236}">
                  <a16:creationId xmlns:a16="http://schemas.microsoft.com/office/drawing/2014/main" id="{91DFCAE5-DC75-8AFA-EC2F-1A39C93F2686}"/>
                </a:ext>
              </a:extLst>
            </p:cNvPr>
            <p:cNvSpPr/>
            <p:nvPr/>
          </p:nvSpPr>
          <p:spPr>
            <a:xfrm>
              <a:off x="3004568" y="3356883"/>
              <a:ext cx="32147" cy="20775"/>
            </a:xfrm>
            <a:custGeom>
              <a:avLst/>
              <a:gdLst/>
              <a:ahLst/>
              <a:cxnLst/>
              <a:rect l="l" t="t" r="r" b="b"/>
              <a:pathLst>
                <a:path w="1142" h="738" extrusionOk="0">
                  <a:moveTo>
                    <a:pt x="153" y="1"/>
                  </a:moveTo>
                  <a:cubicBezTo>
                    <a:pt x="69" y="1"/>
                    <a:pt x="1" y="132"/>
                    <a:pt x="105" y="194"/>
                  </a:cubicBezTo>
                  <a:cubicBezTo>
                    <a:pt x="380" y="370"/>
                    <a:pt x="656" y="545"/>
                    <a:pt x="957" y="721"/>
                  </a:cubicBezTo>
                  <a:cubicBezTo>
                    <a:pt x="972" y="732"/>
                    <a:pt x="988" y="737"/>
                    <a:pt x="1003" y="737"/>
                  </a:cubicBezTo>
                  <a:cubicBezTo>
                    <a:pt x="1083" y="737"/>
                    <a:pt x="1142" y="588"/>
                    <a:pt x="1057" y="545"/>
                  </a:cubicBezTo>
                  <a:cubicBezTo>
                    <a:pt x="781" y="370"/>
                    <a:pt x="481" y="194"/>
                    <a:pt x="205" y="19"/>
                  </a:cubicBezTo>
                  <a:cubicBezTo>
                    <a:pt x="188" y="6"/>
                    <a:pt x="170" y="1"/>
                    <a:pt x="15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35;p74">
              <a:extLst>
                <a:ext uri="{FF2B5EF4-FFF2-40B4-BE49-F238E27FC236}">
                  <a16:creationId xmlns:a16="http://schemas.microsoft.com/office/drawing/2014/main" id="{5BBFD882-E50C-9266-974F-0F40F5F8ACC4}"/>
                </a:ext>
              </a:extLst>
            </p:cNvPr>
            <p:cNvSpPr/>
            <p:nvPr/>
          </p:nvSpPr>
          <p:spPr>
            <a:xfrm>
              <a:off x="2879100" y="3241943"/>
              <a:ext cx="8501" cy="21929"/>
            </a:xfrm>
            <a:custGeom>
              <a:avLst/>
              <a:gdLst/>
              <a:ahLst/>
              <a:cxnLst/>
              <a:rect l="l" t="t" r="r" b="b"/>
              <a:pathLst>
                <a:path w="302" h="779" extrusionOk="0">
                  <a:moveTo>
                    <a:pt x="181" y="0"/>
                  </a:moveTo>
                  <a:cubicBezTo>
                    <a:pt x="147" y="0"/>
                    <a:pt x="115" y="12"/>
                    <a:pt x="101" y="42"/>
                  </a:cubicBezTo>
                  <a:cubicBezTo>
                    <a:pt x="0" y="267"/>
                    <a:pt x="0" y="518"/>
                    <a:pt x="101" y="744"/>
                  </a:cubicBezTo>
                  <a:cubicBezTo>
                    <a:pt x="118" y="761"/>
                    <a:pt x="161" y="779"/>
                    <a:pt x="202" y="779"/>
                  </a:cubicBezTo>
                  <a:cubicBezTo>
                    <a:pt x="219" y="779"/>
                    <a:pt x="236" y="776"/>
                    <a:pt x="251" y="769"/>
                  </a:cubicBezTo>
                  <a:cubicBezTo>
                    <a:pt x="301" y="744"/>
                    <a:pt x="301" y="668"/>
                    <a:pt x="276" y="618"/>
                  </a:cubicBezTo>
                  <a:cubicBezTo>
                    <a:pt x="201" y="493"/>
                    <a:pt x="201" y="292"/>
                    <a:pt x="276" y="142"/>
                  </a:cubicBezTo>
                  <a:cubicBezTo>
                    <a:pt x="301" y="92"/>
                    <a:pt x="301" y="42"/>
                    <a:pt x="251" y="17"/>
                  </a:cubicBezTo>
                  <a:cubicBezTo>
                    <a:pt x="230" y="6"/>
                    <a:pt x="205" y="0"/>
                    <a:pt x="18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636;p74">
              <a:extLst>
                <a:ext uri="{FF2B5EF4-FFF2-40B4-BE49-F238E27FC236}">
                  <a16:creationId xmlns:a16="http://schemas.microsoft.com/office/drawing/2014/main" id="{ABEAA6DA-E596-75C0-8958-8766FD2162B9}"/>
                </a:ext>
              </a:extLst>
            </p:cNvPr>
            <p:cNvSpPr/>
            <p:nvPr/>
          </p:nvSpPr>
          <p:spPr>
            <a:xfrm>
              <a:off x="2897427" y="3247348"/>
              <a:ext cx="7798" cy="21901"/>
            </a:xfrm>
            <a:custGeom>
              <a:avLst/>
              <a:gdLst/>
              <a:ahLst/>
              <a:cxnLst/>
              <a:rect l="l" t="t" r="r" b="b"/>
              <a:pathLst>
                <a:path w="277" h="778" extrusionOk="0">
                  <a:moveTo>
                    <a:pt x="101" y="0"/>
                  </a:moveTo>
                  <a:cubicBezTo>
                    <a:pt x="51" y="0"/>
                    <a:pt x="1" y="50"/>
                    <a:pt x="1" y="100"/>
                  </a:cubicBezTo>
                  <a:cubicBezTo>
                    <a:pt x="26" y="301"/>
                    <a:pt x="51" y="501"/>
                    <a:pt x="76" y="677"/>
                  </a:cubicBezTo>
                  <a:cubicBezTo>
                    <a:pt x="76" y="727"/>
                    <a:pt x="126" y="777"/>
                    <a:pt x="176" y="777"/>
                  </a:cubicBezTo>
                  <a:cubicBezTo>
                    <a:pt x="226" y="777"/>
                    <a:pt x="277" y="752"/>
                    <a:pt x="277" y="677"/>
                  </a:cubicBezTo>
                  <a:cubicBezTo>
                    <a:pt x="252" y="501"/>
                    <a:pt x="226" y="301"/>
                    <a:pt x="201" y="100"/>
                  </a:cubicBezTo>
                  <a:cubicBezTo>
                    <a:pt x="201" y="50"/>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37;p74">
              <a:extLst>
                <a:ext uri="{FF2B5EF4-FFF2-40B4-BE49-F238E27FC236}">
                  <a16:creationId xmlns:a16="http://schemas.microsoft.com/office/drawing/2014/main" id="{48EF35D9-FAF7-3571-F3BB-68C52EA5FBA0}"/>
                </a:ext>
              </a:extLst>
            </p:cNvPr>
            <p:cNvSpPr/>
            <p:nvPr/>
          </p:nvSpPr>
          <p:spPr>
            <a:xfrm>
              <a:off x="2713743" y="2996666"/>
              <a:ext cx="58439" cy="115697"/>
            </a:xfrm>
            <a:custGeom>
              <a:avLst/>
              <a:gdLst/>
              <a:ahLst/>
              <a:cxnLst/>
              <a:rect l="l" t="t" r="r" b="b"/>
              <a:pathLst>
                <a:path w="2076" h="4110" extrusionOk="0">
                  <a:moveTo>
                    <a:pt x="134" y="0"/>
                  </a:moveTo>
                  <a:cubicBezTo>
                    <a:pt x="70" y="0"/>
                    <a:pt x="1" y="74"/>
                    <a:pt x="35" y="158"/>
                  </a:cubicBezTo>
                  <a:cubicBezTo>
                    <a:pt x="636" y="1462"/>
                    <a:pt x="1263" y="2765"/>
                    <a:pt x="1864" y="4068"/>
                  </a:cubicBezTo>
                  <a:cubicBezTo>
                    <a:pt x="1879" y="4097"/>
                    <a:pt x="1904" y="4110"/>
                    <a:pt x="1932" y="4110"/>
                  </a:cubicBezTo>
                  <a:cubicBezTo>
                    <a:pt x="1998" y="4110"/>
                    <a:pt x="2075" y="4039"/>
                    <a:pt x="2040" y="3968"/>
                  </a:cubicBezTo>
                  <a:lnTo>
                    <a:pt x="210" y="58"/>
                  </a:lnTo>
                  <a:cubicBezTo>
                    <a:pt x="194" y="17"/>
                    <a:pt x="164" y="0"/>
                    <a:pt x="13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638;p74">
              <a:extLst>
                <a:ext uri="{FF2B5EF4-FFF2-40B4-BE49-F238E27FC236}">
                  <a16:creationId xmlns:a16="http://schemas.microsoft.com/office/drawing/2014/main" id="{AF6E8267-8A93-5441-8313-04E874A8CDAF}"/>
                </a:ext>
              </a:extLst>
            </p:cNvPr>
            <p:cNvSpPr/>
            <p:nvPr/>
          </p:nvSpPr>
          <p:spPr>
            <a:xfrm>
              <a:off x="2774661" y="3133760"/>
              <a:ext cx="7094" cy="5658"/>
            </a:xfrm>
            <a:custGeom>
              <a:avLst/>
              <a:gdLst/>
              <a:ahLst/>
              <a:cxnLst/>
              <a:rect l="l" t="t" r="r" b="b"/>
              <a:pathLst>
                <a:path w="252" h="201" extrusionOk="0">
                  <a:moveTo>
                    <a:pt x="126" y="0"/>
                  </a:moveTo>
                  <a:cubicBezTo>
                    <a:pt x="1" y="0"/>
                    <a:pt x="1" y="201"/>
                    <a:pt x="126" y="201"/>
                  </a:cubicBezTo>
                  <a:cubicBezTo>
                    <a:pt x="252" y="201"/>
                    <a:pt x="252"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639;p74">
              <a:extLst>
                <a:ext uri="{FF2B5EF4-FFF2-40B4-BE49-F238E27FC236}">
                  <a16:creationId xmlns:a16="http://schemas.microsoft.com/office/drawing/2014/main" id="{DF6031AF-D120-0F61-EFDE-CDC674066C27}"/>
                </a:ext>
              </a:extLst>
            </p:cNvPr>
            <p:cNvSpPr/>
            <p:nvPr/>
          </p:nvSpPr>
          <p:spPr>
            <a:xfrm>
              <a:off x="2651192" y="3010995"/>
              <a:ext cx="9909" cy="22604"/>
            </a:xfrm>
            <a:custGeom>
              <a:avLst/>
              <a:gdLst/>
              <a:ahLst/>
              <a:cxnLst/>
              <a:rect l="l" t="t" r="r" b="b"/>
              <a:pathLst>
                <a:path w="352" h="803" extrusionOk="0">
                  <a:moveTo>
                    <a:pt x="277" y="0"/>
                  </a:moveTo>
                  <a:cubicBezTo>
                    <a:pt x="227" y="0"/>
                    <a:pt x="151" y="25"/>
                    <a:pt x="151" y="75"/>
                  </a:cubicBezTo>
                  <a:cubicBezTo>
                    <a:pt x="101" y="276"/>
                    <a:pt x="51" y="476"/>
                    <a:pt x="1" y="677"/>
                  </a:cubicBezTo>
                  <a:cubicBezTo>
                    <a:pt x="1" y="727"/>
                    <a:pt x="26" y="777"/>
                    <a:pt x="76" y="802"/>
                  </a:cubicBezTo>
                  <a:cubicBezTo>
                    <a:pt x="126" y="802"/>
                    <a:pt x="201" y="777"/>
                    <a:pt x="201" y="727"/>
                  </a:cubicBezTo>
                  <a:cubicBezTo>
                    <a:pt x="252" y="526"/>
                    <a:pt x="302" y="326"/>
                    <a:pt x="327" y="125"/>
                  </a:cubicBezTo>
                  <a:cubicBezTo>
                    <a:pt x="352" y="75"/>
                    <a:pt x="327" y="25"/>
                    <a:pt x="27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640;p74">
              <a:extLst>
                <a:ext uri="{FF2B5EF4-FFF2-40B4-BE49-F238E27FC236}">
                  <a16:creationId xmlns:a16="http://schemas.microsoft.com/office/drawing/2014/main" id="{58181C47-0836-3C97-AD2C-4B97EA5EBDA0}"/>
                </a:ext>
              </a:extLst>
            </p:cNvPr>
            <p:cNvSpPr/>
            <p:nvPr/>
          </p:nvSpPr>
          <p:spPr>
            <a:xfrm>
              <a:off x="2665324" y="3020144"/>
              <a:ext cx="9909" cy="20493"/>
            </a:xfrm>
            <a:custGeom>
              <a:avLst/>
              <a:gdLst/>
              <a:ahLst/>
              <a:cxnLst/>
              <a:rect l="l" t="t" r="r" b="b"/>
              <a:pathLst>
                <a:path w="352" h="728" extrusionOk="0">
                  <a:moveTo>
                    <a:pt x="276" y="1"/>
                  </a:moveTo>
                  <a:cubicBezTo>
                    <a:pt x="226" y="1"/>
                    <a:pt x="151" y="26"/>
                    <a:pt x="151" y="76"/>
                  </a:cubicBezTo>
                  <a:cubicBezTo>
                    <a:pt x="100" y="252"/>
                    <a:pt x="50" y="427"/>
                    <a:pt x="25" y="602"/>
                  </a:cubicBezTo>
                  <a:cubicBezTo>
                    <a:pt x="0" y="653"/>
                    <a:pt x="25" y="703"/>
                    <a:pt x="75" y="728"/>
                  </a:cubicBezTo>
                  <a:cubicBezTo>
                    <a:pt x="151" y="728"/>
                    <a:pt x="201" y="703"/>
                    <a:pt x="201" y="653"/>
                  </a:cubicBezTo>
                  <a:cubicBezTo>
                    <a:pt x="251" y="477"/>
                    <a:pt x="301" y="302"/>
                    <a:pt x="351" y="126"/>
                  </a:cubicBezTo>
                  <a:cubicBezTo>
                    <a:pt x="351" y="76"/>
                    <a:pt x="326" y="26"/>
                    <a:pt x="2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41;p74">
              <a:extLst>
                <a:ext uri="{FF2B5EF4-FFF2-40B4-BE49-F238E27FC236}">
                  <a16:creationId xmlns:a16="http://schemas.microsoft.com/office/drawing/2014/main" id="{4735AF38-9209-1334-9FE8-CB846886F826}"/>
                </a:ext>
              </a:extLst>
            </p:cNvPr>
            <p:cNvSpPr/>
            <p:nvPr/>
          </p:nvSpPr>
          <p:spPr>
            <a:xfrm>
              <a:off x="2694741" y="3067718"/>
              <a:ext cx="143678" cy="237023"/>
            </a:xfrm>
            <a:custGeom>
              <a:avLst/>
              <a:gdLst/>
              <a:ahLst/>
              <a:cxnLst/>
              <a:rect l="l" t="t" r="r" b="b"/>
              <a:pathLst>
                <a:path w="5104" h="8420" extrusionOk="0">
                  <a:moveTo>
                    <a:pt x="139" y="1"/>
                  </a:moveTo>
                  <a:cubicBezTo>
                    <a:pt x="71" y="1"/>
                    <a:pt x="1" y="61"/>
                    <a:pt x="33" y="141"/>
                  </a:cubicBezTo>
                  <a:cubicBezTo>
                    <a:pt x="835" y="2496"/>
                    <a:pt x="2013" y="4752"/>
                    <a:pt x="3542" y="6757"/>
                  </a:cubicBezTo>
                  <a:cubicBezTo>
                    <a:pt x="3968" y="7308"/>
                    <a:pt x="4419" y="7860"/>
                    <a:pt x="4895" y="8386"/>
                  </a:cubicBezTo>
                  <a:cubicBezTo>
                    <a:pt x="4913" y="8409"/>
                    <a:pt x="4934" y="8419"/>
                    <a:pt x="4956" y="8419"/>
                  </a:cubicBezTo>
                  <a:cubicBezTo>
                    <a:pt x="5028" y="8419"/>
                    <a:pt x="5103" y="8313"/>
                    <a:pt x="5045" y="8236"/>
                  </a:cubicBezTo>
                  <a:cubicBezTo>
                    <a:pt x="3366" y="6406"/>
                    <a:pt x="2013" y="4301"/>
                    <a:pt x="1010" y="2045"/>
                  </a:cubicBezTo>
                  <a:cubicBezTo>
                    <a:pt x="710" y="1394"/>
                    <a:pt x="459" y="742"/>
                    <a:pt x="233" y="65"/>
                  </a:cubicBezTo>
                  <a:cubicBezTo>
                    <a:pt x="215" y="20"/>
                    <a:pt x="178" y="1"/>
                    <a:pt x="13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642;p74">
              <a:extLst>
                <a:ext uri="{FF2B5EF4-FFF2-40B4-BE49-F238E27FC236}">
                  <a16:creationId xmlns:a16="http://schemas.microsoft.com/office/drawing/2014/main" id="{F6B43434-90F6-2C41-436E-913D9F256002}"/>
                </a:ext>
              </a:extLst>
            </p:cNvPr>
            <p:cNvSpPr/>
            <p:nvPr/>
          </p:nvSpPr>
          <p:spPr>
            <a:xfrm>
              <a:off x="2780123" y="3271079"/>
              <a:ext cx="60945" cy="62577"/>
            </a:xfrm>
            <a:custGeom>
              <a:avLst/>
              <a:gdLst/>
              <a:ahLst/>
              <a:cxnLst/>
              <a:rect l="l" t="t" r="r" b="b"/>
              <a:pathLst>
                <a:path w="2165" h="2223" extrusionOk="0">
                  <a:moveTo>
                    <a:pt x="136" y="1"/>
                  </a:moveTo>
                  <a:cubicBezTo>
                    <a:pt x="60" y="1"/>
                    <a:pt x="0" y="102"/>
                    <a:pt x="58" y="160"/>
                  </a:cubicBezTo>
                  <a:cubicBezTo>
                    <a:pt x="684" y="836"/>
                    <a:pt x="1311" y="1513"/>
                    <a:pt x="1937" y="2190"/>
                  </a:cubicBezTo>
                  <a:cubicBezTo>
                    <a:pt x="1961" y="2213"/>
                    <a:pt x="1987" y="2223"/>
                    <a:pt x="2012" y="2223"/>
                  </a:cubicBezTo>
                  <a:cubicBezTo>
                    <a:pt x="2094" y="2223"/>
                    <a:pt x="2165" y="2116"/>
                    <a:pt x="2088" y="2039"/>
                  </a:cubicBezTo>
                  <a:cubicBezTo>
                    <a:pt x="1461" y="1363"/>
                    <a:pt x="835" y="686"/>
                    <a:pt x="208" y="34"/>
                  </a:cubicBezTo>
                  <a:cubicBezTo>
                    <a:pt x="184" y="11"/>
                    <a:pt x="159" y="1"/>
                    <a:pt x="13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643;p74">
              <a:extLst>
                <a:ext uri="{FF2B5EF4-FFF2-40B4-BE49-F238E27FC236}">
                  <a16:creationId xmlns:a16="http://schemas.microsoft.com/office/drawing/2014/main" id="{0E133473-D3F3-28C5-0CD7-F8F6CBE7C85E}"/>
                </a:ext>
              </a:extLst>
            </p:cNvPr>
            <p:cNvSpPr/>
            <p:nvPr/>
          </p:nvSpPr>
          <p:spPr>
            <a:xfrm>
              <a:off x="2855116" y="3349648"/>
              <a:ext cx="7769" cy="5658"/>
            </a:xfrm>
            <a:custGeom>
              <a:avLst/>
              <a:gdLst/>
              <a:ahLst/>
              <a:cxnLst/>
              <a:rect l="l" t="t" r="r" b="b"/>
              <a:pathLst>
                <a:path w="276" h="201" extrusionOk="0">
                  <a:moveTo>
                    <a:pt x="125" y="0"/>
                  </a:moveTo>
                  <a:cubicBezTo>
                    <a:pt x="0" y="0"/>
                    <a:pt x="0" y="201"/>
                    <a:pt x="125" y="201"/>
                  </a:cubicBezTo>
                  <a:cubicBezTo>
                    <a:pt x="276" y="201"/>
                    <a:pt x="276" y="0"/>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44;p74">
              <a:extLst>
                <a:ext uri="{FF2B5EF4-FFF2-40B4-BE49-F238E27FC236}">
                  <a16:creationId xmlns:a16="http://schemas.microsoft.com/office/drawing/2014/main" id="{15DD5713-7D20-4152-29D2-0A204D686FC8}"/>
                </a:ext>
              </a:extLst>
            </p:cNvPr>
            <p:cNvSpPr/>
            <p:nvPr/>
          </p:nvSpPr>
          <p:spPr>
            <a:xfrm>
              <a:off x="2723877" y="3217705"/>
              <a:ext cx="6362" cy="7798"/>
            </a:xfrm>
            <a:custGeom>
              <a:avLst/>
              <a:gdLst/>
              <a:ahLst/>
              <a:cxnLst/>
              <a:rect l="l" t="t" r="r" b="b"/>
              <a:pathLst>
                <a:path w="226" h="277" extrusionOk="0">
                  <a:moveTo>
                    <a:pt x="76" y="1"/>
                  </a:moveTo>
                  <a:cubicBezTo>
                    <a:pt x="76" y="26"/>
                    <a:pt x="51" y="26"/>
                    <a:pt x="51" y="51"/>
                  </a:cubicBezTo>
                  <a:lnTo>
                    <a:pt x="26" y="51"/>
                  </a:lnTo>
                  <a:cubicBezTo>
                    <a:pt x="26" y="76"/>
                    <a:pt x="0" y="101"/>
                    <a:pt x="0" y="101"/>
                  </a:cubicBezTo>
                  <a:lnTo>
                    <a:pt x="0" y="176"/>
                  </a:lnTo>
                  <a:cubicBezTo>
                    <a:pt x="0" y="201"/>
                    <a:pt x="26" y="201"/>
                    <a:pt x="26" y="226"/>
                  </a:cubicBezTo>
                  <a:cubicBezTo>
                    <a:pt x="26" y="226"/>
                    <a:pt x="26" y="226"/>
                    <a:pt x="51" y="251"/>
                  </a:cubicBezTo>
                  <a:cubicBezTo>
                    <a:pt x="51" y="251"/>
                    <a:pt x="51" y="276"/>
                    <a:pt x="76" y="276"/>
                  </a:cubicBezTo>
                  <a:lnTo>
                    <a:pt x="151" y="276"/>
                  </a:lnTo>
                  <a:cubicBezTo>
                    <a:pt x="151" y="276"/>
                    <a:pt x="176" y="251"/>
                    <a:pt x="176" y="251"/>
                  </a:cubicBezTo>
                  <a:cubicBezTo>
                    <a:pt x="201" y="251"/>
                    <a:pt x="201" y="226"/>
                    <a:pt x="201" y="226"/>
                  </a:cubicBezTo>
                  <a:cubicBezTo>
                    <a:pt x="201" y="201"/>
                    <a:pt x="226" y="201"/>
                    <a:pt x="226" y="176"/>
                  </a:cubicBezTo>
                  <a:lnTo>
                    <a:pt x="226" y="101"/>
                  </a:lnTo>
                  <a:cubicBezTo>
                    <a:pt x="226" y="101"/>
                    <a:pt x="226" y="76"/>
                    <a:pt x="201" y="76"/>
                  </a:cubicBezTo>
                  <a:cubicBezTo>
                    <a:pt x="201" y="51"/>
                    <a:pt x="201" y="51"/>
                    <a:pt x="176" y="51"/>
                  </a:cubicBezTo>
                  <a:cubicBezTo>
                    <a:pt x="176" y="26"/>
                    <a:pt x="176" y="26"/>
                    <a:pt x="151" y="26"/>
                  </a:cubicBezTo>
                  <a:cubicBezTo>
                    <a:pt x="151" y="1"/>
                    <a:pt x="126"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45;p74">
              <a:extLst>
                <a:ext uri="{FF2B5EF4-FFF2-40B4-BE49-F238E27FC236}">
                  <a16:creationId xmlns:a16="http://schemas.microsoft.com/office/drawing/2014/main" id="{50C70F9B-5FAF-A877-436C-F875F0853EE2}"/>
                </a:ext>
              </a:extLst>
            </p:cNvPr>
            <p:cNvSpPr/>
            <p:nvPr/>
          </p:nvSpPr>
          <p:spPr>
            <a:xfrm>
              <a:off x="2596186" y="3108058"/>
              <a:ext cx="20465" cy="38875"/>
            </a:xfrm>
            <a:custGeom>
              <a:avLst/>
              <a:gdLst/>
              <a:ahLst/>
              <a:cxnLst/>
              <a:rect l="l" t="t" r="r" b="b"/>
              <a:pathLst>
                <a:path w="727" h="1381" extrusionOk="0">
                  <a:moveTo>
                    <a:pt x="94" y="1"/>
                  </a:moveTo>
                  <a:cubicBezTo>
                    <a:pt x="79" y="1"/>
                    <a:pt x="64" y="4"/>
                    <a:pt x="50" y="11"/>
                  </a:cubicBezTo>
                  <a:cubicBezTo>
                    <a:pt x="0" y="36"/>
                    <a:pt x="0" y="111"/>
                    <a:pt x="0" y="161"/>
                  </a:cubicBezTo>
                  <a:cubicBezTo>
                    <a:pt x="176" y="537"/>
                    <a:pt x="351" y="938"/>
                    <a:pt x="526" y="1339"/>
                  </a:cubicBezTo>
                  <a:cubicBezTo>
                    <a:pt x="541" y="1368"/>
                    <a:pt x="573" y="1381"/>
                    <a:pt x="607" y="1381"/>
                  </a:cubicBezTo>
                  <a:cubicBezTo>
                    <a:pt x="631" y="1381"/>
                    <a:pt x="656" y="1375"/>
                    <a:pt x="677" y="1364"/>
                  </a:cubicBezTo>
                  <a:cubicBezTo>
                    <a:pt x="727" y="1339"/>
                    <a:pt x="727" y="1264"/>
                    <a:pt x="702" y="1214"/>
                  </a:cubicBezTo>
                  <a:lnTo>
                    <a:pt x="201" y="61"/>
                  </a:lnTo>
                  <a:cubicBezTo>
                    <a:pt x="182" y="24"/>
                    <a:pt x="137" y="1"/>
                    <a:pt x="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646;p74">
              <a:extLst>
                <a:ext uri="{FF2B5EF4-FFF2-40B4-BE49-F238E27FC236}">
                  <a16:creationId xmlns:a16="http://schemas.microsoft.com/office/drawing/2014/main" id="{6FF96CBF-25AF-F3F7-1FB6-74A850B3FA7D}"/>
                </a:ext>
              </a:extLst>
            </p:cNvPr>
            <p:cNvSpPr/>
            <p:nvPr/>
          </p:nvSpPr>
          <p:spPr>
            <a:xfrm>
              <a:off x="2527498" y="3132127"/>
              <a:ext cx="61930" cy="117414"/>
            </a:xfrm>
            <a:custGeom>
              <a:avLst/>
              <a:gdLst/>
              <a:ahLst/>
              <a:cxnLst/>
              <a:rect l="l" t="t" r="r" b="b"/>
              <a:pathLst>
                <a:path w="2200" h="4171" extrusionOk="0">
                  <a:moveTo>
                    <a:pt x="133" y="0"/>
                  </a:moveTo>
                  <a:cubicBezTo>
                    <a:pt x="69" y="0"/>
                    <a:pt x="0" y="74"/>
                    <a:pt x="34" y="158"/>
                  </a:cubicBezTo>
                  <a:cubicBezTo>
                    <a:pt x="686" y="1462"/>
                    <a:pt x="1337" y="2790"/>
                    <a:pt x="1989" y="4118"/>
                  </a:cubicBezTo>
                  <a:cubicBezTo>
                    <a:pt x="2004" y="4156"/>
                    <a:pt x="2030" y="4171"/>
                    <a:pt x="2058" y="4171"/>
                  </a:cubicBezTo>
                  <a:cubicBezTo>
                    <a:pt x="2124" y="4171"/>
                    <a:pt x="2200" y="4088"/>
                    <a:pt x="2164" y="4018"/>
                  </a:cubicBezTo>
                  <a:cubicBezTo>
                    <a:pt x="1513" y="2690"/>
                    <a:pt x="861" y="1361"/>
                    <a:pt x="209" y="58"/>
                  </a:cubicBezTo>
                  <a:cubicBezTo>
                    <a:pt x="193" y="17"/>
                    <a:pt x="164" y="0"/>
                    <a:pt x="13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647;p74">
              <a:extLst>
                <a:ext uri="{FF2B5EF4-FFF2-40B4-BE49-F238E27FC236}">
                  <a16:creationId xmlns:a16="http://schemas.microsoft.com/office/drawing/2014/main" id="{B3DFA7B9-63CA-2CBB-E2F1-16BEE5F0DE25}"/>
                </a:ext>
              </a:extLst>
            </p:cNvPr>
            <p:cNvSpPr/>
            <p:nvPr/>
          </p:nvSpPr>
          <p:spPr>
            <a:xfrm>
              <a:off x="2595482" y="3267082"/>
              <a:ext cx="7066" cy="5686"/>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48;p74">
              <a:extLst>
                <a:ext uri="{FF2B5EF4-FFF2-40B4-BE49-F238E27FC236}">
                  <a16:creationId xmlns:a16="http://schemas.microsoft.com/office/drawing/2014/main" id="{1DC7B020-CB96-A46C-B77B-72F8740E9123}"/>
                </a:ext>
              </a:extLst>
            </p:cNvPr>
            <p:cNvSpPr/>
            <p:nvPr/>
          </p:nvSpPr>
          <p:spPr>
            <a:xfrm>
              <a:off x="2496701" y="3181250"/>
              <a:ext cx="15539" cy="22126"/>
            </a:xfrm>
            <a:custGeom>
              <a:avLst/>
              <a:gdLst/>
              <a:ahLst/>
              <a:cxnLst/>
              <a:rect l="l" t="t" r="r" b="b"/>
              <a:pathLst>
                <a:path w="552" h="786" extrusionOk="0">
                  <a:moveTo>
                    <a:pt x="432" y="1"/>
                  </a:moveTo>
                  <a:cubicBezTo>
                    <a:pt x="398" y="1"/>
                    <a:pt x="366" y="13"/>
                    <a:pt x="351" y="42"/>
                  </a:cubicBezTo>
                  <a:cubicBezTo>
                    <a:pt x="251" y="243"/>
                    <a:pt x="151" y="443"/>
                    <a:pt x="25" y="644"/>
                  </a:cubicBezTo>
                  <a:cubicBezTo>
                    <a:pt x="0" y="694"/>
                    <a:pt x="25" y="744"/>
                    <a:pt x="75" y="769"/>
                  </a:cubicBezTo>
                  <a:cubicBezTo>
                    <a:pt x="96" y="780"/>
                    <a:pt x="117" y="786"/>
                    <a:pt x="136" y="786"/>
                  </a:cubicBezTo>
                  <a:cubicBezTo>
                    <a:pt x="163" y="786"/>
                    <a:pt x="186" y="773"/>
                    <a:pt x="201" y="744"/>
                  </a:cubicBezTo>
                  <a:cubicBezTo>
                    <a:pt x="326" y="544"/>
                    <a:pt x="426" y="343"/>
                    <a:pt x="527" y="168"/>
                  </a:cubicBezTo>
                  <a:cubicBezTo>
                    <a:pt x="552" y="118"/>
                    <a:pt x="552" y="42"/>
                    <a:pt x="501" y="17"/>
                  </a:cubicBezTo>
                  <a:cubicBezTo>
                    <a:pt x="481" y="7"/>
                    <a:pt x="456" y="1"/>
                    <a:pt x="43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49;p74">
              <a:extLst>
                <a:ext uri="{FF2B5EF4-FFF2-40B4-BE49-F238E27FC236}">
                  <a16:creationId xmlns:a16="http://schemas.microsoft.com/office/drawing/2014/main" id="{59391830-328F-96FD-165F-124367A7AB4B}"/>
                </a:ext>
              </a:extLst>
            </p:cNvPr>
            <p:cNvSpPr/>
            <p:nvPr/>
          </p:nvSpPr>
          <p:spPr>
            <a:xfrm>
              <a:off x="2511508" y="3188513"/>
              <a:ext cx="12020" cy="18635"/>
            </a:xfrm>
            <a:custGeom>
              <a:avLst/>
              <a:gdLst/>
              <a:ahLst/>
              <a:cxnLst/>
              <a:rect l="l" t="t" r="r" b="b"/>
              <a:pathLst>
                <a:path w="427" h="662" extrusionOk="0">
                  <a:moveTo>
                    <a:pt x="332" y="0"/>
                  </a:moveTo>
                  <a:cubicBezTo>
                    <a:pt x="290" y="0"/>
                    <a:pt x="244" y="23"/>
                    <a:pt x="226" y="60"/>
                  </a:cubicBezTo>
                  <a:cubicBezTo>
                    <a:pt x="151" y="210"/>
                    <a:pt x="101" y="361"/>
                    <a:pt x="26" y="511"/>
                  </a:cubicBezTo>
                  <a:cubicBezTo>
                    <a:pt x="26" y="536"/>
                    <a:pt x="1" y="561"/>
                    <a:pt x="26" y="586"/>
                  </a:cubicBezTo>
                  <a:cubicBezTo>
                    <a:pt x="26" y="611"/>
                    <a:pt x="51" y="637"/>
                    <a:pt x="76" y="662"/>
                  </a:cubicBezTo>
                  <a:cubicBezTo>
                    <a:pt x="101" y="662"/>
                    <a:pt x="176" y="662"/>
                    <a:pt x="201" y="611"/>
                  </a:cubicBezTo>
                  <a:cubicBezTo>
                    <a:pt x="276" y="461"/>
                    <a:pt x="326" y="311"/>
                    <a:pt x="402" y="160"/>
                  </a:cubicBezTo>
                  <a:cubicBezTo>
                    <a:pt x="402" y="135"/>
                    <a:pt x="427" y="110"/>
                    <a:pt x="402" y="85"/>
                  </a:cubicBezTo>
                  <a:cubicBezTo>
                    <a:pt x="402" y="60"/>
                    <a:pt x="376" y="35"/>
                    <a:pt x="376" y="10"/>
                  </a:cubicBezTo>
                  <a:cubicBezTo>
                    <a:pt x="363" y="3"/>
                    <a:pt x="348" y="0"/>
                    <a:pt x="33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50;p74">
              <a:extLst>
                <a:ext uri="{FF2B5EF4-FFF2-40B4-BE49-F238E27FC236}">
                  <a16:creationId xmlns:a16="http://schemas.microsoft.com/office/drawing/2014/main" id="{BAA6C87B-253F-17A6-564F-46E6DF90F059}"/>
                </a:ext>
              </a:extLst>
            </p:cNvPr>
            <p:cNvSpPr/>
            <p:nvPr/>
          </p:nvSpPr>
          <p:spPr>
            <a:xfrm>
              <a:off x="2525612" y="3230401"/>
              <a:ext cx="7798" cy="6390"/>
            </a:xfrm>
            <a:custGeom>
              <a:avLst/>
              <a:gdLst/>
              <a:ahLst/>
              <a:cxnLst/>
              <a:rect l="l" t="t" r="r" b="b"/>
              <a:pathLst>
                <a:path w="277" h="227" extrusionOk="0">
                  <a:moveTo>
                    <a:pt x="126" y="1"/>
                  </a:moveTo>
                  <a:cubicBezTo>
                    <a:pt x="1" y="1"/>
                    <a:pt x="1" y="226"/>
                    <a:pt x="126" y="226"/>
                  </a:cubicBezTo>
                  <a:cubicBezTo>
                    <a:pt x="276" y="226"/>
                    <a:pt x="276"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651;p74">
              <a:extLst>
                <a:ext uri="{FF2B5EF4-FFF2-40B4-BE49-F238E27FC236}">
                  <a16:creationId xmlns:a16="http://schemas.microsoft.com/office/drawing/2014/main" id="{08DEA87B-29C7-77FC-3E6F-12E4D687DBB7}"/>
                </a:ext>
              </a:extLst>
            </p:cNvPr>
            <p:cNvSpPr/>
            <p:nvPr/>
          </p:nvSpPr>
          <p:spPr>
            <a:xfrm>
              <a:off x="2703384" y="3278173"/>
              <a:ext cx="108040" cy="135936"/>
            </a:xfrm>
            <a:custGeom>
              <a:avLst/>
              <a:gdLst/>
              <a:ahLst/>
              <a:cxnLst/>
              <a:rect l="l" t="t" r="r" b="b"/>
              <a:pathLst>
                <a:path w="3838" h="4829" extrusionOk="0">
                  <a:moveTo>
                    <a:pt x="134" y="0"/>
                  </a:moveTo>
                  <a:cubicBezTo>
                    <a:pt x="65" y="0"/>
                    <a:pt x="1" y="74"/>
                    <a:pt x="52" y="158"/>
                  </a:cubicBezTo>
                  <a:cubicBezTo>
                    <a:pt x="1054" y="1838"/>
                    <a:pt x="2257" y="3391"/>
                    <a:pt x="3611" y="4795"/>
                  </a:cubicBezTo>
                  <a:cubicBezTo>
                    <a:pt x="3634" y="4819"/>
                    <a:pt x="3661" y="4828"/>
                    <a:pt x="3686" y="4828"/>
                  </a:cubicBezTo>
                  <a:cubicBezTo>
                    <a:pt x="3768" y="4828"/>
                    <a:pt x="3838" y="4727"/>
                    <a:pt x="3761" y="4670"/>
                  </a:cubicBezTo>
                  <a:cubicBezTo>
                    <a:pt x="2408" y="3266"/>
                    <a:pt x="1230" y="1712"/>
                    <a:pt x="227" y="58"/>
                  </a:cubicBezTo>
                  <a:cubicBezTo>
                    <a:pt x="203" y="17"/>
                    <a:pt x="168" y="0"/>
                    <a:pt x="13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652;p74">
              <a:extLst>
                <a:ext uri="{FF2B5EF4-FFF2-40B4-BE49-F238E27FC236}">
                  <a16:creationId xmlns:a16="http://schemas.microsoft.com/office/drawing/2014/main" id="{12B1E707-1303-E196-F993-2ED0FE237371}"/>
                </a:ext>
              </a:extLst>
            </p:cNvPr>
            <p:cNvSpPr/>
            <p:nvPr/>
          </p:nvSpPr>
          <p:spPr>
            <a:xfrm>
              <a:off x="2858663" y="3474187"/>
              <a:ext cx="40367" cy="45856"/>
            </a:xfrm>
            <a:custGeom>
              <a:avLst/>
              <a:gdLst/>
              <a:ahLst/>
              <a:cxnLst/>
              <a:rect l="l" t="t" r="r" b="b"/>
              <a:pathLst>
                <a:path w="1434" h="1629" extrusionOk="0">
                  <a:moveTo>
                    <a:pt x="132" y="1"/>
                  </a:moveTo>
                  <a:cubicBezTo>
                    <a:pt x="64" y="1"/>
                    <a:pt x="0" y="89"/>
                    <a:pt x="75" y="163"/>
                  </a:cubicBezTo>
                  <a:cubicBezTo>
                    <a:pt x="451" y="639"/>
                    <a:pt x="852" y="1115"/>
                    <a:pt x="1228" y="1591"/>
                  </a:cubicBezTo>
                  <a:cubicBezTo>
                    <a:pt x="1254" y="1617"/>
                    <a:pt x="1281" y="1628"/>
                    <a:pt x="1307" y="1628"/>
                  </a:cubicBezTo>
                  <a:cubicBezTo>
                    <a:pt x="1379" y="1628"/>
                    <a:pt x="1434" y="1540"/>
                    <a:pt x="1378" y="1466"/>
                  </a:cubicBezTo>
                  <a:cubicBezTo>
                    <a:pt x="977" y="990"/>
                    <a:pt x="601" y="514"/>
                    <a:pt x="200" y="37"/>
                  </a:cubicBezTo>
                  <a:cubicBezTo>
                    <a:pt x="180" y="11"/>
                    <a:pt x="156" y="1"/>
                    <a:pt x="13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653;p74">
              <a:extLst>
                <a:ext uri="{FF2B5EF4-FFF2-40B4-BE49-F238E27FC236}">
                  <a16:creationId xmlns:a16="http://schemas.microsoft.com/office/drawing/2014/main" id="{8BE157F1-47FC-3493-81C2-CCD302D8D9EF}"/>
                </a:ext>
              </a:extLst>
            </p:cNvPr>
            <p:cNvSpPr/>
            <p:nvPr/>
          </p:nvSpPr>
          <p:spPr>
            <a:xfrm>
              <a:off x="2982104" y="3581750"/>
              <a:ext cx="7094" cy="16974"/>
            </a:xfrm>
            <a:custGeom>
              <a:avLst/>
              <a:gdLst/>
              <a:ahLst/>
              <a:cxnLst/>
              <a:rect l="l" t="t" r="r" b="b"/>
              <a:pathLst>
                <a:path w="252" h="603" extrusionOk="0">
                  <a:moveTo>
                    <a:pt x="176" y="1"/>
                  </a:moveTo>
                  <a:cubicBezTo>
                    <a:pt x="151" y="1"/>
                    <a:pt x="126" y="1"/>
                    <a:pt x="101" y="26"/>
                  </a:cubicBezTo>
                  <a:cubicBezTo>
                    <a:pt x="76" y="26"/>
                    <a:pt x="51" y="51"/>
                    <a:pt x="51" y="76"/>
                  </a:cubicBezTo>
                  <a:cubicBezTo>
                    <a:pt x="25" y="226"/>
                    <a:pt x="25" y="352"/>
                    <a:pt x="0" y="477"/>
                  </a:cubicBezTo>
                  <a:cubicBezTo>
                    <a:pt x="0" y="502"/>
                    <a:pt x="0" y="527"/>
                    <a:pt x="0" y="552"/>
                  </a:cubicBezTo>
                  <a:cubicBezTo>
                    <a:pt x="25" y="577"/>
                    <a:pt x="51" y="602"/>
                    <a:pt x="76" y="602"/>
                  </a:cubicBezTo>
                  <a:lnTo>
                    <a:pt x="151" y="602"/>
                  </a:lnTo>
                  <a:cubicBezTo>
                    <a:pt x="176" y="577"/>
                    <a:pt x="201" y="552"/>
                    <a:pt x="201" y="527"/>
                  </a:cubicBezTo>
                  <a:cubicBezTo>
                    <a:pt x="201" y="402"/>
                    <a:pt x="226" y="277"/>
                    <a:pt x="251" y="126"/>
                  </a:cubicBezTo>
                  <a:cubicBezTo>
                    <a:pt x="251" y="101"/>
                    <a:pt x="251" y="76"/>
                    <a:pt x="251" y="51"/>
                  </a:cubicBezTo>
                  <a:cubicBezTo>
                    <a:pt x="226" y="51"/>
                    <a:pt x="201" y="26"/>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54;p74">
              <a:extLst>
                <a:ext uri="{FF2B5EF4-FFF2-40B4-BE49-F238E27FC236}">
                  <a16:creationId xmlns:a16="http://schemas.microsoft.com/office/drawing/2014/main" id="{4D0906E4-7DFA-D4C7-77EC-AE5B2CFC56C8}"/>
                </a:ext>
              </a:extLst>
            </p:cNvPr>
            <p:cNvSpPr/>
            <p:nvPr/>
          </p:nvSpPr>
          <p:spPr>
            <a:xfrm>
              <a:off x="2993392" y="3585860"/>
              <a:ext cx="7798" cy="20099"/>
            </a:xfrm>
            <a:custGeom>
              <a:avLst/>
              <a:gdLst/>
              <a:ahLst/>
              <a:cxnLst/>
              <a:rect l="l" t="t" r="r" b="b"/>
              <a:pathLst>
                <a:path w="277" h="714" extrusionOk="0">
                  <a:moveTo>
                    <a:pt x="129" y="0"/>
                  </a:moveTo>
                  <a:cubicBezTo>
                    <a:pt x="120" y="0"/>
                    <a:pt x="111" y="2"/>
                    <a:pt x="101" y="5"/>
                  </a:cubicBezTo>
                  <a:cubicBezTo>
                    <a:pt x="51" y="5"/>
                    <a:pt x="0" y="30"/>
                    <a:pt x="0" y="106"/>
                  </a:cubicBezTo>
                  <a:cubicBezTo>
                    <a:pt x="25" y="281"/>
                    <a:pt x="51" y="431"/>
                    <a:pt x="76" y="607"/>
                  </a:cubicBezTo>
                  <a:cubicBezTo>
                    <a:pt x="76" y="669"/>
                    <a:pt x="93" y="714"/>
                    <a:pt x="141" y="714"/>
                  </a:cubicBezTo>
                  <a:cubicBezTo>
                    <a:pt x="151" y="714"/>
                    <a:pt x="163" y="711"/>
                    <a:pt x="176" y="707"/>
                  </a:cubicBezTo>
                  <a:cubicBezTo>
                    <a:pt x="226" y="707"/>
                    <a:pt x="276" y="682"/>
                    <a:pt x="276" y="607"/>
                  </a:cubicBezTo>
                  <a:cubicBezTo>
                    <a:pt x="251" y="431"/>
                    <a:pt x="226" y="281"/>
                    <a:pt x="201" y="106"/>
                  </a:cubicBezTo>
                  <a:cubicBezTo>
                    <a:pt x="201" y="62"/>
                    <a:pt x="182" y="0"/>
                    <a:pt x="12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55;p74">
              <a:extLst>
                <a:ext uri="{FF2B5EF4-FFF2-40B4-BE49-F238E27FC236}">
                  <a16:creationId xmlns:a16="http://schemas.microsoft.com/office/drawing/2014/main" id="{184CB19B-5456-57A2-4F59-1D2FB4EA58DF}"/>
                </a:ext>
              </a:extLst>
            </p:cNvPr>
            <p:cNvSpPr/>
            <p:nvPr/>
          </p:nvSpPr>
          <p:spPr>
            <a:xfrm>
              <a:off x="2938133" y="3664485"/>
              <a:ext cx="129377" cy="90699"/>
            </a:xfrm>
            <a:custGeom>
              <a:avLst/>
              <a:gdLst/>
              <a:ahLst/>
              <a:cxnLst/>
              <a:rect l="l" t="t" r="r" b="b"/>
              <a:pathLst>
                <a:path w="4596" h="3222" extrusionOk="0">
                  <a:moveTo>
                    <a:pt x="4445" y="1"/>
                  </a:moveTo>
                  <a:cubicBezTo>
                    <a:pt x="4395" y="1"/>
                    <a:pt x="4344" y="32"/>
                    <a:pt x="4344" y="95"/>
                  </a:cubicBezTo>
                  <a:cubicBezTo>
                    <a:pt x="4420" y="871"/>
                    <a:pt x="4144" y="1673"/>
                    <a:pt x="3618" y="2225"/>
                  </a:cubicBezTo>
                  <a:cubicBezTo>
                    <a:pt x="3130" y="2757"/>
                    <a:pt x="2445" y="3015"/>
                    <a:pt x="1738" y="3015"/>
                  </a:cubicBezTo>
                  <a:cubicBezTo>
                    <a:pt x="1646" y="3015"/>
                    <a:pt x="1554" y="3010"/>
                    <a:pt x="1462" y="3002"/>
                  </a:cubicBezTo>
                  <a:cubicBezTo>
                    <a:pt x="1011" y="2952"/>
                    <a:pt x="560" y="2776"/>
                    <a:pt x="184" y="2526"/>
                  </a:cubicBezTo>
                  <a:cubicBezTo>
                    <a:pt x="167" y="2513"/>
                    <a:pt x="150" y="2507"/>
                    <a:pt x="134" y="2507"/>
                  </a:cubicBezTo>
                  <a:cubicBezTo>
                    <a:pt x="55" y="2507"/>
                    <a:pt x="1" y="2639"/>
                    <a:pt x="84" y="2701"/>
                  </a:cubicBezTo>
                  <a:cubicBezTo>
                    <a:pt x="562" y="3042"/>
                    <a:pt x="1144" y="3221"/>
                    <a:pt x="1729" y="3221"/>
                  </a:cubicBezTo>
                  <a:cubicBezTo>
                    <a:pt x="2002" y="3221"/>
                    <a:pt x="2276" y="3182"/>
                    <a:pt x="2540" y="3102"/>
                  </a:cubicBezTo>
                  <a:cubicBezTo>
                    <a:pt x="3367" y="2876"/>
                    <a:pt x="4019" y="2250"/>
                    <a:pt x="4344" y="1473"/>
                  </a:cubicBezTo>
                  <a:cubicBezTo>
                    <a:pt x="4520" y="1047"/>
                    <a:pt x="4595" y="571"/>
                    <a:pt x="4545" y="95"/>
                  </a:cubicBezTo>
                  <a:cubicBezTo>
                    <a:pt x="4545" y="32"/>
                    <a:pt x="4495" y="1"/>
                    <a:pt x="444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56;p74">
              <a:extLst>
                <a:ext uri="{FF2B5EF4-FFF2-40B4-BE49-F238E27FC236}">
                  <a16:creationId xmlns:a16="http://schemas.microsoft.com/office/drawing/2014/main" id="{2C848C4A-7259-609C-D3F9-64FD744BAE87}"/>
                </a:ext>
              </a:extLst>
            </p:cNvPr>
            <p:cNvSpPr/>
            <p:nvPr/>
          </p:nvSpPr>
          <p:spPr>
            <a:xfrm>
              <a:off x="2982695" y="3704769"/>
              <a:ext cx="48193" cy="19198"/>
            </a:xfrm>
            <a:custGeom>
              <a:avLst/>
              <a:gdLst/>
              <a:ahLst/>
              <a:cxnLst/>
              <a:rect l="l" t="t" r="r" b="b"/>
              <a:pathLst>
                <a:path w="1712" h="682" extrusionOk="0">
                  <a:moveTo>
                    <a:pt x="1566" y="0"/>
                  </a:moveTo>
                  <a:cubicBezTo>
                    <a:pt x="1536" y="0"/>
                    <a:pt x="1505" y="13"/>
                    <a:pt x="1483" y="42"/>
                  </a:cubicBezTo>
                  <a:cubicBezTo>
                    <a:pt x="1307" y="323"/>
                    <a:pt x="971" y="481"/>
                    <a:pt x="630" y="481"/>
                  </a:cubicBezTo>
                  <a:cubicBezTo>
                    <a:pt x="485" y="481"/>
                    <a:pt x="340" y="453"/>
                    <a:pt x="205" y="393"/>
                  </a:cubicBezTo>
                  <a:cubicBezTo>
                    <a:pt x="188" y="380"/>
                    <a:pt x="170" y="375"/>
                    <a:pt x="153" y="375"/>
                  </a:cubicBezTo>
                  <a:cubicBezTo>
                    <a:pt x="69" y="375"/>
                    <a:pt x="1" y="506"/>
                    <a:pt x="105" y="568"/>
                  </a:cubicBezTo>
                  <a:cubicBezTo>
                    <a:pt x="273" y="645"/>
                    <a:pt x="453" y="682"/>
                    <a:pt x="631" y="682"/>
                  </a:cubicBezTo>
                  <a:cubicBezTo>
                    <a:pt x="1036" y="682"/>
                    <a:pt x="1432" y="491"/>
                    <a:pt x="1659" y="142"/>
                  </a:cubicBezTo>
                  <a:cubicBezTo>
                    <a:pt x="1712" y="71"/>
                    <a:pt x="1640" y="0"/>
                    <a:pt x="156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57;p74">
              <a:extLst>
                <a:ext uri="{FF2B5EF4-FFF2-40B4-BE49-F238E27FC236}">
                  <a16:creationId xmlns:a16="http://schemas.microsoft.com/office/drawing/2014/main" id="{F34617D9-C4E2-4249-0D10-84A8C1188A0D}"/>
                </a:ext>
              </a:extLst>
            </p:cNvPr>
            <p:cNvSpPr/>
            <p:nvPr/>
          </p:nvSpPr>
          <p:spPr>
            <a:xfrm>
              <a:off x="3021599" y="3660770"/>
              <a:ext cx="7798" cy="5686"/>
            </a:xfrm>
            <a:custGeom>
              <a:avLst/>
              <a:gdLst/>
              <a:ahLst/>
              <a:cxnLst/>
              <a:rect l="l" t="t" r="r" b="b"/>
              <a:pathLst>
                <a:path w="277" h="202" extrusionOk="0">
                  <a:moveTo>
                    <a:pt x="126" y="1"/>
                  </a:moveTo>
                  <a:cubicBezTo>
                    <a:pt x="1" y="1"/>
                    <a:pt x="1" y="201"/>
                    <a:pt x="126" y="201"/>
                  </a:cubicBezTo>
                  <a:cubicBezTo>
                    <a:pt x="277" y="201"/>
                    <a:pt x="277"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58;p74">
              <a:extLst>
                <a:ext uri="{FF2B5EF4-FFF2-40B4-BE49-F238E27FC236}">
                  <a16:creationId xmlns:a16="http://schemas.microsoft.com/office/drawing/2014/main" id="{7891DCD4-5DD9-D191-A16E-864240B4A53B}"/>
                </a:ext>
              </a:extLst>
            </p:cNvPr>
            <p:cNvSpPr/>
            <p:nvPr/>
          </p:nvSpPr>
          <p:spPr>
            <a:xfrm>
              <a:off x="2840984" y="3569055"/>
              <a:ext cx="7798" cy="22604"/>
            </a:xfrm>
            <a:custGeom>
              <a:avLst/>
              <a:gdLst/>
              <a:ahLst/>
              <a:cxnLst/>
              <a:rect l="l" t="t" r="r" b="b"/>
              <a:pathLst>
                <a:path w="277" h="803" extrusionOk="0">
                  <a:moveTo>
                    <a:pt x="176" y="1"/>
                  </a:moveTo>
                  <a:cubicBezTo>
                    <a:pt x="126" y="1"/>
                    <a:pt x="76" y="51"/>
                    <a:pt x="76" y="101"/>
                  </a:cubicBezTo>
                  <a:cubicBezTo>
                    <a:pt x="51" y="302"/>
                    <a:pt x="26" y="502"/>
                    <a:pt x="1" y="703"/>
                  </a:cubicBezTo>
                  <a:cubicBezTo>
                    <a:pt x="1" y="753"/>
                    <a:pt x="76" y="803"/>
                    <a:pt x="126" y="803"/>
                  </a:cubicBezTo>
                  <a:cubicBezTo>
                    <a:pt x="176" y="803"/>
                    <a:pt x="201" y="753"/>
                    <a:pt x="226" y="703"/>
                  </a:cubicBezTo>
                  <a:lnTo>
                    <a:pt x="277" y="101"/>
                  </a:lnTo>
                  <a:cubicBezTo>
                    <a:pt x="277" y="51"/>
                    <a:pt x="226"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59;p74">
              <a:extLst>
                <a:ext uri="{FF2B5EF4-FFF2-40B4-BE49-F238E27FC236}">
                  <a16:creationId xmlns:a16="http://schemas.microsoft.com/office/drawing/2014/main" id="{18CE8D54-A205-4DA8-A72D-FDB1E256E02B}"/>
                </a:ext>
              </a:extLst>
            </p:cNvPr>
            <p:cNvSpPr/>
            <p:nvPr/>
          </p:nvSpPr>
          <p:spPr>
            <a:xfrm>
              <a:off x="2857931" y="3576824"/>
              <a:ext cx="7798" cy="24012"/>
            </a:xfrm>
            <a:custGeom>
              <a:avLst/>
              <a:gdLst/>
              <a:ahLst/>
              <a:cxnLst/>
              <a:rect l="l" t="t" r="r" b="b"/>
              <a:pathLst>
                <a:path w="277" h="853" extrusionOk="0">
                  <a:moveTo>
                    <a:pt x="151" y="0"/>
                  </a:moveTo>
                  <a:cubicBezTo>
                    <a:pt x="101" y="0"/>
                    <a:pt x="76" y="26"/>
                    <a:pt x="51" y="101"/>
                  </a:cubicBezTo>
                  <a:cubicBezTo>
                    <a:pt x="51" y="301"/>
                    <a:pt x="25" y="527"/>
                    <a:pt x="0" y="752"/>
                  </a:cubicBezTo>
                  <a:cubicBezTo>
                    <a:pt x="0" y="802"/>
                    <a:pt x="51" y="853"/>
                    <a:pt x="101" y="853"/>
                  </a:cubicBezTo>
                  <a:cubicBezTo>
                    <a:pt x="151" y="853"/>
                    <a:pt x="201" y="802"/>
                    <a:pt x="201" y="752"/>
                  </a:cubicBezTo>
                  <a:cubicBezTo>
                    <a:pt x="226" y="527"/>
                    <a:pt x="251" y="301"/>
                    <a:pt x="276" y="101"/>
                  </a:cubicBezTo>
                  <a:cubicBezTo>
                    <a:pt x="276" y="51"/>
                    <a:pt x="226"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60;p74">
              <a:extLst>
                <a:ext uri="{FF2B5EF4-FFF2-40B4-BE49-F238E27FC236}">
                  <a16:creationId xmlns:a16="http://schemas.microsoft.com/office/drawing/2014/main" id="{67ADD9F7-B897-A104-4519-8C5A463CEF07}"/>
                </a:ext>
              </a:extLst>
            </p:cNvPr>
            <p:cNvSpPr/>
            <p:nvPr/>
          </p:nvSpPr>
          <p:spPr>
            <a:xfrm>
              <a:off x="2857058" y="3699252"/>
              <a:ext cx="33414" cy="35159"/>
            </a:xfrm>
            <a:custGeom>
              <a:avLst/>
              <a:gdLst/>
              <a:ahLst/>
              <a:cxnLst/>
              <a:rect l="l" t="t" r="r" b="b"/>
              <a:pathLst>
                <a:path w="1187" h="1249" extrusionOk="0">
                  <a:moveTo>
                    <a:pt x="128" y="1"/>
                  </a:moveTo>
                  <a:cubicBezTo>
                    <a:pt x="55" y="1"/>
                    <a:pt x="1" y="89"/>
                    <a:pt x="56" y="163"/>
                  </a:cubicBezTo>
                  <a:cubicBezTo>
                    <a:pt x="357" y="514"/>
                    <a:pt x="658" y="865"/>
                    <a:pt x="959" y="1215"/>
                  </a:cubicBezTo>
                  <a:cubicBezTo>
                    <a:pt x="982" y="1239"/>
                    <a:pt x="1008" y="1248"/>
                    <a:pt x="1033" y="1248"/>
                  </a:cubicBezTo>
                  <a:cubicBezTo>
                    <a:pt x="1115" y="1248"/>
                    <a:pt x="1186" y="1142"/>
                    <a:pt x="1109" y="1065"/>
                  </a:cubicBezTo>
                  <a:cubicBezTo>
                    <a:pt x="808" y="714"/>
                    <a:pt x="508" y="363"/>
                    <a:pt x="207" y="37"/>
                  </a:cubicBezTo>
                  <a:cubicBezTo>
                    <a:pt x="181" y="11"/>
                    <a:pt x="153" y="1"/>
                    <a:pt x="12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61;p74">
              <a:extLst>
                <a:ext uri="{FF2B5EF4-FFF2-40B4-BE49-F238E27FC236}">
                  <a16:creationId xmlns:a16="http://schemas.microsoft.com/office/drawing/2014/main" id="{4BB329E8-DC33-354B-13ED-98B0FE8589F0}"/>
                </a:ext>
              </a:extLst>
            </p:cNvPr>
            <p:cNvSpPr/>
            <p:nvPr/>
          </p:nvSpPr>
          <p:spPr>
            <a:xfrm>
              <a:off x="2898862" y="3734158"/>
              <a:ext cx="7769" cy="5658"/>
            </a:xfrm>
            <a:custGeom>
              <a:avLst/>
              <a:gdLst/>
              <a:ahLst/>
              <a:cxnLst/>
              <a:rect l="l" t="t" r="r" b="b"/>
              <a:pathLst>
                <a:path w="276" h="201" extrusionOk="0">
                  <a:moveTo>
                    <a:pt x="150" y="0"/>
                  </a:moveTo>
                  <a:cubicBezTo>
                    <a:pt x="0" y="0"/>
                    <a:pt x="0" y="201"/>
                    <a:pt x="150" y="201"/>
                  </a:cubicBezTo>
                  <a:cubicBezTo>
                    <a:pt x="276" y="201"/>
                    <a:pt x="276" y="0"/>
                    <a:pt x="1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62;p74">
              <a:extLst>
                <a:ext uri="{FF2B5EF4-FFF2-40B4-BE49-F238E27FC236}">
                  <a16:creationId xmlns:a16="http://schemas.microsoft.com/office/drawing/2014/main" id="{6F323810-878D-ED41-49DA-6FF6E435D191}"/>
                </a:ext>
              </a:extLst>
            </p:cNvPr>
            <p:cNvSpPr/>
            <p:nvPr/>
          </p:nvSpPr>
          <p:spPr>
            <a:xfrm>
              <a:off x="2871331" y="3783619"/>
              <a:ext cx="33189" cy="36651"/>
            </a:xfrm>
            <a:custGeom>
              <a:avLst/>
              <a:gdLst/>
              <a:ahLst/>
              <a:cxnLst/>
              <a:rect l="l" t="t" r="r" b="b"/>
              <a:pathLst>
                <a:path w="1179" h="1302" extrusionOk="0">
                  <a:moveTo>
                    <a:pt x="913" y="0"/>
                  </a:moveTo>
                  <a:cubicBezTo>
                    <a:pt x="853" y="0"/>
                    <a:pt x="788" y="48"/>
                    <a:pt x="803" y="123"/>
                  </a:cubicBezTo>
                  <a:cubicBezTo>
                    <a:pt x="928" y="549"/>
                    <a:pt x="602" y="1076"/>
                    <a:pt x="151" y="1101"/>
                  </a:cubicBezTo>
                  <a:cubicBezTo>
                    <a:pt x="1" y="1101"/>
                    <a:pt x="1" y="1301"/>
                    <a:pt x="151" y="1301"/>
                  </a:cubicBezTo>
                  <a:cubicBezTo>
                    <a:pt x="727" y="1251"/>
                    <a:pt x="1179" y="624"/>
                    <a:pt x="1003" y="73"/>
                  </a:cubicBezTo>
                  <a:cubicBezTo>
                    <a:pt x="993" y="22"/>
                    <a:pt x="954" y="0"/>
                    <a:pt x="91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63;p74">
              <a:extLst>
                <a:ext uri="{FF2B5EF4-FFF2-40B4-BE49-F238E27FC236}">
                  <a16:creationId xmlns:a16="http://schemas.microsoft.com/office/drawing/2014/main" id="{6744247B-E78F-E711-C974-D06AE15CFEA1}"/>
                </a:ext>
              </a:extLst>
            </p:cNvPr>
            <p:cNvSpPr/>
            <p:nvPr/>
          </p:nvSpPr>
          <p:spPr>
            <a:xfrm>
              <a:off x="2826881" y="3838401"/>
              <a:ext cx="5686" cy="15032"/>
            </a:xfrm>
            <a:custGeom>
              <a:avLst/>
              <a:gdLst/>
              <a:ahLst/>
              <a:cxnLst/>
              <a:rect l="l" t="t" r="r" b="b"/>
              <a:pathLst>
                <a:path w="202" h="534" extrusionOk="0">
                  <a:moveTo>
                    <a:pt x="127" y="0"/>
                  </a:moveTo>
                  <a:cubicBezTo>
                    <a:pt x="119" y="0"/>
                    <a:pt x="110" y="2"/>
                    <a:pt x="101" y="7"/>
                  </a:cubicBezTo>
                  <a:cubicBezTo>
                    <a:pt x="51" y="7"/>
                    <a:pt x="1" y="32"/>
                    <a:pt x="1" y="107"/>
                  </a:cubicBezTo>
                  <a:lnTo>
                    <a:pt x="1" y="433"/>
                  </a:lnTo>
                  <a:cubicBezTo>
                    <a:pt x="1" y="483"/>
                    <a:pt x="51" y="533"/>
                    <a:pt x="101" y="533"/>
                  </a:cubicBezTo>
                  <a:cubicBezTo>
                    <a:pt x="151" y="533"/>
                    <a:pt x="201" y="483"/>
                    <a:pt x="201" y="433"/>
                  </a:cubicBezTo>
                  <a:lnTo>
                    <a:pt x="201" y="107"/>
                  </a:lnTo>
                  <a:cubicBezTo>
                    <a:pt x="201" y="45"/>
                    <a:pt x="167" y="0"/>
                    <a:pt x="1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4;p74">
              <a:extLst>
                <a:ext uri="{FF2B5EF4-FFF2-40B4-BE49-F238E27FC236}">
                  <a16:creationId xmlns:a16="http://schemas.microsoft.com/office/drawing/2014/main" id="{462BD2F0-C0C6-AEC2-1C05-D636B59DA817}"/>
                </a:ext>
              </a:extLst>
            </p:cNvPr>
            <p:cNvSpPr/>
            <p:nvPr/>
          </p:nvSpPr>
          <p:spPr>
            <a:xfrm>
              <a:off x="2843124" y="3832939"/>
              <a:ext cx="7769" cy="18354"/>
            </a:xfrm>
            <a:custGeom>
              <a:avLst/>
              <a:gdLst/>
              <a:ahLst/>
              <a:cxnLst/>
              <a:rect l="l" t="t" r="r" b="b"/>
              <a:pathLst>
                <a:path w="276" h="652" extrusionOk="0">
                  <a:moveTo>
                    <a:pt x="75" y="0"/>
                  </a:moveTo>
                  <a:cubicBezTo>
                    <a:pt x="50" y="0"/>
                    <a:pt x="25" y="25"/>
                    <a:pt x="25" y="50"/>
                  </a:cubicBezTo>
                  <a:cubicBezTo>
                    <a:pt x="0" y="75"/>
                    <a:pt x="0" y="101"/>
                    <a:pt x="0" y="126"/>
                  </a:cubicBezTo>
                  <a:lnTo>
                    <a:pt x="75" y="577"/>
                  </a:lnTo>
                  <a:cubicBezTo>
                    <a:pt x="75" y="602"/>
                    <a:pt x="100" y="627"/>
                    <a:pt x="125" y="652"/>
                  </a:cubicBezTo>
                  <a:lnTo>
                    <a:pt x="201" y="652"/>
                  </a:lnTo>
                  <a:cubicBezTo>
                    <a:pt x="226" y="652"/>
                    <a:pt x="251" y="627"/>
                    <a:pt x="251" y="602"/>
                  </a:cubicBezTo>
                  <a:cubicBezTo>
                    <a:pt x="276" y="577"/>
                    <a:pt x="276" y="552"/>
                    <a:pt x="276" y="527"/>
                  </a:cubicBezTo>
                  <a:cubicBezTo>
                    <a:pt x="251" y="376"/>
                    <a:pt x="226" y="226"/>
                    <a:pt x="201" y="75"/>
                  </a:cubicBezTo>
                  <a:cubicBezTo>
                    <a:pt x="201" y="50"/>
                    <a:pt x="176" y="25"/>
                    <a:pt x="1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65;p74">
              <a:extLst>
                <a:ext uri="{FF2B5EF4-FFF2-40B4-BE49-F238E27FC236}">
                  <a16:creationId xmlns:a16="http://schemas.microsoft.com/office/drawing/2014/main" id="{C77D4AF4-FE73-21FC-265B-0FC5D3FD2131}"/>
                </a:ext>
              </a:extLst>
            </p:cNvPr>
            <p:cNvSpPr/>
            <p:nvPr/>
          </p:nvSpPr>
          <p:spPr>
            <a:xfrm>
              <a:off x="1120891" y="2354773"/>
              <a:ext cx="1267848" cy="1036793"/>
            </a:xfrm>
            <a:custGeom>
              <a:avLst/>
              <a:gdLst/>
              <a:ahLst/>
              <a:cxnLst/>
              <a:rect l="l" t="t" r="r" b="b"/>
              <a:pathLst>
                <a:path w="45039" h="36831" extrusionOk="0">
                  <a:moveTo>
                    <a:pt x="28493" y="1"/>
                  </a:moveTo>
                  <a:cubicBezTo>
                    <a:pt x="27980" y="1"/>
                    <a:pt x="27467" y="61"/>
                    <a:pt x="26968" y="178"/>
                  </a:cubicBezTo>
                  <a:cubicBezTo>
                    <a:pt x="24813" y="704"/>
                    <a:pt x="22983" y="2208"/>
                    <a:pt x="21630" y="4013"/>
                  </a:cubicBezTo>
                  <a:cubicBezTo>
                    <a:pt x="20456" y="1820"/>
                    <a:pt x="18011" y="430"/>
                    <a:pt x="15538" y="430"/>
                  </a:cubicBezTo>
                  <a:cubicBezTo>
                    <a:pt x="15212" y="430"/>
                    <a:pt x="14886" y="454"/>
                    <a:pt x="14562" y="504"/>
                  </a:cubicBezTo>
                  <a:cubicBezTo>
                    <a:pt x="11805" y="955"/>
                    <a:pt x="9449" y="3286"/>
                    <a:pt x="8973" y="6043"/>
                  </a:cubicBezTo>
                  <a:cubicBezTo>
                    <a:pt x="8597" y="8098"/>
                    <a:pt x="9149" y="10354"/>
                    <a:pt x="8121" y="12133"/>
                  </a:cubicBezTo>
                  <a:cubicBezTo>
                    <a:pt x="6993" y="14138"/>
                    <a:pt x="4236" y="14990"/>
                    <a:pt x="3660" y="17196"/>
                  </a:cubicBezTo>
                  <a:cubicBezTo>
                    <a:pt x="3134" y="19276"/>
                    <a:pt x="4888" y="21607"/>
                    <a:pt x="3911" y="23512"/>
                  </a:cubicBezTo>
                  <a:cubicBezTo>
                    <a:pt x="3560" y="24238"/>
                    <a:pt x="2883" y="24740"/>
                    <a:pt x="2307" y="25316"/>
                  </a:cubicBezTo>
                  <a:cubicBezTo>
                    <a:pt x="251" y="27472"/>
                    <a:pt x="1" y="31106"/>
                    <a:pt x="1730" y="33537"/>
                  </a:cubicBezTo>
                  <a:cubicBezTo>
                    <a:pt x="2949" y="35209"/>
                    <a:pt x="5028" y="36167"/>
                    <a:pt x="7082" y="36167"/>
                  </a:cubicBezTo>
                  <a:cubicBezTo>
                    <a:pt x="7984" y="36167"/>
                    <a:pt x="8882" y="35982"/>
                    <a:pt x="9700" y="35592"/>
                  </a:cubicBezTo>
                  <a:lnTo>
                    <a:pt x="9725" y="35617"/>
                  </a:lnTo>
                  <a:cubicBezTo>
                    <a:pt x="10341" y="36444"/>
                    <a:pt x="11367" y="36830"/>
                    <a:pt x="12414" y="36830"/>
                  </a:cubicBezTo>
                  <a:cubicBezTo>
                    <a:pt x="12986" y="36830"/>
                    <a:pt x="13564" y="36715"/>
                    <a:pt x="14086" y="36494"/>
                  </a:cubicBezTo>
                  <a:cubicBezTo>
                    <a:pt x="15540" y="35843"/>
                    <a:pt x="16642" y="34589"/>
                    <a:pt x="17570" y="33311"/>
                  </a:cubicBezTo>
                  <a:cubicBezTo>
                    <a:pt x="18159" y="34632"/>
                    <a:pt x="19592" y="35553"/>
                    <a:pt x="21053" y="35553"/>
                  </a:cubicBezTo>
                  <a:cubicBezTo>
                    <a:pt x="21145" y="35553"/>
                    <a:pt x="21237" y="35549"/>
                    <a:pt x="21329" y="35542"/>
                  </a:cubicBezTo>
                  <a:cubicBezTo>
                    <a:pt x="22883" y="35442"/>
                    <a:pt x="24287" y="34264"/>
                    <a:pt x="24688" y="32760"/>
                  </a:cubicBezTo>
                  <a:cubicBezTo>
                    <a:pt x="25356" y="33730"/>
                    <a:pt x="26525" y="34310"/>
                    <a:pt x="27700" y="34310"/>
                  </a:cubicBezTo>
                  <a:cubicBezTo>
                    <a:pt x="27891" y="34310"/>
                    <a:pt x="28082" y="34295"/>
                    <a:pt x="28272" y="34264"/>
                  </a:cubicBezTo>
                  <a:cubicBezTo>
                    <a:pt x="29625" y="34038"/>
                    <a:pt x="30778" y="32985"/>
                    <a:pt x="31154" y="31682"/>
                  </a:cubicBezTo>
                  <a:cubicBezTo>
                    <a:pt x="31831" y="32960"/>
                    <a:pt x="32783" y="34213"/>
                    <a:pt x="34136" y="34715"/>
                  </a:cubicBezTo>
                  <a:cubicBezTo>
                    <a:pt x="34481" y="34842"/>
                    <a:pt x="34855" y="34905"/>
                    <a:pt x="35230" y="34905"/>
                  </a:cubicBezTo>
                  <a:cubicBezTo>
                    <a:pt x="36327" y="34905"/>
                    <a:pt x="37428" y="34370"/>
                    <a:pt x="37821" y="33361"/>
                  </a:cubicBezTo>
                  <a:cubicBezTo>
                    <a:pt x="38463" y="34344"/>
                    <a:pt x="39635" y="34894"/>
                    <a:pt x="40810" y="34894"/>
                  </a:cubicBezTo>
                  <a:cubicBezTo>
                    <a:pt x="41102" y="34894"/>
                    <a:pt x="41395" y="34860"/>
                    <a:pt x="41680" y="34790"/>
                  </a:cubicBezTo>
                  <a:cubicBezTo>
                    <a:pt x="43084" y="34414"/>
                    <a:pt x="44212" y="33211"/>
                    <a:pt x="44613" y="31832"/>
                  </a:cubicBezTo>
                  <a:cubicBezTo>
                    <a:pt x="45039" y="30429"/>
                    <a:pt x="44763" y="28875"/>
                    <a:pt x="44011" y="27622"/>
                  </a:cubicBezTo>
                  <a:cubicBezTo>
                    <a:pt x="43109" y="26118"/>
                    <a:pt x="41605" y="25066"/>
                    <a:pt x="40502" y="23712"/>
                  </a:cubicBezTo>
                  <a:cubicBezTo>
                    <a:pt x="39224" y="22133"/>
                    <a:pt x="38497" y="20128"/>
                    <a:pt x="38472" y="18098"/>
                  </a:cubicBezTo>
                  <a:cubicBezTo>
                    <a:pt x="38447" y="16945"/>
                    <a:pt x="38648" y="15742"/>
                    <a:pt x="38322" y="14639"/>
                  </a:cubicBezTo>
                  <a:cubicBezTo>
                    <a:pt x="37946" y="13386"/>
                    <a:pt x="36918" y="12409"/>
                    <a:pt x="36392" y="11206"/>
                  </a:cubicBezTo>
                  <a:cubicBezTo>
                    <a:pt x="35515" y="9151"/>
                    <a:pt x="35966" y="6795"/>
                    <a:pt x="35039" y="4715"/>
                  </a:cubicBezTo>
                  <a:cubicBezTo>
                    <a:pt x="34211" y="2860"/>
                    <a:pt x="32758" y="1206"/>
                    <a:pt x="30828" y="454"/>
                  </a:cubicBezTo>
                  <a:cubicBezTo>
                    <a:pt x="30094" y="148"/>
                    <a:pt x="29295" y="1"/>
                    <a:pt x="28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66;p74">
              <a:extLst>
                <a:ext uri="{FF2B5EF4-FFF2-40B4-BE49-F238E27FC236}">
                  <a16:creationId xmlns:a16="http://schemas.microsoft.com/office/drawing/2014/main" id="{CC3974C7-9FEC-DA27-2C8D-3AE6CAD89520}"/>
                </a:ext>
              </a:extLst>
            </p:cNvPr>
            <p:cNvSpPr/>
            <p:nvPr/>
          </p:nvSpPr>
          <p:spPr>
            <a:xfrm>
              <a:off x="1129365" y="2351902"/>
              <a:ext cx="1257967" cy="1042451"/>
            </a:xfrm>
            <a:custGeom>
              <a:avLst/>
              <a:gdLst/>
              <a:ahLst/>
              <a:cxnLst/>
              <a:rect l="l" t="t" r="r" b="b"/>
              <a:pathLst>
                <a:path w="44688" h="37032" extrusionOk="0">
                  <a:moveTo>
                    <a:pt x="28234" y="217"/>
                  </a:moveTo>
                  <a:cubicBezTo>
                    <a:pt x="29144" y="217"/>
                    <a:pt x="30053" y="406"/>
                    <a:pt x="30903" y="806"/>
                  </a:cubicBezTo>
                  <a:cubicBezTo>
                    <a:pt x="32407" y="1558"/>
                    <a:pt x="33610" y="2837"/>
                    <a:pt x="34387" y="4315"/>
                  </a:cubicBezTo>
                  <a:cubicBezTo>
                    <a:pt x="34838" y="5167"/>
                    <a:pt x="35063" y="6045"/>
                    <a:pt x="35214" y="6972"/>
                  </a:cubicBezTo>
                  <a:cubicBezTo>
                    <a:pt x="35339" y="7924"/>
                    <a:pt x="35389" y="8877"/>
                    <a:pt x="35565" y="9804"/>
                  </a:cubicBezTo>
                  <a:cubicBezTo>
                    <a:pt x="35715" y="10731"/>
                    <a:pt x="36041" y="11533"/>
                    <a:pt x="36542" y="12335"/>
                  </a:cubicBezTo>
                  <a:cubicBezTo>
                    <a:pt x="37018" y="13062"/>
                    <a:pt x="37595" y="13789"/>
                    <a:pt x="37870" y="14641"/>
                  </a:cubicBezTo>
                  <a:cubicBezTo>
                    <a:pt x="38196" y="15619"/>
                    <a:pt x="38096" y="16646"/>
                    <a:pt x="38071" y="17649"/>
                  </a:cubicBezTo>
                  <a:cubicBezTo>
                    <a:pt x="38046" y="18551"/>
                    <a:pt x="38121" y="19453"/>
                    <a:pt x="38347" y="20330"/>
                  </a:cubicBezTo>
                  <a:cubicBezTo>
                    <a:pt x="38572" y="21208"/>
                    <a:pt x="38923" y="22035"/>
                    <a:pt x="39374" y="22787"/>
                  </a:cubicBezTo>
                  <a:cubicBezTo>
                    <a:pt x="39825" y="23563"/>
                    <a:pt x="40402" y="24240"/>
                    <a:pt x="41028" y="24867"/>
                  </a:cubicBezTo>
                  <a:cubicBezTo>
                    <a:pt x="42307" y="26145"/>
                    <a:pt x="43735" y="27373"/>
                    <a:pt x="44211" y="29203"/>
                  </a:cubicBezTo>
                  <a:cubicBezTo>
                    <a:pt x="44687" y="30907"/>
                    <a:pt x="44261" y="32787"/>
                    <a:pt x="42883" y="33965"/>
                  </a:cubicBezTo>
                  <a:cubicBezTo>
                    <a:pt x="42186" y="34564"/>
                    <a:pt x="41319" y="34876"/>
                    <a:pt x="40454" y="34876"/>
                  </a:cubicBezTo>
                  <a:cubicBezTo>
                    <a:pt x="39763" y="34876"/>
                    <a:pt x="39073" y="34677"/>
                    <a:pt x="38472" y="34265"/>
                  </a:cubicBezTo>
                  <a:cubicBezTo>
                    <a:pt x="38121" y="34040"/>
                    <a:pt x="37845" y="33739"/>
                    <a:pt x="37620" y="33413"/>
                  </a:cubicBezTo>
                  <a:cubicBezTo>
                    <a:pt x="37599" y="33382"/>
                    <a:pt x="37569" y="33368"/>
                    <a:pt x="37538" y="33368"/>
                  </a:cubicBezTo>
                  <a:cubicBezTo>
                    <a:pt x="37494" y="33368"/>
                    <a:pt x="37448" y="33395"/>
                    <a:pt x="37419" y="33438"/>
                  </a:cubicBezTo>
                  <a:cubicBezTo>
                    <a:pt x="37043" y="34391"/>
                    <a:pt x="35991" y="34892"/>
                    <a:pt x="34988" y="34892"/>
                  </a:cubicBezTo>
                  <a:cubicBezTo>
                    <a:pt x="34967" y="34892"/>
                    <a:pt x="34945" y="34893"/>
                    <a:pt x="34924" y="34893"/>
                  </a:cubicBezTo>
                  <a:cubicBezTo>
                    <a:pt x="33797" y="34893"/>
                    <a:pt x="32794" y="34249"/>
                    <a:pt x="32056" y="33413"/>
                  </a:cubicBezTo>
                  <a:cubicBezTo>
                    <a:pt x="31605" y="32912"/>
                    <a:pt x="31254" y="32335"/>
                    <a:pt x="30928" y="31734"/>
                  </a:cubicBezTo>
                  <a:cubicBezTo>
                    <a:pt x="30918" y="31702"/>
                    <a:pt x="30889" y="31689"/>
                    <a:pt x="30859" y="31689"/>
                  </a:cubicBezTo>
                  <a:cubicBezTo>
                    <a:pt x="30816" y="31689"/>
                    <a:pt x="30767" y="31715"/>
                    <a:pt x="30753" y="31759"/>
                  </a:cubicBezTo>
                  <a:cubicBezTo>
                    <a:pt x="30377" y="33012"/>
                    <a:pt x="29299" y="34015"/>
                    <a:pt x="27996" y="34265"/>
                  </a:cubicBezTo>
                  <a:cubicBezTo>
                    <a:pt x="27794" y="34303"/>
                    <a:pt x="27591" y="34322"/>
                    <a:pt x="27388" y="34322"/>
                  </a:cubicBezTo>
                  <a:cubicBezTo>
                    <a:pt x="26256" y="34322"/>
                    <a:pt x="25146" y="33747"/>
                    <a:pt x="24487" y="32812"/>
                  </a:cubicBezTo>
                  <a:cubicBezTo>
                    <a:pt x="24464" y="32789"/>
                    <a:pt x="24427" y="32777"/>
                    <a:pt x="24390" y="32777"/>
                  </a:cubicBezTo>
                  <a:cubicBezTo>
                    <a:pt x="24344" y="32777"/>
                    <a:pt x="24300" y="32795"/>
                    <a:pt x="24286" y="32837"/>
                  </a:cubicBezTo>
                  <a:cubicBezTo>
                    <a:pt x="23986" y="33990"/>
                    <a:pt x="23083" y="34917"/>
                    <a:pt x="21981" y="35343"/>
                  </a:cubicBezTo>
                  <a:cubicBezTo>
                    <a:pt x="21588" y="35483"/>
                    <a:pt x="21182" y="35549"/>
                    <a:pt x="20780" y="35549"/>
                  </a:cubicBezTo>
                  <a:cubicBezTo>
                    <a:pt x="20027" y="35549"/>
                    <a:pt x="19284" y="35316"/>
                    <a:pt x="18647" y="34892"/>
                  </a:cubicBezTo>
                  <a:cubicBezTo>
                    <a:pt x="18096" y="34491"/>
                    <a:pt x="17645" y="33965"/>
                    <a:pt x="17369" y="33338"/>
                  </a:cubicBezTo>
                  <a:cubicBezTo>
                    <a:pt x="17358" y="33304"/>
                    <a:pt x="17326" y="33291"/>
                    <a:pt x="17292" y="33291"/>
                  </a:cubicBezTo>
                  <a:cubicBezTo>
                    <a:pt x="17251" y="33291"/>
                    <a:pt x="17207" y="33310"/>
                    <a:pt x="17194" y="33338"/>
                  </a:cubicBezTo>
                  <a:cubicBezTo>
                    <a:pt x="16417" y="34391"/>
                    <a:pt x="15565" y="35443"/>
                    <a:pt x="14437" y="36120"/>
                  </a:cubicBezTo>
                  <a:cubicBezTo>
                    <a:pt x="13721" y="36568"/>
                    <a:pt x="12889" y="36823"/>
                    <a:pt x="12062" y="36823"/>
                  </a:cubicBezTo>
                  <a:cubicBezTo>
                    <a:pt x="11731" y="36823"/>
                    <a:pt x="11401" y="36782"/>
                    <a:pt x="11078" y="36696"/>
                  </a:cubicBezTo>
                  <a:cubicBezTo>
                    <a:pt x="10452" y="36521"/>
                    <a:pt x="9900" y="36170"/>
                    <a:pt x="9524" y="35669"/>
                  </a:cubicBezTo>
                  <a:cubicBezTo>
                    <a:pt x="9513" y="35653"/>
                    <a:pt x="9499" y="35642"/>
                    <a:pt x="9483" y="35636"/>
                  </a:cubicBezTo>
                  <a:lnTo>
                    <a:pt x="9483" y="35636"/>
                  </a:lnTo>
                  <a:cubicBezTo>
                    <a:pt x="9466" y="35615"/>
                    <a:pt x="9440" y="35600"/>
                    <a:pt x="9410" y="35600"/>
                  </a:cubicBezTo>
                  <a:cubicBezTo>
                    <a:pt x="9391" y="35600"/>
                    <a:pt x="9370" y="35606"/>
                    <a:pt x="9349" y="35619"/>
                  </a:cubicBezTo>
                  <a:cubicBezTo>
                    <a:pt x="8554" y="35991"/>
                    <a:pt x="7685" y="36167"/>
                    <a:pt x="6810" y="36167"/>
                  </a:cubicBezTo>
                  <a:cubicBezTo>
                    <a:pt x="5918" y="36167"/>
                    <a:pt x="5020" y="35985"/>
                    <a:pt x="4186" y="35644"/>
                  </a:cubicBezTo>
                  <a:cubicBezTo>
                    <a:pt x="2507" y="34942"/>
                    <a:pt x="1204" y="33589"/>
                    <a:pt x="677" y="31834"/>
                  </a:cubicBezTo>
                  <a:cubicBezTo>
                    <a:pt x="151" y="30105"/>
                    <a:pt x="351" y="28150"/>
                    <a:pt x="1279" y="26571"/>
                  </a:cubicBezTo>
                  <a:cubicBezTo>
                    <a:pt x="1504" y="26195"/>
                    <a:pt x="1780" y="25819"/>
                    <a:pt x="2081" y="25493"/>
                  </a:cubicBezTo>
                  <a:cubicBezTo>
                    <a:pt x="2432" y="25117"/>
                    <a:pt x="2833" y="24792"/>
                    <a:pt x="3184" y="24416"/>
                  </a:cubicBezTo>
                  <a:cubicBezTo>
                    <a:pt x="3810" y="23714"/>
                    <a:pt x="4061" y="22887"/>
                    <a:pt x="4011" y="21959"/>
                  </a:cubicBezTo>
                  <a:cubicBezTo>
                    <a:pt x="3885" y="20180"/>
                    <a:pt x="2833" y="18325"/>
                    <a:pt x="3760" y="16596"/>
                  </a:cubicBezTo>
                  <a:cubicBezTo>
                    <a:pt x="4537" y="15142"/>
                    <a:pt x="6141" y="14391"/>
                    <a:pt x="7244" y="13213"/>
                  </a:cubicBezTo>
                  <a:cubicBezTo>
                    <a:pt x="7870" y="12536"/>
                    <a:pt x="8271" y="11734"/>
                    <a:pt x="8447" y="10832"/>
                  </a:cubicBezTo>
                  <a:cubicBezTo>
                    <a:pt x="8647" y="9804"/>
                    <a:pt x="8597" y="8751"/>
                    <a:pt x="8622" y="7724"/>
                  </a:cubicBezTo>
                  <a:cubicBezTo>
                    <a:pt x="8647" y="6746"/>
                    <a:pt x="8773" y="5769"/>
                    <a:pt x="9148" y="4842"/>
                  </a:cubicBezTo>
                  <a:cubicBezTo>
                    <a:pt x="9499" y="3989"/>
                    <a:pt x="10051" y="3213"/>
                    <a:pt x="10702" y="2561"/>
                  </a:cubicBezTo>
                  <a:cubicBezTo>
                    <a:pt x="11934" y="1375"/>
                    <a:pt x="13576" y="643"/>
                    <a:pt x="15288" y="643"/>
                  </a:cubicBezTo>
                  <a:cubicBezTo>
                    <a:pt x="15421" y="643"/>
                    <a:pt x="15555" y="647"/>
                    <a:pt x="15690" y="656"/>
                  </a:cubicBezTo>
                  <a:cubicBezTo>
                    <a:pt x="17494" y="756"/>
                    <a:pt x="19274" y="1634"/>
                    <a:pt x="20452" y="3012"/>
                  </a:cubicBezTo>
                  <a:cubicBezTo>
                    <a:pt x="20753" y="3363"/>
                    <a:pt x="21028" y="3739"/>
                    <a:pt x="21254" y="4165"/>
                  </a:cubicBezTo>
                  <a:cubicBezTo>
                    <a:pt x="21265" y="4199"/>
                    <a:pt x="21292" y="4212"/>
                    <a:pt x="21322" y="4212"/>
                  </a:cubicBezTo>
                  <a:cubicBezTo>
                    <a:pt x="21359" y="4212"/>
                    <a:pt x="21402" y="4192"/>
                    <a:pt x="21429" y="4165"/>
                  </a:cubicBezTo>
                  <a:cubicBezTo>
                    <a:pt x="22457" y="2761"/>
                    <a:pt x="23785" y="1558"/>
                    <a:pt x="25389" y="832"/>
                  </a:cubicBezTo>
                  <a:cubicBezTo>
                    <a:pt x="26294" y="431"/>
                    <a:pt x="27265" y="217"/>
                    <a:pt x="28234" y="217"/>
                  </a:cubicBezTo>
                  <a:close/>
                  <a:moveTo>
                    <a:pt x="28172" y="0"/>
                  </a:moveTo>
                  <a:cubicBezTo>
                    <a:pt x="27594" y="0"/>
                    <a:pt x="27012" y="76"/>
                    <a:pt x="26442" y="230"/>
                  </a:cubicBezTo>
                  <a:cubicBezTo>
                    <a:pt x="24738" y="706"/>
                    <a:pt x="23259" y="1759"/>
                    <a:pt x="22081" y="3037"/>
                  </a:cubicBezTo>
                  <a:cubicBezTo>
                    <a:pt x="21820" y="3320"/>
                    <a:pt x="21578" y="3621"/>
                    <a:pt x="21355" y="3909"/>
                  </a:cubicBezTo>
                  <a:lnTo>
                    <a:pt x="21355" y="3909"/>
                  </a:lnTo>
                  <a:cubicBezTo>
                    <a:pt x="20442" y="2346"/>
                    <a:pt x="18900" y="1194"/>
                    <a:pt x="17169" y="706"/>
                  </a:cubicBezTo>
                  <a:cubicBezTo>
                    <a:pt x="16559" y="534"/>
                    <a:pt x="15934" y="448"/>
                    <a:pt x="15312" y="448"/>
                  </a:cubicBezTo>
                  <a:cubicBezTo>
                    <a:pt x="14119" y="448"/>
                    <a:pt x="12934" y="766"/>
                    <a:pt x="11880" y="1408"/>
                  </a:cubicBezTo>
                  <a:cubicBezTo>
                    <a:pt x="10326" y="2335"/>
                    <a:pt x="9123" y="3889"/>
                    <a:pt x="8672" y="5644"/>
                  </a:cubicBezTo>
                  <a:cubicBezTo>
                    <a:pt x="8397" y="6671"/>
                    <a:pt x="8422" y="7749"/>
                    <a:pt x="8397" y="8827"/>
                  </a:cubicBezTo>
                  <a:cubicBezTo>
                    <a:pt x="8397" y="9929"/>
                    <a:pt x="8321" y="11082"/>
                    <a:pt x="7820" y="12060"/>
                  </a:cubicBezTo>
                  <a:cubicBezTo>
                    <a:pt x="6993" y="13614"/>
                    <a:pt x="5314" y="14391"/>
                    <a:pt x="4186" y="15669"/>
                  </a:cubicBezTo>
                  <a:cubicBezTo>
                    <a:pt x="3635" y="16295"/>
                    <a:pt x="3234" y="17022"/>
                    <a:pt x="3184" y="17849"/>
                  </a:cubicBezTo>
                  <a:cubicBezTo>
                    <a:pt x="3108" y="18802"/>
                    <a:pt x="3384" y="19754"/>
                    <a:pt x="3585" y="20681"/>
                  </a:cubicBezTo>
                  <a:cubicBezTo>
                    <a:pt x="3810" y="21609"/>
                    <a:pt x="3986" y="22661"/>
                    <a:pt x="3534" y="23563"/>
                  </a:cubicBezTo>
                  <a:cubicBezTo>
                    <a:pt x="3058" y="24491"/>
                    <a:pt x="2106" y="25067"/>
                    <a:pt x="1504" y="25869"/>
                  </a:cubicBezTo>
                  <a:cubicBezTo>
                    <a:pt x="402" y="27323"/>
                    <a:pt x="1" y="29228"/>
                    <a:pt x="276" y="31007"/>
                  </a:cubicBezTo>
                  <a:cubicBezTo>
                    <a:pt x="552" y="32787"/>
                    <a:pt x="1579" y="34366"/>
                    <a:pt x="3108" y="35318"/>
                  </a:cubicBezTo>
                  <a:cubicBezTo>
                    <a:pt x="4189" y="36002"/>
                    <a:pt x="5477" y="36363"/>
                    <a:pt x="6767" y="36363"/>
                  </a:cubicBezTo>
                  <a:cubicBezTo>
                    <a:pt x="7272" y="36363"/>
                    <a:pt x="7778" y="36308"/>
                    <a:pt x="8271" y="36195"/>
                  </a:cubicBezTo>
                  <a:cubicBezTo>
                    <a:pt x="8651" y="36100"/>
                    <a:pt x="9030" y="35983"/>
                    <a:pt x="9389" y="35822"/>
                  </a:cubicBezTo>
                  <a:lnTo>
                    <a:pt x="9389" y="35822"/>
                  </a:lnTo>
                  <a:cubicBezTo>
                    <a:pt x="10036" y="36659"/>
                    <a:pt x="11081" y="37032"/>
                    <a:pt x="12121" y="37032"/>
                  </a:cubicBezTo>
                  <a:cubicBezTo>
                    <a:pt x="12216" y="37032"/>
                    <a:pt x="12312" y="37028"/>
                    <a:pt x="12407" y="37022"/>
                  </a:cubicBezTo>
                  <a:cubicBezTo>
                    <a:pt x="13735" y="36922"/>
                    <a:pt x="14888" y="36195"/>
                    <a:pt x="15815" y="35293"/>
                  </a:cubicBezTo>
                  <a:cubicBezTo>
                    <a:pt x="16348" y="34760"/>
                    <a:pt x="16816" y="34185"/>
                    <a:pt x="17260" y="33606"/>
                  </a:cubicBezTo>
                  <a:lnTo>
                    <a:pt x="17260" y="33606"/>
                  </a:lnTo>
                  <a:cubicBezTo>
                    <a:pt x="17788" y="34684"/>
                    <a:pt x="18850" y="35454"/>
                    <a:pt x="20051" y="35694"/>
                  </a:cubicBezTo>
                  <a:cubicBezTo>
                    <a:pt x="20282" y="35742"/>
                    <a:pt x="20515" y="35765"/>
                    <a:pt x="20746" y="35765"/>
                  </a:cubicBezTo>
                  <a:cubicBezTo>
                    <a:pt x="21722" y="35765"/>
                    <a:pt x="22680" y="35355"/>
                    <a:pt x="23409" y="34666"/>
                  </a:cubicBezTo>
                  <a:cubicBezTo>
                    <a:pt x="23886" y="34235"/>
                    <a:pt x="24240" y="33680"/>
                    <a:pt x="24432" y="33076"/>
                  </a:cubicBezTo>
                  <a:lnTo>
                    <a:pt x="24432" y="33076"/>
                  </a:lnTo>
                  <a:cubicBezTo>
                    <a:pt x="25066" y="33884"/>
                    <a:pt x="26034" y="34398"/>
                    <a:pt x="27068" y="34516"/>
                  </a:cubicBezTo>
                  <a:cubicBezTo>
                    <a:pt x="27171" y="34525"/>
                    <a:pt x="27273" y="34530"/>
                    <a:pt x="27374" y="34530"/>
                  </a:cubicBezTo>
                  <a:cubicBezTo>
                    <a:pt x="28368" y="34530"/>
                    <a:pt x="29321" y="34093"/>
                    <a:pt x="30026" y="33388"/>
                  </a:cubicBezTo>
                  <a:cubicBezTo>
                    <a:pt x="30393" y="32999"/>
                    <a:pt x="30686" y="32554"/>
                    <a:pt x="30872" y="32053"/>
                  </a:cubicBezTo>
                  <a:lnTo>
                    <a:pt x="30872" y="32053"/>
                  </a:lnTo>
                  <a:cubicBezTo>
                    <a:pt x="31460" y="33103"/>
                    <a:pt x="32231" y="34105"/>
                    <a:pt x="33309" y="34691"/>
                  </a:cubicBezTo>
                  <a:cubicBezTo>
                    <a:pt x="33827" y="34957"/>
                    <a:pt x="34409" y="35103"/>
                    <a:pt x="34987" y="35103"/>
                  </a:cubicBezTo>
                  <a:cubicBezTo>
                    <a:pt x="35499" y="35103"/>
                    <a:pt x="36008" y="34989"/>
                    <a:pt x="36467" y="34742"/>
                  </a:cubicBezTo>
                  <a:cubicBezTo>
                    <a:pt x="36939" y="34494"/>
                    <a:pt x="37310" y="34127"/>
                    <a:pt x="37544" y="33656"/>
                  </a:cubicBezTo>
                  <a:lnTo>
                    <a:pt x="37544" y="33656"/>
                  </a:lnTo>
                  <a:cubicBezTo>
                    <a:pt x="38232" y="34587"/>
                    <a:pt x="39369" y="35097"/>
                    <a:pt x="40511" y="35097"/>
                  </a:cubicBezTo>
                  <a:cubicBezTo>
                    <a:pt x="40872" y="35097"/>
                    <a:pt x="41232" y="35046"/>
                    <a:pt x="41580" y="34942"/>
                  </a:cubicBezTo>
                  <a:cubicBezTo>
                    <a:pt x="43159" y="34441"/>
                    <a:pt x="44312" y="32962"/>
                    <a:pt x="44562" y="31358"/>
                  </a:cubicBezTo>
                  <a:cubicBezTo>
                    <a:pt x="44687" y="30456"/>
                    <a:pt x="44587" y="29528"/>
                    <a:pt x="44261" y="28651"/>
                  </a:cubicBezTo>
                  <a:cubicBezTo>
                    <a:pt x="43961" y="27799"/>
                    <a:pt x="43434" y="27047"/>
                    <a:pt x="42808" y="26371"/>
                  </a:cubicBezTo>
                  <a:cubicBezTo>
                    <a:pt x="42181" y="25669"/>
                    <a:pt x="41479" y="25042"/>
                    <a:pt x="40828" y="24366"/>
                  </a:cubicBezTo>
                  <a:cubicBezTo>
                    <a:pt x="40151" y="23664"/>
                    <a:pt x="39600" y="22862"/>
                    <a:pt x="39174" y="21985"/>
                  </a:cubicBezTo>
                  <a:cubicBezTo>
                    <a:pt x="38748" y="21107"/>
                    <a:pt x="38472" y="20155"/>
                    <a:pt x="38347" y="19178"/>
                  </a:cubicBezTo>
                  <a:cubicBezTo>
                    <a:pt x="38221" y="18175"/>
                    <a:pt x="38322" y="17147"/>
                    <a:pt x="38322" y="16145"/>
                  </a:cubicBezTo>
                  <a:cubicBezTo>
                    <a:pt x="38296" y="15644"/>
                    <a:pt x="38246" y="15142"/>
                    <a:pt x="38096" y="14641"/>
                  </a:cubicBezTo>
                  <a:cubicBezTo>
                    <a:pt x="37971" y="14215"/>
                    <a:pt x="37745" y="13814"/>
                    <a:pt x="37520" y="13438"/>
                  </a:cubicBezTo>
                  <a:cubicBezTo>
                    <a:pt x="37018" y="12636"/>
                    <a:pt x="36417" y="11884"/>
                    <a:pt x="36091" y="10982"/>
                  </a:cubicBezTo>
                  <a:cubicBezTo>
                    <a:pt x="35389" y="9102"/>
                    <a:pt x="35690" y="6997"/>
                    <a:pt x="34963" y="5117"/>
                  </a:cubicBezTo>
                  <a:cubicBezTo>
                    <a:pt x="34387" y="3538"/>
                    <a:pt x="33259" y="2085"/>
                    <a:pt x="31855" y="1132"/>
                  </a:cubicBezTo>
                  <a:cubicBezTo>
                    <a:pt x="30762" y="386"/>
                    <a:pt x="29476" y="0"/>
                    <a:pt x="2817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67;p74">
              <a:extLst>
                <a:ext uri="{FF2B5EF4-FFF2-40B4-BE49-F238E27FC236}">
                  <a16:creationId xmlns:a16="http://schemas.microsoft.com/office/drawing/2014/main" id="{DBFF41FA-C5D7-3562-53B1-105761E43E6A}"/>
                </a:ext>
              </a:extLst>
            </p:cNvPr>
            <p:cNvSpPr/>
            <p:nvPr/>
          </p:nvSpPr>
          <p:spPr>
            <a:xfrm>
              <a:off x="1300099" y="2450430"/>
              <a:ext cx="412932" cy="899027"/>
            </a:xfrm>
            <a:custGeom>
              <a:avLst/>
              <a:gdLst/>
              <a:ahLst/>
              <a:cxnLst/>
              <a:rect l="l" t="t" r="r" b="b"/>
              <a:pathLst>
                <a:path w="14669" h="31937" extrusionOk="0">
                  <a:moveTo>
                    <a:pt x="10460" y="0"/>
                  </a:moveTo>
                  <a:cubicBezTo>
                    <a:pt x="9355" y="0"/>
                    <a:pt x="8228" y="473"/>
                    <a:pt x="7520" y="1342"/>
                  </a:cubicBezTo>
                  <a:cubicBezTo>
                    <a:pt x="7144" y="1818"/>
                    <a:pt x="6918" y="2394"/>
                    <a:pt x="6893" y="2996"/>
                  </a:cubicBezTo>
                  <a:cubicBezTo>
                    <a:pt x="6868" y="3672"/>
                    <a:pt x="7068" y="4324"/>
                    <a:pt x="7294" y="4976"/>
                  </a:cubicBezTo>
                  <a:cubicBezTo>
                    <a:pt x="7495" y="5627"/>
                    <a:pt x="7745" y="6279"/>
                    <a:pt x="7820" y="6981"/>
                  </a:cubicBezTo>
                  <a:cubicBezTo>
                    <a:pt x="7870" y="7682"/>
                    <a:pt x="7670" y="8334"/>
                    <a:pt x="7294" y="8911"/>
                  </a:cubicBezTo>
                  <a:cubicBezTo>
                    <a:pt x="6517" y="10089"/>
                    <a:pt x="5264" y="10815"/>
                    <a:pt x="4186" y="11667"/>
                  </a:cubicBezTo>
                  <a:cubicBezTo>
                    <a:pt x="3660" y="12094"/>
                    <a:pt x="3159" y="12545"/>
                    <a:pt x="2783" y="13121"/>
                  </a:cubicBezTo>
                  <a:cubicBezTo>
                    <a:pt x="2382" y="13698"/>
                    <a:pt x="2181" y="14399"/>
                    <a:pt x="2106" y="15101"/>
                  </a:cubicBezTo>
                  <a:cubicBezTo>
                    <a:pt x="1931" y="16630"/>
                    <a:pt x="2407" y="18134"/>
                    <a:pt x="2682" y="19637"/>
                  </a:cubicBezTo>
                  <a:cubicBezTo>
                    <a:pt x="2833" y="20465"/>
                    <a:pt x="2933" y="21317"/>
                    <a:pt x="2833" y="22169"/>
                  </a:cubicBezTo>
                  <a:cubicBezTo>
                    <a:pt x="2733" y="22896"/>
                    <a:pt x="2457" y="23572"/>
                    <a:pt x="2106" y="24199"/>
                  </a:cubicBezTo>
                  <a:cubicBezTo>
                    <a:pt x="1454" y="25352"/>
                    <a:pt x="552" y="26404"/>
                    <a:pt x="276" y="27708"/>
                  </a:cubicBezTo>
                  <a:cubicBezTo>
                    <a:pt x="1" y="28961"/>
                    <a:pt x="352" y="30314"/>
                    <a:pt x="1179" y="31292"/>
                  </a:cubicBezTo>
                  <a:cubicBezTo>
                    <a:pt x="1379" y="31517"/>
                    <a:pt x="1605" y="31718"/>
                    <a:pt x="1855" y="31918"/>
                  </a:cubicBezTo>
                  <a:cubicBezTo>
                    <a:pt x="1872" y="31931"/>
                    <a:pt x="1890" y="31937"/>
                    <a:pt x="1906" y="31937"/>
                  </a:cubicBezTo>
                  <a:cubicBezTo>
                    <a:pt x="1984" y="31937"/>
                    <a:pt x="2039" y="31805"/>
                    <a:pt x="1956" y="31743"/>
                  </a:cubicBezTo>
                  <a:cubicBezTo>
                    <a:pt x="928" y="30966"/>
                    <a:pt x="327" y="29688"/>
                    <a:pt x="377" y="28409"/>
                  </a:cubicBezTo>
                  <a:cubicBezTo>
                    <a:pt x="452" y="27056"/>
                    <a:pt x="1254" y="25953"/>
                    <a:pt x="1931" y="24850"/>
                  </a:cubicBezTo>
                  <a:cubicBezTo>
                    <a:pt x="2281" y="24299"/>
                    <a:pt x="2607" y="23748"/>
                    <a:pt x="2808" y="23121"/>
                  </a:cubicBezTo>
                  <a:cubicBezTo>
                    <a:pt x="3058" y="22394"/>
                    <a:pt x="3109" y="21617"/>
                    <a:pt x="3058" y="20866"/>
                  </a:cubicBezTo>
                  <a:cubicBezTo>
                    <a:pt x="2933" y="19312"/>
                    <a:pt x="2382" y="17833"/>
                    <a:pt x="2281" y="16279"/>
                  </a:cubicBezTo>
                  <a:cubicBezTo>
                    <a:pt x="2231" y="15552"/>
                    <a:pt x="2281" y="14825"/>
                    <a:pt x="2507" y="14124"/>
                  </a:cubicBezTo>
                  <a:cubicBezTo>
                    <a:pt x="2733" y="13472"/>
                    <a:pt x="3134" y="12896"/>
                    <a:pt x="3635" y="12419"/>
                  </a:cubicBezTo>
                  <a:cubicBezTo>
                    <a:pt x="4612" y="11467"/>
                    <a:pt x="5815" y="10840"/>
                    <a:pt x="6768" y="9888"/>
                  </a:cubicBezTo>
                  <a:cubicBezTo>
                    <a:pt x="7219" y="9437"/>
                    <a:pt x="7595" y="8911"/>
                    <a:pt x="7820" y="8309"/>
                  </a:cubicBezTo>
                  <a:cubicBezTo>
                    <a:pt x="8046" y="7682"/>
                    <a:pt x="8071" y="7056"/>
                    <a:pt x="7921" y="6404"/>
                  </a:cubicBezTo>
                  <a:cubicBezTo>
                    <a:pt x="7670" y="5151"/>
                    <a:pt x="6868" y="3873"/>
                    <a:pt x="7169" y="2545"/>
                  </a:cubicBezTo>
                  <a:cubicBezTo>
                    <a:pt x="7444" y="1342"/>
                    <a:pt x="8547" y="515"/>
                    <a:pt x="9700" y="289"/>
                  </a:cubicBezTo>
                  <a:cubicBezTo>
                    <a:pt x="9962" y="232"/>
                    <a:pt x="10226" y="205"/>
                    <a:pt x="10488" y="205"/>
                  </a:cubicBezTo>
                  <a:cubicBezTo>
                    <a:pt x="11602" y="205"/>
                    <a:pt x="12692" y="683"/>
                    <a:pt x="13585" y="1291"/>
                  </a:cubicBezTo>
                  <a:cubicBezTo>
                    <a:pt x="13886" y="1492"/>
                    <a:pt x="14161" y="1718"/>
                    <a:pt x="14437" y="1968"/>
                  </a:cubicBezTo>
                  <a:cubicBezTo>
                    <a:pt x="14456" y="1983"/>
                    <a:pt x="14477" y="1989"/>
                    <a:pt x="14498" y="1989"/>
                  </a:cubicBezTo>
                  <a:cubicBezTo>
                    <a:pt x="14585" y="1989"/>
                    <a:pt x="14668" y="1879"/>
                    <a:pt x="14587" y="1818"/>
                  </a:cubicBezTo>
                  <a:cubicBezTo>
                    <a:pt x="13510" y="890"/>
                    <a:pt x="12231" y="114"/>
                    <a:pt x="10778" y="13"/>
                  </a:cubicBezTo>
                  <a:cubicBezTo>
                    <a:pt x="10672" y="4"/>
                    <a:pt x="10566" y="0"/>
                    <a:pt x="1046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68;p74">
              <a:extLst>
                <a:ext uri="{FF2B5EF4-FFF2-40B4-BE49-F238E27FC236}">
                  <a16:creationId xmlns:a16="http://schemas.microsoft.com/office/drawing/2014/main" id="{056AB933-8283-D564-BE67-4380629B84E6}"/>
                </a:ext>
              </a:extLst>
            </p:cNvPr>
            <p:cNvSpPr/>
            <p:nvPr/>
          </p:nvSpPr>
          <p:spPr>
            <a:xfrm>
              <a:off x="1460980" y="2539330"/>
              <a:ext cx="264582" cy="781923"/>
            </a:xfrm>
            <a:custGeom>
              <a:avLst/>
              <a:gdLst/>
              <a:ahLst/>
              <a:cxnLst/>
              <a:rect l="l" t="t" r="r" b="b"/>
              <a:pathLst>
                <a:path w="9399" h="27777" extrusionOk="0">
                  <a:moveTo>
                    <a:pt x="8497" y="1"/>
                  </a:moveTo>
                  <a:cubicBezTo>
                    <a:pt x="7595" y="1"/>
                    <a:pt x="6678" y="86"/>
                    <a:pt x="5915" y="615"/>
                  </a:cubicBezTo>
                  <a:cubicBezTo>
                    <a:pt x="5514" y="890"/>
                    <a:pt x="5188" y="1241"/>
                    <a:pt x="5013" y="1717"/>
                  </a:cubicBezTo>
                  <a:cubicBezTo>
                    <a:pt x="4812" y="2194"/>
                    <a:pt x="4837" y="2745"/>
                    <a:pt x="4912" y="3246"/>
                  </a:cubicBezTo>
                  <a:cubicBezTo>
                    <a:pt x="4988" y="3798"/>
                    <a:pt x="5138" y="4349"/>
                    <a:pt x="5188" y="4900"/>
                  </a:cubicBezTo>
                  <a:cubicBezTo>
                    <a:pt x="5238" y="5452"/>
                    <a:pt x="5213" y="5978"/>
                    <a:pt x="5013" y="6479"/>
                  </a:cubicBezTo>
                  <a:cubicBezTo>
                    <a:pt x="4612" y="7482"/>
                    <a:pt x="3785" y="8259"/>
                    <a:pt x="2983" y="8910"/>
                  </a:cubicBezTo>
                  <a:cubicBezTo>
                    <a:pt x="2181" y="9587"/>
                    <a:pt x="1328" y="10239"/>
                    <a:pt x="752" y="11116"/>
                  </a:cubicBezTo>
                  <a:cubicBezTo>
                    <a:pt x="426" y="11567"/>
                    <a:pt x="226" y="12068"/>
                    <a:pt x="100" y="12595"/>
                  </a:cubicBezTo>
                  <a:cubicBezTo>
                    <a:pt x="0" y="13171"/>
                    <a:pt x="25" y="13748"/>
                    <a:pt x="100" y="14299"/>
                  </a:cubicBezTo>
                  <a:cubicBezTo>
                    <a:pt x="301" y="15502"/>
                    <a:pt x="827" y="16605"/>
                    <a:pt x="1303" y="17708"/>
                  </a:cubicBezTo>
                  <a:cubicBezTo>
                    <a:pt x="1780" y="18810"/>
                    <a:pt x="2231" y="20013"/>
                    <a:pt x="2155" y="21241"/>
                  </a:cubicBezTo>
                  <a:cubicBezTo>
                    <a:pt x="2105" y="22444"/>
                    <a:pt x="1479" y="23497"/>
                    <a:pt x="1178" y="24650"/>
                  </a:cubicBezTo>
                  <a:cubicBezTo>
                    <a:pt x="978" y="25502"/>
                    <a:pt x="952" y="26555"/>
                    <a:pt x="1504" y="27307"/>
                  </a:cubicBezTo>
                  <a:cubicBezTo>
                    <a:pt x="1629" y="27482"/>
                    <a:pt x="1780" y="27632"/>
                    <a:pt x="1955" y="27758"/>
                  </a:cubicBezTo>
                  <a:cubicBezTo>
                    <a:pt x="1972" y="27770"/>
                    <a:pt x="1989" y="27776"/>
                    <a:pt x="2005" y="27776"/>
                  </a:cubicBezTo>
                  <a:cubicBezTo>
                    <a:pt x="2084" y="27776"/>
                    <a:pt x="2138" y="27645"/>
                    <a:pt x="2055" y="27582"/>
                  </a:cubicBezTo>
                  <a:cubicBezTo>
                    <a:pt x="1278" y="27006"/>
                    <a:pt x="1153" y="25953"/>
                    <a:pt x="1303" y="25076"/>
                  </a:cubicBezTo>
                  <a:cubicBezTo>
                    <a:pt x="1479" y="23973"/>
                    <a:pt x="2080" y="22971"/>
                    <a:pt x="2281" y="21868"/>
                  </a:cubicBezTo>
                  <a:cubicBezTo>
                    <a:pt x="2757" y="19487"/>
                    <a:pt x="1178" y="17382"/>
                    <a:pt x="526" y="15176"/>
                  </a:cubicBezTo>
                  <a:cubicBezTo>
                    <a:pt x="201" y="14073"/>
                    <a:pt x="75" y="12870"/>
                    <a:pt x="576" y="11793"/>
                  </a:cubicBezTo>
                  <a:cubicBezTo>
                    <a:pt x="1028" y="10865"/>
                    <a:pt x="1830" y="10164"/>
                    <a:pt x="2607" y="9512"/>
                  </a:cubicBezTo>
                  <a:cubicBezTo>
                    <a:pt x="3384" y="8860"/>
                    <a:pt x="4211" y="8209"/>
                    <a:pt x="4787" y="7332"/>
                  </a:cubicBezTo>
                  <a:cubicBezTo>
                    <a:pt x="5063" y="6931"/>
                    <a:pt x="5263" y="6454"/>
                    <a:pt x="5363" y="5978"/>
                  </a:cubicBezTo>
                  <a:cubicBezTo>
                    <a:pt x="5464" y="5452"/>
                    <a:pt x="5414" y="4925"/>
                    <a:pt x="5313" y="4424"/>
                  </a:cubicBezTo>
                  <a:cubicBezTo>
                    <a:pt x="5138" y="3422"/>
                    <a:pt x="4787" y="2244"/>
                    <a:pt x="5439" y="1341"/>
                  </a:cubicBezTo>
                  <a:cubicBezTo>
                    <a:pt x="6090" y="414"/>
                    <a:pt x="7293" y="214"/>
                    <a:pt x="8346" y="214"/>
                  </a:cubicBezTo>
                  <a:cubicBezTo>
                    <a:pt x="8647" y="214"/>
                    <a:pt x="8947" y="214"/>
                    <a:pt x="9248" y="239"/>
                  </a:cubicBezTo>
                  <a:cubicBezTo>
                    <a:pt x="9399" y="239"/>
                    <a:pt x="9374" y="38"/>
                    <a:pt x="9248" y="13"/>
                  </a:cubicBezTo>
                  <a:cubicBezTo>
                    <a:pt x="9001" y="8"/>
                    <a:pt x="8750" y="1"/>
                    <a:pt x="849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9;p74">
              <a:extLst>
                <a:ext uri="{FF2B5EF4-FFF2-40B4-BE49-F238E27FC236}">
                  <a16:creationId xmlns:a16="http://schemas.microsoft.com/office/drawing/2014/main" id="{222ABA2B-160C-E4B1-5872-73AE837CC336}"/>
                </a:ext>
              </a:extLst>
            </p:cNvPr>
            <p:cNvSpPr/>
            <p:nvPr/>
          </p:nvSpPr>
          <p:spPr>
            <a:xfrm>
              <a:off x="1746541" y="2428162"/>
              <a:ext cx="471484" cy="796138"/>
            </a:xfrm>
            <a:custGeom>
              <a:avLst/>
              <a:gdLst/>
              <a:ahLst/>
              <a:cxnLst/>
              <a:rect l="l" t="t" r="r" b="b"/>
              <a:pathLst>
                <a:path w="16749" h="28282" extrusionOk="0">
                  <a:moveTo>
                    <a:pt x="5362" y="1"/>
                  </a:moveTo>
                  <a:cubicBezTo>
                    <a:pt x="5024" y="1"/>
                    <a:pt x="4688" y="37"/>
                    <a:pt x="4367" y="103"/>
                  </a:cubicBezTo>
                  <a:cubicBezTo>
                    <a:pt x="3014" y="403"/>
                    <a:pt x="1861" y="1255"/>
                    <a:pt x="859" y="2158"/>
                  </a:cubicBezTo>
                  <a:cubicBezTo>
                    <a:pt x="583" y="2383"/>
                    <a:pt x="332" y="2609"/>
                    <a:pt x="82" y="2859"/>
                  </a:cubicBezTo>
                  <a:cubicBezTo>
                    <a:pt x="1" y="2920"/>
                    <a:pt x="84" y="3030"/>
                    <a:pt x="171" y="3030"/>
                  </a:cubicBezTo>
                  <a:cubicBezTo>
                    <a:pt x="192" y="3030"/>
                    <a:pt x="213" y="3024"/>
                    <a:pt x="232" y="3010"/>
                  </a:cubicBezTo>
                  <a:cubicBezTo>
                    <a:pt x="1235" y="2057"/>
                    <a:pt x="2312" y="1080"/>
                    <a:pt x="3616" y="554"/>
                  </a:cubicBezTo>
                  <a:cubicBezTo>
                    <a:pt x="4175" y="332"/>
                    <a:pt x="4795" y="199"/>
                    <a:pt x="5410" y="199"/>
                  </a:cubicBezTo>
                  <a:cubicBezTo>
                    <a:pt x="5979" y="199"/>
                    <a:pt x="6543" y="314"/>
                    <a:pt x="7049" y="579"/>
                  </a:cubicBezTo>
                  <a:cubicBezTo>
                    <a:pt x="7575" y="854"/>
                    <a:pt x="8002" y="1280"/>
                    <a:pt x="8277" y="1807"/>
                  </a:cubicBezTo>
                  <a:cubicBezTo>
                    <a:pt x="8578" y="2383"/>
                    <a:pt x="8678" y="3060"/>
                    <a:pt x="8728" y="3686"/>
                  </a:cubicBezTo>
                  <a:cubicBezTo>
                    <a:pt x="8804" y="5040"/>
                    <a:pt x="8578" y="6418"/>
                    <a:pt x="8954" y="7747"/>
                  </a:cubicBezTo>
                  <a:cubicBezTo>
                    <a:pt x="9104" y="8348"/>
                    <a:pt x="9430" y="8874"/>
                    <a:pt x="9831" y="9351"/>
                  </a:cubicBezTo>
                  <a:cubicBezTo>
                    <a:pt x="10232" y="9827"/>
                    <a:pt x="10708" y="10228"/>
                    <a:pt x="11084" y="10729"/>
                  </a:cubicBezTo>
                  <a:cubicBezTo>
                    <a:pt x="11510" y="11255"/>
                    <a:pt x="11761" y="11882"/>
                    <a:pt x="11811" y="12559"/>
                  </a:cubicBezTo>
                  <a:cubicBezTo>
                    <a:pt x="11861" y="13286"/>
                    <a:pt x="11661" y="14012"/>
                    <a:pt x="11435" y="14689"/>
                  </a:cubicBezTo>
                  <a:cubicBezTo>
                    <a:pt x="10959" y="16068"/>
                    <a:pt x="10207" y="17371"/>
                    <a:pt x="10132" y="18849"/>
                  </a:cubicBezTo>
                  <a:cubicBezTo>
                    <a:pt x="10082" y="19526"/>
                    <a:pt x="10232" y="20203"/>
                    <a:pt x="10583" y="20804"/>
                  </a:cubicBezTo>
                  <a:cubicBezTo>
                    <a:pt x="10909" y="21331"/>
                    <a:pt x="11360" y="21757"/>
                    <a:pt x="11861" y="22108"/>
                  </a:cubicBezTo>
                  <a:cubicBezTo>
                    <a:pt x="13014" y="22935"/>
                    <a:pt x="14393" y="23386"/>
                    <a:pt x="15395" y="24388"/>
                  </a:cubicBezTo>
                  <a:cubicBezTo>
                    <a:pt x="15846" y="24814"/>
                    <a:pt x="16197" y="25366"/>
                    <a:pt x="16322" y="25992"/>
                  </a:cubicBezTo>
                  <a:cubicBezTo>
                    <a:pt x="16398" y="26544"/>
                    <a:pt x="16272" y="27145"/>
                    <a:pt x="15946" y="27596"/>
                  </a:cubicBezTo>
                  <a:cubicBezTo>
                    <a:pt x="15796" y="27822"/>
                    <a:pt x="15596" y="27972"/>
                    <a:pt x="15345" y="28098"/>
                  </a:cubicBezTo>
                  <a:cubicBezTo>
                    <a:pt x="15235" y="28142"/>
                    <a:pt x="15299" y="28282"/>
                    <a:pt x="15400" y="28282"/>
                  </a:cubicBezTo>
                  <a:cubicBezTo>
                    <a:pt x="15415" y="28282"/>
                    <a:pt x="15430" y="28279"/>
                    <a:pt x="15445" y="28273"/>
                  </a:cubicBezTo>
                  <a:cubicBezTo>
                    <a:pt x="16523" y="27772"/>
                    <a:pt x="16748" y="26368"/>
                    <a:pt x="16322" y="25366"/>
                  </a:cubicBezTo>
                  <a:cubicBezTo>
                    <a:pt x="15771" y="24063"/>
                    <a:pt x="14468" y="23361"/>
                    <a:pt x="13290" y="22734"/>
                  </a:cubicBezTo>
                  <a:cubicBezTo>
                    <a:pt x="12112" y="22083"/>
                    <a:pt x="10809" y="21306"/>
                    <a:pt x="10433" y="19927"/>
                  </a:cubicBezTo>
                  <a:cubicBezTo>
                    <a:pt x="10032" y="18423"/>
                    <a:pt x="10783" y="16920"/>
                    <a:pt x="11335" y="15566"/>
                  </a:cubicBezTo>
                  <a:cubicBezTo>
                    <a:pt x="11861" y="14238"/>
                    <a:pt x="12362" y="12709"/>
                    <a:pt x="11711" y="11331"/>
                  </a:cubicBezTo>
                  <a:cubicBezTo>
                    <a:pt x="11159" y="10203"/>
                    <a:pt x="10007" y="9501"/>
                    <a:pt x="9430" y="8398"/>
                  </a:cubicBezTo>
                  <a:cubicBezTo>
                    <a:pt x="8728" y="7120"/>
                    <a:pt x="8979" y="5591"/>
                    <a:pt x="8954" y="4188"/>
                  </a:cubicBezTo>
                  <a:cubicBezTo>
                    <a:pt x="8929" y="2935"/>
                    <a:pt x="8703" y="1556"/>
                    <a:pt x="7651" y="729"/>
                  </a:cubicBezTo>
                  <a:cubicBezTo>
                    <a:pt x="7011" y="214"/>
                    <a:pt x="6183" y="1"/>
                    <a:pt x="536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0;p74">
              <a:extLst>
                <a:ext uri="{FF2B5EF4-FFF2-40B4-BE49-F238E27FC236}">
                  <a16:creationId xmlns:a16="http://schemas.microsoft.com/office/drawing/2014/main" id="{FBCAD510-1E6B-C498-EA88-49B04DA6B3C5}"/>
                </a:ext>
              </a:extLst>
            </p:cNvPr>
            <p:cNvSpPr/>
            <p:nvPr/>
          </p:nvSpPr>
          <p:spPr>
            <a:xfrm>
              <a:off x="1772608" y="2544003"/>
              <a:ext cx="334647" cy="760247"/>
            </a:xfrm>
            <a:custGeom>
              <a:avLst/>
              <a:gdLst/>
              <a:ahLst/>
              <a:cxnLst/>
              <a:rect l="l" t="t" r="r" b="b"/>
              <a:pathLst>
                <a:path w="11888" h="27007" extrusionOk="0">
                  <a:moveTo>
                    <a:pt x="2392" y="1"/>
                  </a:moveTo>
                  <a:cubicBezTo>
                    <a:pt x="1831" y="1"/>
                    <a:pt x="1268" y="138"/>
                    <a:pt x="760" y="399"/>
                  </a:cubicBezTo>
                  <a:cubicBezTo>
                    <a:pt x="509" y="524"/>
                    <a:pt x="283" y="674"/>
                    <a:pt x="58" y="875"/>
                  </a:cubicBezTo>
                  <a:cubicBezTo>
                    <a:pt x="1" y="932"/>
                    <a:pt x="60" y="1033"/>
                    <a:pt x="136" y="1033"/>
                  </a:cubicBezTo>
                  <a:cubicBezTo>
                    <a:pt x="160" y="1033"/>
                    <a:pt x="185" y="1024"/>
                    <a:pt x="208" y="1000"/>
                  </a:cubicBezTo>
                  <a:cubicBezTo>
                    <a:pt x="805" y="488"/>
                    <a:pt x="1588" y="209"/>
                    <a:pt x="2375" y="209"/>
                  </a:cubicBezTo>
                  <a:cubicBezTo>
                    <a:pt x="2744" y="209"/>
                    <a:pt x="3114" y="270"/>
                    <a:pt x="3466" y="399"/>
                  </a:cubicBezTo>
                  <a:cubicBezTo>
                    <a:pt x="4519" y="774"/>
                    <a:pt x="5296" y="1777"/>
                    <a:pt x="5497" y="2880"/>
                  </a:cubicBezTo>
                  <a:cubicBezTo>
                    <a:pt x="5722" y="4258"/>
                    <a:pt x="4970" y="5561"/>
                    <a:pt x="4419" y="6765"/>
                  </a:cubicBezTo>
                  <a:cubicBezTo>
                    <a:pt x="3943" y="7842"/>
                    <a:pt x="3567" y="9095"/>
                    <a:pt x="4018" y="10273"/>
                  </a:cubicBezTo>
                  <a:cubicBezTo>
                    <a:pt x="4218" y="10775"/>
                    <a:pt x="4569" y="11176"/>
                    <a:pt x="5070" y="11451"/>
                  </a:cubicBezTo>
                  <a:cubicBezTo>
                    <a:pt x="5522" y="11702"/>
                    <a:pt x="6048" y="11827"/>
                    <a:pt x="6524" y="12103"/>
                  </a:cubicBezTo>
                  <a:cubicBezTo>
                    <a:pt x="7050" y="12379"/>
                    <a:pt x="7351" y="12855"/>
                    <a:pt x="7401" y="13456"/>
                  </a:cubicBezTo>
                  <a:cubicBezTo>
                    <a:pt x="7426" y="14058"/>
                    <a:pt x="7226" y="14659"/>
                    <a:pt x="6975" y="15186"/>
                  </a:cubicBezTo>
                  <a:cubicBezTo>
                    <a:pt x="6675" y="15787"/>
                    <a:pt x="6349" y="16364"/>
                    <a:pt x="6173" y="16990"/>
                  </a:cubicBezTo>
                  <a:cubicBezTo>
                    <a:pt x="6023" y="17491"/>
                    <a:pt x="5998" y="18043"/>
                    <a:pt x="6073" y="18544"/>
                  </a:cubicBezTo>
                  <a:cubicBezTo>
                    <a:pt x="6223" y="19597"/>
                    <a:pt x="6750" y="20574"/>
                    <a:pt x="7602" y="21226"/>
                  </a:cubicBezTo>
                  <a:cubicBezTo>
                    <a:pt x="8429" y="21877"/>
                    <a:pt x="9507" y="22053"/>
                    <a:pt x="10359" y="22654"/>
                  </a:cubicBezTo>
                  <a:cubicBezTo>
                    <a:pt x="10835" y="23005"/>
                    <a:pt x="11161" y="23456"/>
                    <a:pt x="11236" y="24033"/>
                  </a:cubicBezTo>
                  <a:cubicBezTo>
                    <a:pt x="11336" y="24709"/>
                    <a:pt x="11136" y="25361"/>
                    <a:pt x="10835" y="25963"/>
                  </a:cubicBezTo>
                  <a:cubicBezTo>
                    <a:pt x="10710" y="26263"/>
                    <a:pt x="10534" y="26564"/>
                    <a:pt x="10359" y="26865"/>
                  </a:cubicBezTo>
                  <a:cubicBezTo>
                    <a:pt x="10323" y="26936"/>
                    <a:pt x="10401" y="27007"/>
                    <a:pt x="10467" y="27007"/>
                  </a:cubicBezTo>
                  <a:cubicBezTo>
                    <a:pt x="10494" y="27007"/>
                    <a:pt x="10519" y="26994"/>
                    <a:pt x="10534" y="26965"/>
                  </a:cubicBezTo>
                  <a:cubicBezTo>
                    <a:pt x="11161" y="25862"/>
                    <a:pt x="11888" y="24459"/>
                    <a:pt x="11186" y="23231"/>
                  </a:cubicBezTo>
                  <a:cubicBezTo>
                    <a:pt x="10634" y="22303"/>
                    <a:pt x="9507" y="22003"/>
                    <a:pt x="8579" y="21577"/>
                  </a:cubicBezTo>
                  <a:cubicBezTo>
                    <a:pt x="8078" y="21351"/>
                    <a:pt x="7627" y="21050"/>
                    <a:pt x="7251" y="20624"/>
                  </a:cubicBezTo>
                  <a:cubicBezTo>
                    <a:pt x="6875" y="20223"/>
                    <a:pt x="6599" y="19747"/>
                    <a:pt x="6449" y="19246"/>
                  </a:cubicBezTo>
                  <a:cubicBezTo>
                    <a:pt x="6274" y="18719"/>
                    <a:pt x="6198" y="18168"/>
                    <a:pt x="6248" y="17617"/>
                  </a:cubicBezTo>
                  <a:cubicBezTo>
                    <a:pt x="6324" y="16965"/>
                    <a:pt x="6599" y="16389"/>
                    <a:pt x="6900" y="15812"/>
                  </a:cubicBezTo>
                  <a:cubicBezTo>
                    <a:pt x="7176" y="15236"/>
                    <a:pt x="7477" y="14684"/>
                    <a:pt x="7577" y="14058"/>
                  </a:cubicBezTo>
                  <a:cubicBezTo>
                    <a:pt x="7652" y="13481"/>
                    <a:pt x="7577" y="12880"/>
                    <a:pt x="7226" y="12429"/>
                  </a:cubicBezTo>
                  <a:cubicBezTo>
                    <a:pt x="6549" y="11526"/>
                    <a:pt x="5171" y="11627"/>
                    <a:pt x="4494" y="10674"/>
                  </a:cubicBezTo>
                  <a:cubicBezTo>
                    <a:pt x="3717" y="9622"/>
                    <a:pt x="4043" y="8193"/>
                    <a:pt x="4519" y="7090"/>
                  </a:cubicBezTo>
                  <a:cubicBezTo>
                    <a:pt x="5045" y="5837"/>
                    <a:pt x="5822" y="4559"/>
                    <a:pt x="5722" y="3155"/>
                  </a:cubicBezTo>
                  <a:cubicBezTo>
                    <a:pt x="5647" y="2053"/>
                    <a:pt x="4995" y="1000"/>
                    <a:pt x="4043" y="449"/>
                  </a:cubicBezTo>
                  <a:cubicBezTo>
                    <a:pt x="3536" y="145"/>
                    <a:pt x="2965" y="1"/>
                    <a:pt x="239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71;p74">
              <a:extLst>
                <a:ext uri="{FF2B5EF4-FFF2-40B4-BE49-F238E27FC236}">
                  <a16:creationId xmlns:a16="http://schemas.microsoft.com/office/drawing/2014/main" id="{6210C8AE-4EFA-1404-DC5E-EEBD5A2F562E}"/>
                </a:ext>
              </a:extLst>
            </p:cNvPr>
            <p:cNvSpPr/>
            <p:nvPr/>
          </p:nvSpPr>
          <p:spPr>
            <a:xfrm>
              <a:off x="1592894" y="2609425"/>
              <a:ext cx="163720" cy="670308"/>
            </a:xfrm>
            <a:custGeom>
              <a:avLst/>
              <a:gdLst/>
              <a:ahLst/>
              <a:cxnLst/>
              <a:rect l="l" t="t" r="r" b="b"/>
              <a:pathLst>
                <a:path w="5816" h="23812" extrusionOk="0">
                  <a:moveTo>
                    <a:pt x="5570" y="0"/>
                  </a:moveTo>
                  <a:cubicBezTo>
                    <a:pt x="4869" y="0"/>
                    <a:pt x="4264" y="413"/>
                    <a:pt x="3860" y="982"/>
                  </a:cubicBezTo>
                  <a:cubicBezTo>
                    <a:pt x="3359" y="1684"/>
                    <a:pt x="3234" y="2561"/>
                    <a:pt x="3284" y="3413"/>
                  </a:cubicBezTo>
                  <a:cubicBezTo>
                    <a:pt x="3409" y="5192"/>
                    <a:pt x="4161" y="7222"/>
                    <a:pt x="2858" y="8726"/>
                  </a:cubicBezTo>
                  <a:cubicBezTo>
                    <a:pt x="2307" y="9378"/>
                    <a:pt x="1580" y="9829"/>
                    <a:pt x="978" y="10456"/>
                  </a:cubicBezTo>
                  <a:cubicBezTo>
                    <a:pt x="427" y="11032"/>
                    <a:pt x="1" y="11784"/>
                    <a:pt x="126" y="12636"/>
                  </a:cubicBezTo>
                  <a:cubicBezTo>
                    <a:pt x="251" y="13563"/>
                    <a:pt x="878" y="14265"/>
                    <a:pt x="1429" y="14942"/>
                  </a:cubicBezTo>
                  <a:cubicBezTo>
                    <a:pt x="1730" y="15318"/>
                    <a:pt x="2031" y="15669"/>
                    <a:pt x="2256" y="16070"/>
                  </a:cubicBezTo>
                  <a:cubicBezTo>
                    <a:pt x="2482" y="16471"/>
                    <a:pt x="2632" y="16897"/>
                    <a:pt x="2758" y="17323"/>
                  </a:cubicBezTo>
                  <a:cubicBezTo>
                    <a:pt x="3259" y="19202"/>
                    <a:pt x="2833" y="21157"/>
                    <a:pt x="2332" y="22987"/>
                  </a:cubicBezTo>
                  <a:cubicBezTo>
                    <a:pt x="2282" y="23213"/>
                    <a:pt x="2206" y="23463"/>
                    <a:pt x="2131" y="23689"/>
                  </a:cubicBezTo>
                  <a:cubicBezTo>
                    <a:pt x="2116" y="23763"/>
                    <a:pt x="2181" y="23811"/>
                    <a:pt x="2242" y="23811"/>
                  </a:cubicBezTo>
                  <a:cubicBezTo>
                    <a:pt x="2283" y="23811"/>
                    <a:pt x="2322" y="23789"/>
                    <a:pt x="2332" y="23739"/>
                  </a:cubicBezTo>
                  <a:cubicBezTo>
                    <a:pt x="2858" y="21934"/>
                    <a:pt x="3359" y="20055"/>
                    <a:pt x="3109" y="18150"/>
                  </a:cubicBezTo>
                  <a:cubicBezTo>
                    <a:pt x="3008" y="17298"/>
                    <a:pt x="2758" y="16471"/>
                    <a:pt x="2282" y="15744"/>
                  </a:cubicBezTo>
                  <a:cubicBezTo>
                    <a:pt x="1805" y="14967"/>
                    <a:pt x="1104" y="14365"/>
                    <a:pt x="652" y="13563"/>
                  </a:cubicBezTo>
                  <a:cubicBezTo>
                    <a:pt x="427" y="13162"/>
                    <a:pt x="276" y="12711"/>
                    <a:pt x="302" y="12260"/>
                  </a:cubicBezTo>
                  <a:cubicBezTo>
                    <a:pt x="327" y="11834"/>
                    <a:pt x="477" y="11458"/>
                    <a:pt x="703" y="11107"/>
                  </a:cubicBezTo>
                  <a:cubicBezTo>
                    <a:pt x="1179" y="10405"/>
                    <a:pt x="1906" y="9929"/>
                    <a:pt x="2507" y="9378"/>
                  </a:cubicBezTo>
                  <a:cubicBezTo>
                    <a:pt x="2808" y="9102"/>
                    <a:pt x="3109" y="8801"/>
                    <a:pt x="3309" y="8476"/>
                  </a:cubicBezTo>
                  <a:cubicBezTo>
                    <a:pt x="3535" y="8100"/>
                    <a:pt x="3685" y="7699"/>
                    <a:pt x="3760" y="7298"/>
                  </a:cubicBezTo>
                  <a:cubicBezTo>
                    <a:pt x="3911" y="6420"/>
                    <a:pt x="3785" y="5518"/>
                    <a:pt x="3635" y="4666"/>
                  </a:cubicBezTo>
                  <a:cubicBezTo>
                    <a:pt x="3510" y="3714"/>
                    <a:pt x="3334" y="2711"/>
                    <a:pt x="3660" y="1784"/>
                  </a:cubicBezTo>
                  <a:cubicBezTo>
                    <a:pt x="3911" y="1107"/>
                    <a:pt x="4437" y="456"/>
                    <a:pt x="5164" y="255"/>
                  </a:cubicBezTo>
                  <a:cubicBezTo>
                    <a:pt x="5339" y="205"/>
                    <a:pt x="5515" y="205"/>
                    <a:pt x="5690" y="205"/>
                  </a:cubicBezTo>
                  <a:cubicBezTo>
                    <a:pt x="5697" y="206"/>
                    <a:pt x="5703" y="207"/>
                    <a:pt x="5709" y="207"/>
                  </a:cubicBezTo>
                  <a:cubicBezTo>
                    <a:pt x="5815" y="207"/>
                    <a:pt x="5809" y="4"/>
                    <a:pt x="5690" y="4"/>
                  </a:cubicBezTo>
                  <a:cubicBezTo>
                    <a:pt x="5650" y="2"/>
                    <a:pt x="5610" y="0"/>
                    <a:pt x="557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72;p74">
              <a:extLst>
                <a:ext uri="{FF2B5EF4-FFF2-40B4-BE49-F238E27FC236}">
                  <a16:creationId xmlns:a16="http://schemas.microsoft.com/office/drawing/2014/main" id="{5D0DF77B-455F-A07D-4D6F-7F8329434767}"/>
                </a:ext>
              </a:extLst>
            </p:cNvPr>
            <p:cNvSpPr/>
            <p:nvPr/>
          </p:nvSpPr>
          <p:spPr>
            <a:xfrm>
              <a:off x="1753072" y="2615365"/>
              <a:ext cx="110067" cy="644213"/>
            </a:xfrm>
            <a:custGeom>
              <a:avLst/>
              <a:gdLst/>
              <a:ahLst/>
              <a:cxnLst/>
              <a:rect l="l" t="t" r="r" b="b"/>
              <a:pathLst>
                <a:path w="3910" h="22885" extrusionOk="0">
                  <a:moveTo>
                    <a:pt x="1117" y="1"/>
                  </a:moveTo>
                  <a:cubicBezTo>
                    <a:pt x="1025" y="1"/>
                    <a:pt x="974" y="132"/>
                    <a:pt x="1078" y="194"/>
                  </a:cubicBezTo>
                  <a:cubicBezTo>
                    <a:pt x="1729" y="470"/>
                    <a:pt x="2105" y="1097"/>
                    <a:pt x="2231" y="1773"/>
                  </a:cubicBezTo>
                  <a:cubicBezTo>
                    <a:pt x="2406" y="2600"/>
                    <a:pt x="2181" y="3402"/>
                    <a:pt x="1880" y="4154"/>
                  </a:cubicBezTo>
                  <a:cubicBezTo>
                    <a:pt x="1203" y="5733"/>
                    <a:pt x="0" y="7387"/>
                    <a:pt x="602" y="9192"/>
                  </a:cubicBezTo>
                  <a:cubicBezTo>
                    <a:pt x="1028" y="10520"/>
                    <a:pt x="2181" y="11423"/>
                    <a:pt x="2957" y="12550"/>
                  </a:cubicBezTo>
                  <a:cubicBezTo>
                    <a:pt x="3409" y="13227"/>
                    <a:pt x="3659" y="13954"/>
                    <a:pt x="3659" y="14781"/>
                  </a:cubicBezTo>
                  <a:cubicBezTo>
                    <a:pt x="3684" y="15733"/>
                    <a:pt x="3409" y="16636"/>
                    <a:pt x="3133" y="17538"/>
                  </a:cubicBezTo>
                  <a:cubicBezTo>
                    <a:pt x="2657" y="19092"/>
                    <a:pt x="2130" y="20921"/>
                    <a:pt x="3058" y="22400"/>
                  </a:cubicBezTo>
                  <a:cubicBezTo>
                    <a:pt x="3158" y="22575"/>
                    <a:pt x="3283" y="22726"/>
                    <a:pt x="3409" y="22851"/>
                  </a:cubicBezTo>
                  <a:cubicBezTo>
                    <a:pt x="3432" y="22875"/>
                    <a:pt x="3457" y="22885"/>
                    <a:pt x="3481" y="22885"/>
                  </a:cubicBezTo>
                  <a:cubicBezTo>
                    <a:pt x="3557" y="22885"/>
                    <a:pt x="3616" y="22783"/>
                    <a:pt x="3559" y="22726"/>
                  </a:cubicBezTo>
                  <a:cubicBezTo>
                    <a:pt x="2306" y="21398"/>
                    <a:pt x="2782" y="19418"/>
                    <a:pt x="3233" y="17864"/>
                  </a:cubicBezTo>
                  <a:cubicBezTo>
                    <a:pt x="3509" y="16986"/>
                    <a:pt x="3810" y="16084"/>
                    <a:pt x="3860" y="15157"/>
                  </a:cubicBezTo>
                  <a:cubicBezTo>
                    <a:pt x="3910" y="14330"/>
                    <a:pt x="3759" y="13528"/>
                    <a:pt x="3333" y="12801"/>
                  </a:cubicBezTo>
                  <a:cubicBezTo>
                    <a:pt x="2657" y="11598"/>
                    <a:pt x="1479" y="10696"/>
                    <a:pt x="902" y="9418"/>
                  </a:cubicBezTo>
                  <a:cubicBezTo>
                    <a:pt x="125" y="7663"/>
                    <a:pt x="1303" y="5984"/>
                    <a:pt x="1980" y="4405"/>
                  </a:cubicBezTo>
                  <a:cubicBezTo>
                    <a:pt x="2306" y="3653"/>
                    <a:pt x="2582" y="2851"/>
                    <a:pt x="2481" y="2024"/>
                  </a:cubicBezTo>
                  <a:cubicBezTo>
                    <a:pt x="2406" y="1372"/>
                    <a:pt x="2130" y="696"/>
                    <a:pt x="1604" y="270"/>
                  </a:cubicBezTo>
                  <a:cubicBezTo>
                    <a:pt x="1479" y="169"/>
                    <a:pt x="1328" y="69"/>
                    <a:pt x="1178" y="19"/>
                  </a:cubicBezTo>
                  <a:cubicBezTo>
                    <a:pt x="1157" y="6"/>
                    <a:pt x="1136" y="1"/>
                    <a:pt x="111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673;p74">
              <a:extLst>
                <a:ext uri="{FF2B5EF4-FFF2-40B4-BE49-F238E27FC236}">
                  <a16:creationId xmlns:a16="http://schemas.microsoft.com/office/drawing/2014/main" id="{930B0DA0-E788-2572-1967-AB56FEED60CB}"/>
                </a:ext>
              </a:extLst>
            </p:cNvPr>
            <p:cNvSpPr/>
            <p:nvPr/>
          </p:nvSpPr>
          <p:spPr>
            <a:xfrm>
              <a:off x="1274003" y="2444884"/>
              <a:ext cx="206311" cy="531359"/>
            </a:xfrm>
            <a:custGeom>
              <a:avLst/>
              <a:gdLst/>
              <a:ahLst/>
              <a:cxnLst/>
              <a:rect l="l" t="t" r="r" b="b"/>
              <a:pathLst>
                <a:path w="7329" h="18876" extrusionOk="0">
                  <a:moveTo>
                    <a:pt x="7163" y="1"/>
                  </a:moveTo>
                  <a:cubicBezTo>
                    <a:pt x="7149" y="1"/>
                    <a:pt x="7134" y="4"/>
                    <a:pt x="7118" y="10"/>
                  </a:cubicBezTo>
                  <a:cubicBezTo>
                    <a:pt x="6567" y="285"/>
                    <a:pt x="6166" y="787"/>
                    <a:pt x="5915" y="1338"/>
                  </a:cubicBezTo>
                  <a:cubicBezTo>
                    <a:pt x="5640" y="2015"/>
                    <a:pt x="5614" y="2742"/>
                    <a:pt x="5665" y="3468"/>
                  </a:cubicBezTo>
                  <a:cubicBezTo>
                    <a:pt x="5840" y="4997"/>
                    <a:pt x="6517" y="6727"/>
                    <a:pt x="5790" y="8205"/>
                  </a:cubicBezTo>
                  <a:cubicBezTo>
                    <a:pt x="5264" y="9308"/>
                    <a:pt x="4161" y="9935"/>
                    <a:pt x="3183" y="10561"/>
                  </a:cubicBezTo>
                  <a:cubicBezTo>
                    <a:pt x="2682" y="10887"/>
                    <a:pt x="2181" y="11238"/>
                    <a:pt x="1755" y="11639"/>
                  </a:cubicBezTo>
                  <a:cubicBezTo>
                    <a:pt x="1254" y="12140"/>
                    <a:pt x="878" y="12717"/>
                    <a:pt x="627" y="13368"/>
                  </a:cubicBezTo>
                  <a:cubicBezTo>
                    <a:pt x="0" y="14872"/>
                    <a:pt x="51" y="16526"/>
                    <a:pt x="201" y="18130"/>
                  </a:cubicBezTo>
                  <a:cubicBezTo>
                    <a:pt x="201" y="18356"/>
                    <a:pt x="226" y="18556"/>
                    <a:pt x="251" y="18782"/>
                  </a:cubicBezTo>
                  <a:cubicBezTo>
                    <a:pt x="264" y="18844"/>
                    <a:pt x="320" y="18876"/>
                    <a:pt x="370" y="18876"/>
                  </a:cubicBezTo>
                  <a:cubicBezTo>
                    <a:pt x="420" y="18876"/>
                    <a:pt x="464" y="18844"/>
                    <a:pt x="452" y="18782"/>
                  </a:cubicBezTo>
                  <a:cubicBezTo>
                    <a:pt x="301" y="17178"/>
                    <a:pt x="151" y="15499"/>
                    <a:pt x="652" y="13920"/>
                  </a:cubicBezTo>
                  <a:cubicBezTo>
                    <a:pt x="853" y="13218"/>
                    <a:pt x="1203" y="12566"/>
                    <a:pt x="1680" y="12040"/>
                  </a:cubicBezTo>
                  <a:cubicBezTo>
                    <a:pt x="2081" y="11589"/>
                    <a:pt x="2557" y="11238"/>
                    <a:pt x="3058" y="10887"/>
                  </a:cubicBezTo>
                  <a:cubicBezTo>
                    <a:pt x="4010" y="10260"/>
                    <a:pt x="5088" y="9684"/>
                    <a:pt x="5740" y="8707"/>
                  </a:cubicBezTo>
                  <a:cubicBezTo>
                    <a:pt x="6617" y="7428"/>
                    <a:pt x="6291" y="5824"/>
                    <a:pt x="6015" y="4396"/>
                  </a:cubicBezTo>
                  <a:cubicBezTo>
                    <a:pt x="5890" y="3619"/>
                    <a:pt x="5765" y="2817"/>
                    <a:pt x="5915" y="2040"/>
                  </a:cubicBezTo>
                  <a:cubicBezTo>
                    <a:pt x="6041" y="1413"/>
                    <a:pt x="6341" y="812"/>
                    <a:pt x="6843" y="436"/>
                  </a:cubicBezTo>
                  <a:cubicBezTo>
                    <a:pt x="6968" y="336"/>
                    <a:pt x="7093" y="260"/>
                    <a:pt x="7218" y="185"/>
                  </a:cubicBezTo>
                  <a:cubicBezTo>
                    <a:pt x="7328" y="141"/>
                    <a:pt x="7265" y="1"/>
                    <a:pt x="716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674;p74">
              <a:extLst>
                <a:ext uri="{FF2B5EF4-FFF2-40B4-BE49-F238E27FC236}">
                  <a16:creationId xmlns:a16="http://schemas.microsoft.com/office/drawing/2014/main" id="{407C5A58-3EE4-914D-E392-C613C721B59A}"/>
                </a:ext>
              </a:extLst>
            </p:cNvPr>
            <p:cNvSpPr/>
            <p:nvPr/>
          </p:nvSpPr>
          <p:spPr>
            <a:xfrm>
              <a:off x="1241545" y="2860501"/>
              <a:ext cx="100918" cy="472441"/>
            </a:xfrm>
            <a:custGeom>
              <a:avLst/>
              <a:gdLst/>
              <a:ahLst/>
              <a:cxnLst/>
              <a:rect l="l" t="t" r="r" b="b"/>
              <a:pathLst>
                <a:path w="3585" h="16783" extrusionOk="0">
                  <a:moveTo>
                    <a:pt x="3110" y="0"/>
                  </a:moveTo>
                  <a:cubicBezTo>
                    <a:pt x="3079" y="0"/>
                    <a:pt x="3049" y="17"/>
                    <a:pt x="3033" y="58"/>
                  </a:cubicBezTo>
                  <a:cubicBezTo>
                    <a:pt x="2557" y="1060"/>
                    <a:pt x="2632" y="2188"/>
                    <a:pt x="2808" y="3241"/>
                  </a:cubicBezTo>
                  <a:cubicBezTo>
                    <a:pt x="3008" y="4344"/>
                    <a:pt x="3334" y="5471"/>
                    <a:pt x="3259" y="6599"/>
                  </a:cubicBezTo>
                  <a:cubicBezTo>
                    <a:pt x="3209" y="7176"/>
                    <a:pt x="3033" y="7727"/>
                    <a:pt x="2732" y="8228"/>
                  </a:cubicBezTo>
                  <a:cubicBezTo>
                    <a:pt x="2407" y="8780"/>
                    <a:pt x="1955" y="9256"/>
                    <a:pt x="1554" y="9732"/>
                  </a:cubicBezTo>
                  <a:cubicBezTo>
                    <a:pt x="1204" y="10208"/>
                    <a:pt x="878" y="10684"/>
                    <a:pt x="652" y="11236"/>
                  </a:cubicBezTo>
                  <a:cubicBezTo>
                    <a:pt x="427" y="11787"/>
                    <a:pt x="276" y="12364"/>
                    <a:pt x="226" y="12965"/>
                  </a:cubicBezTo>
                  <a:cubicBezTo>
                    <a:pt x="101" y="14268"/>
                    <a:pt x="402" y="15622"/>
                    <a:pt x="1103" y="16725"/>
                  </a:cubicBezTo>
                  <a:cubicBezTo>
                    <a:pt x="1128" y="16765"/>
                    <a:pt x="1163" y="16782"/>
                    <a:pt x="1196" y="16782"/>
                  </a:cubicBezTo>
                  <a:cubicBezTo>
                    <a:pt x="1266" y="16782"/>
                    <a:pt x="1330" y="16709"/>
                    <a:pt x="1279" y="16624"/>
                  </a:cubicBezTo>
                  <a:cubicBezTo>
                    <a:pt x="1" y="14619"/>
                    <a:pt x="151" y="11888"/>
                    <a:pt x="1605" y="10008"/>
                  </a:cubicBezTo>
                  <a:cubicBezTo>
                    <a:pt x="1980" y="9532"/>
                    <a:pt x="2407" y="9080"/>
                    <a:pt x="2757" y="8554"/>
                  </a:cubicBezTo>
                  <a:cubicBezTo>
                    <a:pt x="3083" y="8103"/>
                    <a:pt x="3309" y="7577"/>
                    <a:pt x="3409" y="7025"/>
                  </a:cubicBezTo>
                  <a:cubicBezTo>
                    <a:pt x="3585" y="5923"/>
                    <a:pt x="3334" y="4820"/>
                    <a:pt x="3133" y="3767"/>
                  </a:cubicBezTo>
                  <a:cubicBezTo>
                    <a:pt x="2883" y="2589"/>
                    <a:pt x="2657" y="1286"/>
                    <a:pt x="3209" y="158"/>
                  </a:cubicBezTo>
                  <a:cubicBezTo>
                    <a:pt x="3242" y="73"/>
                    <a:pt x="3173" y="0"/>
                    <a:pt x="311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675;p74">
              <a:extLst>
                <a:ext uri="{FF2B5EF4-FFF2-40B4-BE49-F238E27FC236}">
                  <a16:creationId xmlns:a16="http://schemas.microsoft.com/office/drawing/2014/main" id="{239993FA-FD65-A452-5843-111113F4DB0A}"/>
                </a:ext>
              </a:extLst>
            </p:cNvPr>
            <p:cNvSpPr/>
            <p:nvPr/>
          </p:nvSpPr>
          <p:spPr>
            <a:xfrm>
              <a:off x="1163230" y="3031235"/>
              <a:ext cx="110827" cy="268861"/>
            </a:xfrm>
            <a:custGeom>
              <a:avLst/>
              <a:gdLst/>
              <a:ahLst/>
              <a:cxnLst/>
              <a:rect l="l" t="t" r="r" b="b"/>
              <a:pathLst>
                <a:path w="3937" h="9551" extrusionOk="0">
                  <a:moveTo>
                    <a:pt x="3803" y="0"/>
                  </a:moveTo>
                  <a:cubicBezTo>
                    <a:pt x="3769" y="0"/>
                    <a:pt x="3734" y="17"/>
                    <a:pt x="3710" y="58"/>
                  </a:cubicBezTo>
                  <a:cubicBezTo>
                    <a:pt x="3083" y="1487"/>
                    <a:pt x="1981" y="2614"/>
                    <a:pt x="1179" y="3968"/>
                  </a:cubicBezTo>
                  <a:cubicBezTo>
                    <a:pt x="477" y="5146"/>
                    <a:pt x="1" y="6549"/>
                    <a:pt x="427" y="7903"/>
                  </a:cubicBezTo>
                  <a:cubicBezTo>
                    <a:pt x="627" y="8579"/>
                    <a:pt x="1028" y="9156"/>
                    <a:pt x="1605" y="9532"/>
                  </a:cubicBezTo>
                  <a:cubicBezTo>
                    <a:pt x="1626" y="9545"/>
                    <a:pt x="1647" y="9550"/>
                    <a:pt x="1665" y="9550"/>
                  </a:cubicBezTo>
                  <a:cubicBezTo>
                    <a:pt x="1757" y="9550"/>
                    <a:pt x="1809" y="9419"/>
                    <a:pt x="1705" y="9356"/>
                  </a:cubicBezTo>
                  <a:cubicBezTo>
                    <a:pt x="652" y="8680"/>
                    <a:pt x="326" y="7301"/>
                    <a:pt x="527" y="6123"/>
                  </a:cubicBezTo>
                  <a:cubicBezTo>
                    <a:pt x="803" y="4670"/>
                    <a:pt x="1730" y="3467"/>
                    <a:pt x="2557" y="2314"/>
                  </a:cubicBezTo>
                  <a:cubicBezTo>
                    <a:pt x="3058" y="1612"/>
                    <a:pt x="3534" y="935"/>
                    <a:pt x="3885" y="158"/>
                  </a:cubicBezTo>
                  <a:cubicBezTo>
                    <a:pt x="3936" y="74"/>
                    <a:pt x="3873" y="0"/>
                    <a:pt x="38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676;p74">
              <a:extLst>
                <a:ext uri="{FF2B5EF4-FFF2-40B4-BE49-F238E27FC236}">
                  <a16:creationId xmlns:a16="http://schemas.microsoft.com/office/drawing/2014/main" id="{5AC1025A-DB79-5F52-BC5F-A24577A2D64E}"/>
                </a:ext>
              </a:extLst>
            </p:cNvPr>
            <p:cNvSpPr/>
            <p:nvPr/>
          </p:nvSpPr>
          <p:spPr>
            <a:xfrm>
              <a:off x="1197799" y="3213708"/>
              <a:ext cx="22154" cy="56187"/>
            </a:xfrm>
            <a:custGeom>
              <a:avLst/>
              <a:gdLst/>
              <a:ahLst/>
              <a:cxnLst/>
              <a:rect l="l" t="t" r="r" b="b"/>
              <a:pathLst>
                <a:path w="787" h="1996" extrusionOk="0">
                  <a:moveTo>
                    <a:pt x="369" y="1"/>
                  </a:moveTo>
                  <a:cubicBezTo>
                    <a:pt x="341" y="1"/>
                    <a:pt x="316" y="13"/>
                    <a:pt x="301" y="42"/>
                  </a:cubicBezTo>
                  <a:cubicBezTo>
                    <a:pt x="1" y="669"/>
                    <a:pt x="126" y="1446"/>
                    <a:pt x="577" y="1972"/>
                  </a:cubicBezTo>
                  <a:cubicBezTo>
                    <a:pt x="598" y="1988"/>
                    <a:pt x="621" y="1995"/>
                    <a:pt x="642" y="1995"/>
                  </a:cubicBezTo>
                  <a:cubicBezTo>
                    <a:pt x="722" y="1995"/>
                    <a:pt x="787" y="1901"/>
                    <a:pt x="727" y="1822"/>
                  </a:cubicBezTo>
                  <a:cubicBezTo>
                    <a:pt x="326" y="1371"/>
                    <a:pt x="226" y="694"/>
                    <a:pt x="477" y="143"/>
                  </a:cubicBezTo>
                  <a:cubicBezTo>
                    <a:pt x="512" y="72"/>
                    <a:pt x="435" y="1"/>
                    <a:pt x="36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677;p74">
              <a:extLst>
                <a:ext uri="{FF2B5EF4-FFF2-40B4-BE49-F238E27FC236}">
                  <a16:creationId xmlns:a16="http://schemas.microsoft.com/office/drawing/2014/main" id="{1C9EE63F-5BFA-F478-1908-0CA4505D0103}"/>
                </a:ext>
              </a:extLst>
            </p:cNvPr>
            <p:cNvSpPr/>
            <p:nvPr/>
          </p:nvSpPr>
          <p:spPr>
            <a:xfrm>
              <a:off x="1216153" y="3170440"/>
              <a:ext cx="7066" cy="5658"/>
            </a:xfrm>
            <a:custGeom>
              <a:avLst/>
              <a:gdLst/>
              <a:ahLst/>
              <a:cxnLst/>
              <a:rect l="l" t="t" r="r" b="b"/>
              <a:pathLst>
                <a:path w="251" h="201" extrusionOk="0">
                  <a:moveTo>
                    <a:pt x="126" y="0"/>
                  </a:moveTo>
                  <a:cubicBezTo>
                    <a:pt x="0" y="0"/>
                    <a:pt x="0" y="201"/>
                    <a:pt x="126" y="201"/>
                  </a:cubicBezTo>
                  <a:cubicBezTo>
                    <a:pt x="251" y="201"/>
                    <a:pt x="2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6678;p74">
              <a:extLst>
                <a:ext uri="{FF2B5EF4-FFF2-40B4-BE49-F238E27FC236}">
                  <a16:creationId xmlns:a16="http://schemas.microsoft.com/office/drawing/2014/main" id="{F95CF8F3-A864-2A56-A7ED-FF0466B779EC}"/>
                </a:ext>
              </a:extLst>
            </p:cNvPr>
            <p:cNvSpPr/>
            <p:nvPr/>
          </p:nvSpPr>
          <p:spPr>
            <a:xfrm>
              <a:off x="1295060" y="3016006"/>
              <a:ext cx="19170" cy="66012"/>
            </a:xfrm>
            <a:custGeom>
              <a:avLst/>
              <a:gdLst/>
              <a:ahLst/>
              <a:cxnLst/>
              <a:rect l="l" t="t" r="r" b="b"/>
              <a:pathLst>
                <a:path w="681" h="2345" extrusionOk="0">
                  <a:moveTo>
                    <a:pt x="491" y="0"/>
                  </a:moveTo>
                  <a:cubicBezTo>
                    <a:pt x="431" y="0"/>
                    <a:pt x="365" y="48"/>
                    <a:pt x="380" y="123"/>
                  </a:cubicBezTo>
                  <a:cubicBezTo>
                    <a:pt x="480" y="825"/>
                    <a:pt x="355" y="1551"/>
                    <a:pt x="54" y="2178"/>
                  </a:cubicBezTo>
                  <a:cubicBezTo>
                    <a:pt x="1" y="2268"/>
                    <a:pt x="75" y="2344"/>
                    <a:pt x="149" y="2344"/>
                  </a:cubicBezTo>
                  <a:cubicBezTo>
                    <a:pt x="179" y="2344"/>
                    <a:pt x="208" y="2332"/>
                    <a:pt x="230" y="2303"/>
                  </a:cubicBezTo>
                  <a:cubicBezTo>
                    <a:pt x="581" y="1602"/>
                    <a:pt x="681" y="825"/>
                    <a:pt x="581" y="73"/>
                  </a:cubicBezTo>
                  <a:cubicBezTo>
                    <a:pt x="571" y="22"/>
                    <a:pt x="532" y="0"/>
                    <a:pt x="49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6679;p74">
              <a:extLst>
                <a:ext uri="{FF2B5EF4-FFF2-40B4-BE49-F238E27FC236}">
                  <a16:creationId xmlns:a16="http://schemas.microsoft.com/office/drawing/2014/main" id="{759C56F1-344F-8282-C09D-24A48F9F31BA}"/>
                </a:ext>
              </a:extLst>
            </p:cNvPr>
            <p:cNvSpPr/>
            <p:nvPr/>
          </p:nvSpPr>
          <p:spPr>
            <a:xfrm>
              <a:off x="1261307" y="2812814"/>
              <a:ext cx="15680" cy="57623"/>
            </a:xfrm>
            <a:custGeom>
              <a:avLst/>
              <a:gdLst/>
              <a:ahLst/>
              <a:cxnLst/>
              <a:rect l="l" t="t" r="r" b="b"/>
              <a:pathLst>
                <a:path w="557" h="2047" extrusionOk="0">
                  <a:moveTo>
                    <a:pt x="434" y="0"/>
                  </a:moveTo>
                  <a:cubicBezTo>
                    <a:pt x="391" y="0"/>
                    <a:pt x="346" y="22"/>
                    <a:pt x="326" y="73"/>
                  </a:cubicBezTo>
                  <a:cubicBezTo>
                    <a:pt x="101" y="674"/>
                    <a:pt x="0" y="1301"/>
                    <a:pt x="25" y="1952"/>
                  </a:cubicBezTo>
                  <a:cubicBezTo>
                    <a:pt x="25" y="2015"/>
                    <a:pt x="75" y="2046"/>
                    <a:pt x="126" y="2046"/>
                  </a:cubicBezTo>
                  <a:cubicBezTo>
                    <a:pt x="176" y="2046"/>
                    <a:pt x="226" y="2015"/>
                    <a:pt x="226" y="1952"/>
                  </a:cubicBezTo>
                  <a:cubicBezTo>
                    <a:pt x="201" y="1326"/>
                    <a:pt x="301" y="699"/>
                    <a:pt x="527" y="123"/>
                  </a:cubicBezTo>
                  <a:cubicBezTo>
                    <a:pt x="556" y="48"/>
                    <a:pt x="497" y="0"/>
                    <a:pt x="43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6680;p74">
              <a:extLst>
                <a:ext uri="{FF2B5EF4-FFF2-40B4-BE49-F238E27FC236}">
                  <a16:creationId xmlns:a16="http://schemas.microsoft.com/office/drawing/2014/main" id="{D58724A3-EB53-814F-0D38-D96FE2A4090B}"/>
                </a:ext>
              </a:extLst>
            </p:cNvPr>
            <p:cNvSpPr/>
            <p:nvPr/>
          </p:nvSpPr>
          <p:spPr>
            <a:xfrm>
              <a:off x="1381004" y="2631467"/>
              <a:ext cx="110320" cy="148632"/>
            </a:xfrm>
            <a:custGeom>
              <a:avLst/>
              <a:gdLst/>
              <a:ahLst/>
              <a:cxnLst/>
              <a:rect l="l" t="t" r="r" b="b"/>
              <a:pathLst>
                <a:path w="3919" h="5280" extrusionOk="0">
                  <a:moveTo>
                    <a:pt x="3772" y="1"/>
                  </a:moveTo>
                  <a:cubicBezTo>
                    <a:pt x="3714" y="1"/>
                    <a:pt x="3643" y="49"/>
                    <a:pt x="3643" y="124"/>
                  </a:cubicBezTo>
                  <a:cubicBezTo>
                    <a:pt x="3894" y="1878"/>
                    <a:pt x="2590" y="3307"/>
                    <a:pt x="1287" y="4259"/>
                  </a:cubicBezTo>
                  <a:cubicBezTo>
                    <a:pt x="886" y="4560"/>
                    <a:pt x="485" y="4810"/>
                    <a:pt x="84" y="5086"/>
                  </a:cubicBezTo>
                  <a:cubicBezTo>
                    <a:pt x="1" y="5148"/>
                    <a:pt x="56" y="5280"/>
                    <a:pt x="134" y="5280"/>
                  </a:cubicBezTo>
                  <a:cubicBezTo>
                    <a:pt x="150" y="5280"/>
                    <a:pt x="167" y="5274"/>
                    <a:pt x="184" y="5262"/>
                  </a:cubicBezTo>
                  <a:cubicBezTo>
                    <a:pt x="1638" y="4309"/>
                    <a:pt x="3217" y="3256"/>
                    <a:pt x="3743" y="1502"/>
                  </a:cubicBezTo>
                  <a:cubicBezTo>
                    <a:pt x="3869" y="1026"/>
                    <a:pt x="3919" y="550"/>
                    <a:pt x="3844" y="74"/>
                  </a:cubicBezTo>
                  <a:cubicBezTo>
                    <a:pt x="3844" y="23"/>
                    <a:pt x="3811" y="1"/>
                    <a:pt x="377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6681;p74">
              <a:extLst>
                <a:ext uri="{FF2B5EF4-FFF2-40B4-BE49-F238E27FC236}">
                  <a16:creationId xmlns:a16="http://schemas.microsoft.com/office/drawing/2014/main" id="{FAB2266D-E5AF-AD68-B08B-B67362E359EE}"/>
                </a:ext>
              </a:extLst>
            </p:cNvPr>
            <p:cNvSpPr/>
            <p:nvPr/>
          </p:nvSpPr>
          <p:spPr>
            <a:xfrm>
              <a:off x="1468018" y="2590198"/>
              <a:ext cx="12020" cy="21478"/>
            </a:xfrm>
            <a:custGeom>
              <a:avLst/>
              <a:gdLst/>
              <a:ahLst/>
              <a:cxnLst/>
              <a:rect l="l" t="t" r="r" b="b"/>
              <a:pathLst>
                <a:path w="427" h="763" extrusionOk="0">
                  <a:moveTo>
                    <a:pt x="287" y="1"/>
                  </a:moveTo>
                  <a:cubicBezTo>
                    <a:pt x="251" y="1"/>
                    <a:pt x="220" y="24"/>
                    <a:pt x="201" y="61"/>
                  </a:cubicBezTo>
                  <a:cubicBezTo>
                    <a:pt x="151" y="261"/>
                    <a:pt x="76" y="437"/>
                    <a:pt x="26" y="637"/>
                  </a:cubicBezTo>
                  <a:cubicBezTo>
                    <a:pt x="1" y="687"/>
                    <a:pt x="51" y="738"/>
                    <a:pt x="101" y="763"/>
                  </a:cubicBezTo>
                  <a:cubicBezTo>
                    <a:pt x="151" y="763"/>
                    <a:pt x="201" y="738"/>
                    <a:pt x="226" y="687"/>
                  </a:cubicBezTo>
                  <a:cubicBezTo>
                    <a:pt x="276" y="487"/>
                    <a:pt x="352" y="311"/>
                    <a:pt x="402" y="136"/>
                  </a:cubicBezTo>
                  <a:cubicBezTo>
                    <a:pt x="427" y="86"/>
                    <a:pt x="377" y="11"/>
                    <a:pt x="326" y="11"/>
                  </a:cubicBezTo>
                  <a:cubicBezTo>
                    <a:pt x="313" y="4"/>
                    <a:pt x="300" y="1"/>
                    <a:pt x="28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6682;p74">
              <a:extLst>
                <a:ext uri="{FF2B5EF4-FFF2-40B4-BE49-F238E27FC236}">
                  <a16:creationId xmlns:a16="http://schemas.microsoft.com/office/drawing/2014/main" id="{65776972-2B8E-8CE6-3B2D-B622AAC78282}"/>
                </a:ext>
              </a:extLst>
            </p:cNvPr>
            <p:cNvSpPr/>
            <p:nvPr/>
          </p:nvSpPr>
          <p:spPr>
            <a:xfrm>
              <a:off x="1476491" y="2596841"/>
              <a:ext cx="14131" cy="23308"/>
            </a:xfrm>
            <a:custGeom>
              <a:avLst/>
              <a:gdLst/>
              <a:ahLst/>
              <a:cxnLst/>
              <a:rect l="l" t="t" r="r" b="b"/>
              <a:pathLst>
                <a:path w="502" h="828" extrusionOk="0">
                  <a:moveTo>
                    <a:pt x="401" y="0"/>
                  </a:moveTo>
                  <a:cubicBezTo>
                    <a:pt x="351" y="0"/>
                    <a:pt x="301" y="25"/>
                    <a:pt x="276" y="75"/>
                  </a:cubicBezTo>
                  <a:cubicBezTo>
                    <a:pt x="201" y="276"/>
                    <a:pt x="126" y="502"/>
                    <a:pt x="25" y="702"/>
                  </a:cubicBezTo>
                  <a:cubicBezTo>
                    <a:pt x="0" y="752"/>
                    <a:pt x="51" y="802"/>
                    <a:pt x="101" y="827"/>
                  </a:cubicBezTo>
                  <a:cubicBezTo>
                    <a:pt x="151" y="827"/>
                    <a:pt x="201" y="802"/>
                    <a:pt x="226" y="752"/>
                  </a:cubicBezTo>
                  <a:cubicBezTo>
                    <a:pt x="301" y="552"/>
                    <a:pt x="401" y="351"/>
                    <a:pt x="477" y="126"/>
                  </a:cubicBezTo>
                  <a:cubicBezTo>
                    <a:pt x="502" y="75"/>
                    <a:pt x="452" y="25"/>
                    <a:pt x="4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6683;p74">
              <a:extLst>
                <a:ext uri="{FF2B5EF4-FFF2-40B4-BE49-F238E27FC236}">
                  <a16:creationId xmlns:a16="http://schemas.microsoft.com/office/drawing/2014/main" id="{5D784354-E2F5-AF3D-6EA8-FD033131634C}"/>
                </a:ext>
              </a:extLst>
            </p:cNvPr>
            <p:cNvSpPr/>
            <p:nvPr/>
          </p:nvSpPr>
          <p:spPr>
            <a:xfrm>
              <a:off x="1520012" y="2390694"/>
              <a:ext cx="171743" cy="51880"/>
            </a:xfrm>
            <a:custGeom>
              <a:avLst/>
              <a:gdLst/>
              <a:ahLst/>
              <a:cxnLst/>
              <a:rect l="l" t="t" r="r" b="b"/>
              <a:pathLst>
                <a:path w="6101" h="1843" extrusionOk="0">
                  <a:moveTo>
                    <a:pt x="2248" y="1"/>
                  </a:moveTo>
                  <a:cubicBezTo>
                    <a:pt x="2004" y="1"/>
                    <a:pt x="1758" y="18"/>
                    <a:pt x="1512" y="55"/>
                  </a:cubicBezTo>
                  <a:cubicBezTo>
                    <a:pt x="1036" y="105"/>
                    <a:pt x="535" y="256"/>
                    <a:pt x="84" y="456"/>
                  </a:cubicBezTo>
                  <a:cubicBezTo>
                    <a:pt x="0" y="518"/>
                    <a:pt x="55" y="650"/>
                    <a:pt x="134" y="650"/>
                  </a:cubicBezTo>
                  <a:cubicBezTo>
                    <a:pt x="150" y="650"/>
                    <a:pt x="167" y="644"/>
                    <a:pt x="184" y="631"/>
                  </a:cubicBezTo>
                  <a:cubicBezTo>
                    <a:pt x="837" y="342"/>
                    <a:pt x="1537" y="199"/>
                    <a:pt x="2231" y="199"/>
                  </a:cubicBezTo>
                  <a:cubicBezTo>
                    <a:pt x="3161" y="199"/>
                    <a:pt x="4081" y="455"/>
                    <a:pt x="4871" y="957"/>
                  </a:cubicBezTo>
                  <a:cubicBezTo>
                    <a:pt x="5246" y="1208"/>
                    <a:pt x="5597" y="1484"/>
                    <a:pt x="5873" y="1809"/>
                  </a:cubicBezTo>
                  <a:cubicBezTo>
                    <a:pt x="5896" y="1833"/>
                    <a:pt x="5922" y="1843"/>
                    <a:pt x="5947" y="1843"/>
                  </a:cubicBezTo>
                  <a:cubicBezTo>
                    <a:pt x="6030" y="1843"/>
                    <a:pt x="6100" y="1736"/>
                    <a:pt x="6023" y="1659"/>
                  </a:cubicBezTo>
                  <a:cubicBezTo>
                    <a:pt x="5060" y="611"/>
                    <a:pt x="3677" y="1"/>
                    <a:pt x="224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6684;p74">
              <a:extLst>
                <a:ext uri="{FF2B5EF4-FFF2-40B4-BE49-F238E27FC236}">
                  <a16:creationId xmlns:a16="http://schemas.microsoft.com/office/drawing/2014/main" id="{ADB48B5E-AD23-523C-9339-FFDF238EC783}"/>
                </a:ext>
              </a:extLst>
            </p:cNvPr>
            <p:cNvSpPr/>
            <p:nvPr/>
          </p:nvSpPr>
          <p:spPr>
            <a:xfrm>
              <a:off x="1594302" y="2424672"/>
              <a:ext cx="72177" cy="28826"/>
            </a:xfrm>
            <a:custGeom>
              <a:avLst/>
              <a:gdLst/>
              <a:ahLst/>
              <a:cxnLst/>
              <a:rect l="l" t="t" r="r" b="b"/>
              <a:pathLst>
                <a:path w="2564" h="1024" extrusionOk="0">
                  <a:moveTo>
                    <a:pt x="151" y="1"/>
                  </a:moveTo>
                  <a:cubicBezTo>
                    <a:pt x="1" y="1"/>
                    <a:pt x="1" y="201"/>
                    <a:pt x="151" y="201"/>
                  </a:cubicBezTo>
                  <a:cubicBezTo>
                    <a:pt x="953" y="201"/>
                    <a:pt x="1730" y="477"/>
                    <a:pt x="2332" y="1003"/>
                  </a:cubicBezTo>
                  <a:cubicBezTo>
                    <a:pt x="2356" y="1018"/>
                    <a:pt x="2380" y="1024"/>
                    <a:pt x="2402" y="1024"/>
                  </a:cubicBezTo>
                  <a:cubicBezTo>
                    <a:pt x="2497" y="1024"/>
                    <a:pt x="2563" y="914"/>
                    <a:pt x="2482" y="853"/>
                  </a:cubicBezTo>
                  <a:cubicBezTo>
                    <a:pt x="1831" y="302"/>
                    <a:pt x="1003"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6685;p74">
              <a:extLst>
                <a:ext uri="{FF2B5EF4-FFF2-40B4-BE49-F238E27FC236}">
                  <a16:creationId xmlns:a16="http://schemas.microsoft.com/office/drawing/2014/main" id="{575EBFF0-9B04-9E99-613D-CEA05CC1BC83}"/>
                </a:ext>
              </a:extLst>
            </p:cNvPr>
            <p:cNvSpPr/>
            <p:nvPr/>
          </p:nvSpPr>
          <p:spPr>
            <a:xfrm>
              <a:off x="1395614" y="2532996"/>
              <a:ext cx="18100" cy="115077"/>
            </a:xfrm>
            <a:custGeom>
              <a:avLst/>
              <a:gdLst/>
              <a:ahLst/>
              <a:cxnLst/>
              <a:rect l="l" t="t" r="r" b="b"/>
              <a:pathLst>
                <a:path w="643" h="4088" extrusionOk="0">
                  <a:moveTo>
                    <a:pt x="348" y="0"/>
                  </a:moveTo>
                  <a:cubicBezTo>
                    <a:pt x="298" y="0"/>
                    <a:pt x="254" y="38"/>
                    <a:pt x="267" y="113"/>
                  </a:cubicBezTo>
                  <a:cubicBezTo>
                    <a:pt x="417" y="1391"/>
                    <a:pt x="342" y="2694"/>
                    <a:pt x="16" y="3947"/>
                  </a:cubicBezTo>
                  <a:cubicBezTo>
                    <a:pt x="0" y="4027"/>
                    <a:pt x="66" y="4087"/>
                    <a:pt x="129" y="4087"/>
                  </a:cubicBezTo>
                  <a:cubicBezTo>
                    <a:pt x="164" y="4087"/>
                    <a:pt x="199" y="4068"/>
                    <a:pt x="217" y="4023"/>
                  </a:cubicBezTo>
                  <a:cubicBezTo>
                    <a:pt x="543" y="2744"/>
                    <a:pt x="643" y="1416"/>
                    <a:pt x="467" y="113"/>
                  </a:cubicBezTo>
                  <a:cubicBezTo>
                    <a:pt x="455" y="38"/>
                    <a:pt x="398" y="0"/>
                    <a:pt x="34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6686;p74">
              <a:extLst>
                <a:ext uri="{FF2B5EF4-FFF2-40B4-BE49-F238E27FC236}">
                  <a16:creationId xmlns:a16="http://schemas.microsoft.com/office/drawing/2014/main" id="{C2E35023-0D00-8C5F-2EE9-72E4C5DA6E4D}"/>
                </a:ext>
              </a:extLst>
            </p:cNvPr>
            <p:cNvSpPr/>
            <p:nvPr/>
          </p:nvSpPr>
          <p:spPr>
            <a:xfrm>
              <a:off x="1408057" y="2676902"/>
              <a:ext cx="159104" cy="327244"/>
            </a:xfrm>
            <a:custGeom>
              <a:avLst/>
              <a:gdLst/>
              <a:ahLst/>
              <a:cxnLst/>
              <a:rect l="l" t="t" r="r" b="b"/>
              <a:pathLst>
                <a:path w="5652" h="11625" extrusionOk="0">
                  <a:moveTo>
                    <a:pt x="5549" y="1"/>
                  </a:moveTo>
                  <a:cubicBezTo>
                    <a:pt x="5495" y="1"/>
                    <a:pt x="5439" y="38"/>
                    <a:pt x="5439" y="114"/>
                  </a:cubicBezTo>
                  <a:cubicBezTo>
                    <a:pt x="5264" y="1893"/>
                    <a:pt x="3584" y="2996"/>
                    <a:pt x="2331" y="4074"/>
                  </a:cubicBezTo>
                  <a:cubicBezTo>
                    <a:pt x="1705" y="4600"/>
                    <a:pt x="1078" y="5201"/>
                    <a:pt x="702" y="5953"/>
                  </a:cubicBezTo>
                  <a:cubicBezTo>
                    <a:pt x="276" y="6755"/>
                    <a:pt x="151" y="7683"/>
                    <a:pt x="251" y="8585"/>
                  </a:cubicBezTo>
                  <a:cubicBezTo>
                    <a:pt x="351" y="9612"/>
                    <a:pt x="702" y="10615"/>
                    <a:pt x="1128" y="11567"/>
                  </a:cubicBezTo>
                  <a:cubicBezTo>
                    <a:pt x="1144" y="11608"/>
                    <a:pt x="1174" y="11625"/>
                    <a:pt x="1205" y="11625"/>
                  </a:cubicBezTo>
                  <a:cubicBezTo>
                    <a:pt x="1268" y="11625"/>
                    <a:pt x="1337" y="11552"/>
                    <a:pt x="1304" y="11467"/>
                  </a:cubicBezTo>
                  <a:cubicBezTo>
                    <a:pt x="577" y="9838"/>
                    <a:pt x="0" y="7833"/>
                    <a:pt x="827" y="6129"/>
                  </a:cubicBezTo>
                  <a:cubicBezTo>
                    <a:pt x="1604" y="4575"/>
                    <a:pt x="3259" y="3748"/>
                    <a:pt x="4411" y="2520"/>
                  </a:cubicBezTo>
                  <a:cubicBezTo>
                    <a:pt x="5038" y="1843"/>
                    <a:pt x="5564" y="1041"/>
                    <a:pt x="5639" y="114"/>
                  </a:cubicBezTo>
                  <a:cubicBezTo>
                    <a:pt x="5652" y="38"/>
                    <a:pt x="5602" y="1"/>
                    <a:pt x="554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6687;p74">
              <a:extLst>
                <a:ext uri="{FF2B5EF4-FFF2-40B4-BE49-F238E27FC236}">
                  <a16:creationId xmlns:a16="http://schemas.microsoft.com/office/drawing/2014/main" id="{4672487C-A3FF-6FE0-A20D-4EEB7C8A0995}"/>
                </a:ext>
              </a:extLst>
            </p:cNvPr>
            <p:cNvSpPr/>
            <p:nvPr/>
          </p:nvSpPr>
          <p:spPr>
            <a:xfrm>
              <a:off x="1379822" y="2848790"/>
              <a:ext cx="14976" cy="63281"/>
            </a:xfrm>
            <a:custGeom>
              <a:avLst/>
              <a:gdLst/>
              <a:ahLst/>
              <a:cxnLst/>
              <a:rect l="l" t="t" r="r" b="b"/>
              <a:pathLst>
                <a:path w="532" h="2248" extrusionOk="0">
                  <a:moveTo>
                    <a:pt x="415" y="0"/>
                  </a:moveTo>
                  <a:cubicBezTo>
                    <a:pt x="375" y="0"/>
                    <a:pt x="337" y="22"/>
                    <a:pt x="327" y="73"/>
                  </a:cubicBezTo>
                  <a:cubicBezTo>
                    <a:pt x="76" y="750"/>
                    <a:pt x="1" y="1451"/>
                    <a:pt x="76" y="2153"/>
                  </a:cubicBezTo>
                  <a:cubicBezTo>
                    <a:pt x="76" y="2216"/>
                    <a:pt x="126" y="2247"/>
                    <a:pt x="176" y="2247"/>
                  </a:cubicBezTo>
                  <a:cubicBezTo>
                    <a:pt x="226" y="2247"/>
                    <a:pt x="277" y="2216"/>
                    <a:pt x="277" y="2153"/>
                  </a:cubicBezTo>
                  <a:cubicBezTo>
                    <a:pt x="201" y="1451"/>
                    <a:pt x="277" y="775"/>
                    <a:pt x="502" y="123"/>
                  </a:cubicBezTo>
                  <a:cubicBezTo>
                    <a:pt x="532" y="48"/>
                    <a:pt x="473" y="0"/>
                    <a:pt x="4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6688;p74">
              <a:extLst>
                <a:ext uri="{FF2B5EF4-FFF2-40B4-BE49-F238E27FC236}">
                  <a16:creationId xmlns:a16="http://schemas.microsoft.com/office/drawing/2014/main" id="{BA7FAC46-C97E-EF9F-65DD-06F31F03ECC8}"/>
                </a:ext>
              </a:extLst>
            </p:cNvPr>
            <p:cNvSpPr/>
            <p:nvPr/>
          </p:nvSpPr>
          <p:spPr>
            <a:xfrm>
              <a:off x="1419345" y="2805663"/>
              <a:ext cx="7066" cy="5686"/>
            </a:xfrm>
            <a:custGeom>
              <a:avLst/>
              <a:gdLst/>
              <a:ahLst/>
              <a:cxnLst/>
              <a:rect l="l" t="t" r="r" b="b"/>
              <a:pathLst>
                <a:path w="251" h="202" extrusionOk="0">
                  <a:moveTo>
                    <a:pt x="126" y="1"/>
                  </a:moveTo>
                  <a:cubicBezTo>
                    <a:pt x="0" y="1"/>
                    <a:pt x="0" y="201"/>
                    <a:pt x="126" y="201"/>
                  </a:cubicBezTo>
                  <a:cubicBezTo>
                    <a:pt x="251" y="201"/>
                    <a:pt x="2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6689;p74">
              <a:extLst>
                <a:ext uri="{FF2B5EF4-FFF2-40B4-BE49-F238E27FC236}">
                  <a16:creationId xmlns:a16="http://schemas.microsoft.com/office/drawing/2014/main" id="{06D84C79-75CD-A4DF-F664-4E01A1BFACFF}"/>
                </a:ext>
              </a:extLst>
            </p:cNvPr>
            <p:cNvSpPr/>
            <p:nvPr/>
          </p:nvSpPr>
          <p:spPr>
            <a:xfrm>
              <a:off x="1424975" y="3022705"/>
              <a:ext cx="13456" cy="24997"/>
            </a:xfrm>
            <a:custGeom>
              <a:avLst/>
              <a:gdLst/>
              <a:ahLst/>
              <a:cxnLst/>
              <a:rect l="l" t="t" r="r" b="b"/>
              <a:pathLst>
                <a:path w="478" h="888" extrusionOk="0">
                  <a:moveTo>
                    <a:pt x="340" y="1"/>
                  </a:moveTo>
                  <a:cubicBezTo>
                    <a:pt x="303" y="1"/>
                    <a:pt x="270" y="29"/>
                    <a:pt x="251" y="85"/>
                  </a:cubicBezTo>
                  <a:cubicBezTo>
                    <a:pt x="176" y="311"/>
                    <a:pt x="101" y="537"/>
                    <a:pt x="1" y="762"/>
                  </a:cubicBezTo>
                  <a:cubicBezTo>
                    <a:pt x="1" y="812"/>
                    <a:pt x="26" y="862"/>
                    <a:pt x="76" y="887"/>
                  </a:cubicBezTo>
                  <a:cubicBezTo>
                    <a:pt x="151" y="887"/>
                    <a:pt x="176" y="862"/>
                    <a:pt x="201" y="812"/>
                  </a:cubicBezTo>
                  <a:cubicBezTo>
                    <a:pt x="277" y="587"/>
                    <a:pt x="377" y="361"/>
                    <a:pt x="452" y="136"/>
                  </a:cubicBezTo>
                  <a:cubicBezTo>
                    <a:pt x="477" y="85"/>
                    <a:pt x="427" y="10"/>
                    <a:pt x="377" y="10"/>
                  </a:cubicBezTo>
                  <a:cubicBezTo>
                    <a:pt x="364" y="4"/>
                    <a:pt x="352" y="1"/>
                    <a:pt x="34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6690;p74">
              <a:extLst>
                <a:ext uri="{FF2B5EF4-FFF2-40B4-BE49-F238E27FC236}">
                  <a16:creationId xmlns:a16="http://schemas.microsoft.com/office/drawing/2014/main" id="{9BD66EE3-C8F3-FAF3-FECA-381D17F55DA5}"/>
                </a:ext>
              </a:extLst>
            </p:cNvPr>
            <p:cNvSpPr/>
            <p:nvPr/>
          </p:nvSpPr>
          <p:spPr>
            <a:xfrm>
              <a:off x="1440514" y="3031263"/>
              <a:ext cx="14835" cy="28431"/>
            </a:xfrm>
            <a:custGeom>
              <a:avLst/>
              <a:gdLst/>
              <a:ahLst/>
              <a:cxnLst/>
              <a:rect l="l" t="t" r="r" b="b"/>
              <a:pathLst>
                <a:path w="527" h="1010" extrusionOk="0">
                  <a:moveTo>
                    <a:pt x="424" y="0"/>
                  </a:moveTo>
                  <a:cubicBezTo>
                    <a:pt x="384" y="0"/>
                    <a:pt x="347" y="41"/>
                    <a:pt x="326" y="82"/>
                  </a:cubicBezTo>
                  <a:cubicBezTo>
                    <a:pt x="226" y="358"/>
                    <a:pt x="126" y="608"/>
                    <a:pt x="25" y="884"/>
                  </a:cubicBezTo>
                  <a:cubicBezTo>
                    <a:pt x="0" y="934"/>
                    <a:pt x="25" y="984"/>
                    <a:pt x="75" y="1009"/>
                  </a:cubicBezTo>
                  <a:cubicBezTo>
                    <a:pt x="151" y="1009"/>
                    <a:pt x="201" y="984"/>
                    <a:pt x="201" y="934"/>
                  </a:cubicBezTo>
                  <a:cubicBezTo>
                    <a:pt x="301" y="659"/>
                    <a:pt x="426" y="408"/>
                    <a:pt x="527" y="132"/>
                  </a:cubicBezTo>
                  <a:cubicBezTo>
                    <a:pt x="527" y="82"/>
                    <a:pt x="501" y="32"/>
                    <a:pt x="451" y="7"/>
                  </a:cubicBezTo>
                  <a:cubicBezTo>
                    <a:pt x="442" y="2"/>
                    <a:pt x="433" y="0"/>
                    <a:pt x="4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6691;p74">
              <a:extLst>
                <a:ext uri="{FF2B5EF4-FFF2-40B4-BE49-F238E27FC236}">
                  <a16:creationId xmlns:a16="http://schemas.microsoft.com/office/drawing/2014/main" id="{EAC1138F-5AAC-5796-B7F2-307C0131B652}"/>
                </a:ext>
              </a:extLst>
            </p:cNvPr>
            <p:cNvSpPr/>
            <p:nvPr/>
          </p:nvSpPr>
          <p:spPr>
            <a:xfrm>
              <a:off x="1437446" y="3075263"/>
              <a:ext cx="55990" cy="216755"/>
            </a:xfrm>
            <a:custGeom>
              <a:avLst/>
              <a:gdLst/>
              <a:ahLst/>
              <a:cxnLst/>
              <a:rect l="l" t="t" r="r" b="b"/>
              <a:pathLst>
                <a:path w="1989" h="7700" extrusionOk="0">
                  <a:moveTo>
                    <a:pt x="1525" y="0"/>
                  </a:moveTo>
                  <a:cubicBezTo>
                    <a:pt x="1467" y="0"/>
                    <a:pt x="1408" y="48"/>
                    <a:pt x="1438" y="123"/>
                  </a:cubicBezTo>
                  <a:cubicBezTo>
                    <a:pt x="1989" y="2078"/>
                    <a:pt x="1463" y="4108"/>
                    <a:pt x="711" y="5963"/>
                  </a:cubicBezTo>
                  <a:cubicBezTo>
                    <a:pt x="485" y="6489"/>
                    <a:pt x="260" y="7015"/>
                    <a:pt x="34" y="7542"/>
                  </a:cubicBezTo>
                  <a:cubicBezTo>
                    <a:pt x="0" y="7626"/>
                    <a:pt x="69" y="7700"/>
                    <a:pt x="133" y="7700"/>
                  </a:cubicBezTo>
                  <a:cubicBezTo>
                    <a:pt x="164" y="7700"/>
                    <a:pt x="193" y="7683"/>
                    <a:pt x="209" y="7642"/>
                  </a:cubicBezTo>
                  <a:cubicBezTo>
                    <a:pt x="1037" y="5787"/>
                    <a:pt x="1889" y="3832"/>
                    <a:pt x="1864" y="1752"/>
                  </a:cubicBezTo>
                  <a:cubicBezTo>
                    <a:pt x="1864" y="1176"/>
                    <a:pt x="1788" y="624"/>
                    <a:pt x="1613" y="73"/>
                  </a:cubicBezTo>
                  <a:cubicBezTo>
                    <a:pt x="1603" y="22"/>
                    <a:pt x="1564" y="0"/>
                    <a:pt x="15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6692;p74">
              <a:extLst>
                <a:ext uri="{FF2B5EF4-FFF2-40B4-BE49-F238E27FC236}">
                  <a16:creationId xmlns:a16="http://schemas.microsoft.com/office/drawing/2014/main" id="{F8B5E5DE-CF0F-BAE3-218A-ACE2D4CA5481}"/>
                </a:ext>
              </a:extLst>
            </p:cNvPr>
            <p:cNvSpPr/>
            <p:nvPr/>
          </p:nvSpPr>
          <p:spPr>
            <a:xfrm>
              <a:off x="1374191" y="3106313"/>
              <a:ext cx="55484" cy="218163"/>
            </a:xfrm>
            <a:custGeom>
              <a:avLst/>
              <a:gdLst/>
              <a:ahLst/>
              <a:cxnLst/>
              <a:rect l="l" t="t" r="r" b="b"/>
              <a:pathLst>
                <a:path w="1971" h="7750" extrusionOk="0">
                  <a:moveTo>
                    <a:pt x="1844" y="0"/>
                  </a:moveTo>
                  <a:cubicBezTo>
                    <a:pt x="1804" y="0"/>
                    <a:pt x="1765" y="22"/>
                    <a:pt x="1755" y="73"/>
                  </a:cubicBezTo>
                  <a:cubicBezTo>
                    <a:pt x="1554" y="1201"/>
                    <a:pt x="802" y="2103"/>
                    <a:pt x="401" y="3130"/>
                  </a:cubicBezTo>
                  <a:cubicBezTo>
                    <a:pt x="0" y="4108"/>
                    <a:pt x="0" y="5211"/>
                    <a:pt x="326" y="6188"/>
                  </a:cubicBezTo>
                  <a:cubicBezTo>
                    <a:pt x="502" y="6765"/>
                    <a:pt x="802" y="7266"/>
                    <a:pt x="1203" y="7717"/>
                  </a:cubicBezTo>
                  <a:cubicBezTo>
                    <a:pt x="1221" y="7740"/>
                    <a:pt x="1242" y="7750"/>
                    <a:pt x="1264" y="7750"/>
                  </a:cubicBezTo>
                  <a:cubicBezTo>
                    <a:pt x="1336" y="7750"/>
                    <a:pt x="1411" y="7644"/>
                    <a:pt x="1354" y="7567"/>
                  </a:cubicBezTo>
                  <a:cubicBezTo>
                    <a:pt x="652" y="6790"/>
                    <a:pt x="301" y="5762"/>
                    <a:pt x="301" y="4734"/>
                  </a:cubicBezTo>
                  <a:cubicBezTo>
                    <a:pt x="301" y="4233"/>
                    <a:pt x="376" y="3732"/>
                    <a:pt x="577" y="3256"/>
                  </a:cubicBezTo>
                  <a:cubicBezTo>
                    <a:pt x="752" y="2755"/>
                    <a:pt x="1028" y="2278"/>
                    <a:pt x="1304" y="1802"/>
                  </a:cubicBezTo>
                  <a:cubicBezTo>
                    <a:pt x="1579" y="1276"/>
                    <a:pt x="1855" y="724"/>
                    <a:pt x="1955" y="123"/>
                  </a:cubicBezTo>
                  <a:cubicBezTo>
                    <a:pt x="1970" y="48"/>
                    <a:pt x="1905" y="0"/>
                    <a:pt x="184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6693;p74">
              <a:extLst>
                <a:ext uri="{FF2B5EF4-FFF2-40B4-BE49-F238E27FC236}">
                  <a16:creationId xmlns:a16="http://schemas.microsoft.com/office/drawing/2014/main" id="{F4204A28-E9F0-A7F8-CC07-B3F80A04E8D1}"/>
                </a:ext>
              </a:extLst>
            </p:cNvPr>
            <p:cNvSpPr/>
            <p:nvPr/>
          </p:nvSpPr>
          <p:spPr>
            <a:xfrm>
              <a:off x="1556918" y="2502114"/>
              <a:ext cx="92951" cy="100327"/>
            </a:xfrm>
            <a:custGeom>
              <a:avLst/>
              <a:gdLst/>
              <a:ahLst/>
              <a:cxnLst/>
              <a:rect l="l" t="t" r="r" b="b"/>
              <a:pathLst>
                <a:path w="3302" h="3564" extrusionOk="0">
                  <a:moveTo>
                    <a:pt x="2645" y="0"/>
                  </a:moveTo>
                  <a:cubicBezTo>
                    <a:pt x="2111" y="0"/>
                    <a:pt x="1578" y="165"/>
                    <a:pt x="1128" y="483"/>
                  </a:cubicBezTo>
                  <a:cubicBezTo>
                    <a:pt x="527" y="884"/>
                    <a:pt x="151" y="1536"/>
                    <a:pt x="51" y="2262"/>
                  </a:cubicBezTo>
                  <a:cubicBezTo>
                    <a:pt x="1" y="2663"/>
                    <a:pt x="51" y="3090"/>
                    <a:pt x="176" y="3491"/>
                  </a:cubicBezTo>
                  <a:cubicBezTo>
                    <a:pt x="196" y="3541"/>
                    <a:pt x="241" y="3563"/>
                    <a:pt x="284" y="3563"/>
                  </a:cubicBezTo>
                  <a:cubicBezTo>
                    <a:pt x="347" y="3563"/>
                    <a:pt x="406" y="3515"/>
                    <a:pt x="377" y="3440"/>
                  </a:cubicBezTo>
                  <a:cubicBezTo>
                    <a:pt x="151" y="2814"/>
                    <a:pt x="201" y="2087"/>
                    <a:pt x="502" y="1486"/>
                  </a:cubicBezTo>
                  <a:cubicBezTo>
                    <a:pt x="803" y="909"/>
                    <a:pt x="1354" y="458"/>
                    <a:pt x="2006" y="283"/>
                  </a:cubicBezTo>
                  <a:cubicBezTo>
                    <a:pt x="2207" y="229"/>
                    <a:pt x="2409" y="204"/>
                    <a:pt x="2606" y="204"/>
                  </a:cubicBezTo>
                  <a:cubicBezTo>
                    <a:pt x="2777" y="204"/>
                    <a:pt x="2946" y="223"/>
                    <a:pt x="3108" y="257"/>
                  </a:cubicBezTo>
                  <a:cubicBezTo>
                    <a:pt x="3117" y="259"/>
                    <a:pt x="3126" y="260"/>
                    <a:pt x="3134" y="260"/>
                  </a:cubicBezTo>
                  <a:cubicBezTo>
                    <a:pt x="3264" y="260"/>
                    <a:pt x="3302" y="81"/>
                    <a:pt x="3184" y="57"/>
                  </a:cubicBezTo>
                  <a:cubicBezTo>
                    <a:pt x="3006" y="19"/>
                    <a:pt x="2826" y="0"/>
                    <a:pt x="264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6694;p74">
              <a:extLst>
                <a:ext uri="{FF2B5EF4-FFF2-40B4-BE49-F238E27FC236}">
                  <a16:creationId xmlns:a16="http://schemas.microsoft.com/office/drawing/2014/main" id="{F2323467-BCE5-DE92-EA73-0798C59E92DC}"/>
                </a:ext>
              </a:extLst>
            </p:cNvPr>
            <p:cNvSpPr/>
            <p:nvPr/>
          </p:nvSpPr>
          <p:spPr>
            <a:xfrm>
              <a:off x="1548444" y="2490741"/>
              <a:ext cx="37440" cy="35751"/>
            </a:xfrm>
            <a:custGeom>
              <a:avLst/>
              <a:gdLst/>
              <a:ahLst/>
              <a:cxnLst/>
              <a:rect l="l" t="t" r="r" b="b"/>
              <a:pathLst>
                <a:path w="1330" h="1270" extrusionOk="0">
                  <a:moveTo>
                    <a:pt x="1220" y="0"/>
                  </a:moveTo>
                  <a:cubicBezTo>
                    <a:pt x="1205" y="0"/>
                    <a:pt x="1191" y="4"/>
                    <a:pt x="1179" y="10"/>
                  </a:cubicBezTo>
                  <a:cubicBezTo>
                    <a:pt x="602" y="85"/>
                    <a:pt x="126" y="561"/>
                    <a:pt x="26" y="1138"/>
                  </a:cubicBezTo>
                  <a:cubicBezTo>
                    <a:pt x="1" y="1188"/>
                    <a:pt x="26" y="1238"/>
                    <a:pt x="101" y="1263"/>
                  </a:cubicBezTo>
                  <a:cubicBezTo>
                    <a:pt x="106" y="1268"/>
                    <a:pt x="112" y="1270"/>
                    <a:pt x="119" y="1270"/>
                  </a:cubicBezTo>
                  <a:cubicBezTo>
                    <a:pt x="152" y="1270"/>
                    <a:pt x="206" y="1229"/>
                    <a:pt x="226" y="1188"/>
                  </a:cubicBezTo>
                  <a:cubicBezTo>
                    <a:pt x="302" y="687"/>
                    <a:pt x="728" y="286"/>
                    <a:pt x="1229" y="210"/>
                  </a:cubicBezTo>
                  <a:cubicBezTo>
                    <a:pt x="1304" y="185"/>
                    <a:pt x="1329" y="110"/>
                    <a:pt x="1304" y="85"/>
                  </a:cubicBezTo>
                  <a:cubicBezTo>
                    <a:pt x="1304" y="29"/>
                    <a:pt x="1262" y="0"/>
                    <a:pt x="122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6695;p74">
              <a:extLst>
                <a:ext uri="{FF2B5EF4-FFF2-40B4-BE49-F238E27FC236}">
                  <a16:creationId xmlns:a16="http://schemas.microsoft.com/office/drawing/2014/main" id="{78382343-2B83-F030-B8BC-51C37355F3E8}"/>
                </a:ext>
              </a:extLst>
            </p:cNvPr>
            <p:cNvSpPr/>
            <p:nvPr/>
          </p:nvSpPr>
          <p:spPr>
            <a:xfrm>
              <a:off x="1747920" y="2396239"/>
              <a:ext cx="128251" cy="76681"/>
            </a:xfrm>
            <a:custGeom>
              <a:avLst/>
              <a:gdLst/>
              <a:ahLst/>
              <a:cxnLst/>
              <a:rect l="l" t="t" r="r" b="b"/>
              <a:pathLst>
                <a:path w="4556" h="2724" extrusionOk="0">
                  <a:moveTo>
                    <a:pt x="4432" y="0"/>
                  </a:moveTo>
                  <a:cubicBezTo>
                    <a:pt x="4420" y="0"/>
                    <a:pt x="4407" y="3"/>
                    <a:pt x="4394" y="8"/>
                  </a:cubicBezTo>
                  <a:cubicBezTo>
                    <a:pt x="2765" y="510"/>
                    <a:pt x="1286" y="1387"/>
                    <a:pt x="58" y="2565"/>
                  </a:cubicBezTo>
                  <a:cubicBezTo>
                    <a:pt x="0" y="2622"/>
                    <a:pt x="60" y="2724"/>
                    <a:pt x="136" y="2724"/>
                  </a:cubicBezTo>
                  <a:cubicBezTo>
                    <a:pt x="159" y="2724"/>
                    <a:pt x="184" y="2714"/>
                    <a:pt x="208" y="2690"/>
                  </a:cubicBezTo>
                  <a:cubicBezTo>
                    <a:pt x="1411" y="1537"/>
                    <a:pt x="2865" y="685"/>
                    <a:pt x="4444" y="209"/>
                  </a:cubicBezTo>
                  <a:cubicBezTo>
                    <a:pt x="4555" y="164"/>
                    <a:pt x="4528" y="0"/>
                    <a:pt x="443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6696;p74">
              <a:extLst>
                <a:ext uri="{FF2B5EF4-FFF2-40B4-BE49-F238E27FC236}">
                  <a16:creationId xmlns:a16="http://schemas.microsoft.com/office/drawing/2014/main" id="{222BC142-1493-CF24-545B-95A55637EA13}"/>
                </a:ext>
              </a:extLst>
            </p:cNvPr>
            <p:cNvSpPr/>
            <p:nvPr/>
          </p:nvSpPr>
          <p:spPr>
            <a:xfrm>
              <a:off x="1892756" y="2383065"/>
              <a:ext cx="9205" cy="6362"/>
            </a:xfrm>
            <a:custGeom>
              <a:avLst/>
              <a:gdLst/>
              <a:ahLst/>
              <a:cxnLst/>
              <a:rect l="l" t="t" r="r" b="b"/>
              <a:pathLst>
                <a:path w="327" h="226" extrusionOk="0">
                  <a:moveTo>
                    <a:pt x="101" y="0"/>
                  </a:moveTo>
                  <a:cubicBezTo>
                    <a:pt x="76" y="0"/>
                    <a:pt x="51" y="25"/>
                    <a:pt x="26" y="50"/>
                  </a:cubicBezTo>
                  <a:cubicBezTo>
                    <a:pt x="0" y="50"/>
                    <a:pt x="0" y="50"/>
                    <a:pt x="0" y="75"/>
                  </a:cubicBezTo>
                  <a:cubicBezTo>
                    <a:pt x="0" y="75"/>
                    <a:pt x="0" y="100"/>
                    <a:pt x="0" y="100"/>
                  </a:cubicBezTo>
                  <a:cubicBezTo>
                    <a:pt x="0" y="151"/>
                    <a:pt x="0" y="176"/>
                    <a:pt x="26" y="176"/>
                  </a:cubicBezTo>
                  <a:cubicBezTo>
                    <a:pt x="51" y="201"/>
                    <a:pt x="76" y="226"/>
                    <a:pt x="101" y="226"/>
                  </a:cubicBezTo>
                  <a:lnTo>
                    <a:pt x="226" y="226"/>
                  </a:lnTo>
                  <a:cubicBezTo>
                    <a:pt x="251" y="226"/>
                    <a:pt x="276" y="201"/>
                    <a:pt x="276" y="176"/>
                  </a:cubicBezTo>
                  <a:cubicBezTo>
                    <a:pt x="301" y="176"/>
                    <a:pt x="301" y="176"/>
                    <a:pt x="301" y="151"/>
                  </a:cubicBezTo>
                  <a:cubicBezTo>
                    <a:pt x="326" y="151"/>
                    <a:pt x="326" y="126"/>
                    <a:pt x="326" y="100"/>
                  </a:cubicBezTo>
                  <a:cubicBezTo>
                    <a:pt x="326" y="75"/>
                    <a:pt x="301" y="50"/>
                    <a:pt x="276" y="50"/>
                  </a:cubicBezTo>
                  <a:cubicBezTo>
                    <a:pt x="276" y="25"/>
                    <a:pt x="251"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6697;p74">
              <a:extLst>
                <a:ext uri="{FF2B5EF4-FFF2-40B4-BE49-F238E27FC236}">
                  <a16:creationId xmlns:a16="http://schemas.microsoft.com/office/drawing/2014/main" id="{927CF359-6F76-43F2-3DA6-89AF565FA49C}"/>
                </a:ext>
              </a:extLst>
            </p:cNvPr>
            <p:cNvSpPr/>
            <p:nvPr/>
          </p:nvSpPr>
          <p:spPr>
            <a:xfrm>
              <a:off x="1975800" y="2399758"/>
              <a:ext cx="87715" cy="272126"/>
            </a:xfrm>
            <a:custGeom>
              <a:avLst/>
              <a:gdLst/>
              <a:ahLst/>
              <a:cxnLst/>
              <a:rect l="l" t="t" r="r" b="b"/>
              <a:pathLst>
                <a:path w="3116" h="9667" extrusionOk="0">
                  <a:moveTo>
                    <a:pt x="148" y="1"/>
                  </a:moveTo>
                  <a:cubicBezTo>
                    <a:pt x="75" y="1"/>
                    <a:pt x="0" y="107"/>
                    <a:pt x="58" y="184"/>
                  </a:cubicBezTo>
                  <a:cubicBezTo>
                    <a:pt x="1737" y="2164"/>
                    <a:pt x="2639" y="4771"/>
                    <a:pt x="2564" y="7352"/>
                  </a:cubicBezTo>
                  <a:cubicBezTo>
                    <a:pt x="2564" y="8104"/>
                    <a:pt x="2464" y="8831"/>
                    <a:pt x="2289" y="9533"/>
                  </a:cubicBezTo>
                  <a:cubicBezTo>
                    <a:pt x="2273" y="9609"/>
                    <a:pt x="2341" y="9666"/>
                    <a:pt x="2402" y="9666"/>
                  </a:cubicBezTo>
                  <a:cubicBezTo>
                    <a:pt x="2442" y="9666"/>
                    <a:pt x="2479" y="9642"/>
                    <a:pt x="2489" y="9583"/>
                  </a:cubicBezTo>
                  <a:cubicBezTo>
                    <a:pt x="3116" y="7001"/>
                    <a:pt x="2715" y="4244"/>
                    <a:pt x="1462" y="1888"/>
                  </a:cubicBezTo>
                  <a:cubicBezTo>
                    <a:pt x="1111" y="1237"/>
                    <a:pt x="685" y="610"/>
                    <a:pt x="208" y="34"/>
                  </a:cubicBezTo>
                  <a:cubicBezTo>
                    <a:pt x="191" y="11"/>
                    <a:pt x="169" y="1"/>
                    <a:pt x="14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6698;p74">
              <a:extLst>
                <a:ext uri="{FF2B5EF4-FFF2-40B4-BE49-F238E27FC236}">
                  <a16:creationId xmlns:a16="http://schemas.microsoft.com/office/drawing/2014/main" id="{C2BB1D3F-EC49-01ED-316A-D0F0F2A9F911}"/>
                </a:ext>
              </a:extLst>
            </p:cNvPr>
            <p:cNvSpPr/>
            <p:nvPr/>
          </p:nvSpPr>
          <p:spPr>
            <a:xfrm>
              <a:off x="2071259" y="2594786"/>
              <a:ext cx="119975" cy="294365"/>
            </a:xfrm>
            <a:custGeom>
              <a:avLst/>
              <a:gdLst/>
              <a:ahLst/>
              <a:cxnLst/>
              <a:rect l="l" t="t" r="r" b="b"/>
              <a:pathLst>
                <a:path w="4262" h="10457" extrusionOk="0">
                  <a:moveTo>
                    <a:pt x="382" y="1"/>
                  </a:moveTo>
                  <a:cubicBezTo>
                    <a:pt x="346" y="1"/>
                    <a:pt x="311" y="23"/>
                    <a:pt x="301" y="73"/>
                  </a:cubicBezTo>
                  <a:cubicBezTo>
                    <a:pt x="0" y="1552"/>
                    <a:pt x="677" y="2955"/>
                    <a:pt x="1479" y="4158"/>
                  </a:cubicBezTo>
                  <a:cubicBezTo>
                    <a:pt x="2281" y="5362"/>
                    <a:pt x="3284" y="6514"/>
                    <a:pt x="3634" y="7968"/>
                  </a:cubicBezTo>
                  <a:cubicBezTo>
                    <a:pt x="3810" y="8745"/>
                    <a:pt x="3810" y="9572"/>
                    <a:pt x="3459" y="10299"/>
                  </a:cubicBezTo>
                  <a:cubicBezTo>
                    <a:pt x="3425" y="10384"/>
                    <a:pt x="3494" y="10457"/>
                    <a:pt x="3558" y="10457"/>
                  </a:cubicBezTo>
                  <a:cubicBezTo>
                    <a:pt x="3589" y="10457"/>
                    <a:pt x="3618" y="10440"/>
                    <a:pt x="3634" y="10399"/>
                  </a:cubicBezTo>
                  <a:cubicBezTo>
                    <a:pt x="4261" y="9096"/>
                    <a:pt x="3885" y="7592"/>
                    <a:pt x="3208" y="6389"/>
                  </a:cubicBezTo>
                  <a:cubicBezTo>
                    <a:pt x="2482" y="5086"/>
                    <a:pt x="1454" y="3983"/>
                    <a:pt x="853" y="2630"/>
                  </a:cubicBezTo>
                  <a:cubicBezTo>
                    <a:pt x="527" y="1853"/>
                    <a:pt x="326" y="976"/>
                    <a:pt x="477" y="123"/>
                  </a:cubicBezTo>
                  <a:cubicBezTo>
                    <a:pt x="492" y="49"/>
                    <a:pt x="435" y="1"/>
                    <a:pt x="3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6699;p74">
              <a:extLst>
                <a:ext uri="{FF2B5EF4-FFF2-40B4-BE49-F238E27FC236}">
                  <a16:creationId xmlns:a16="http://schemas.microsoft.com/office/drawing/2014/main" id="{D1C2C42C-7185-3979-B141-564F1A0F9C03}"/>
                </a:ext>
              </a:extLst>
            </p:cNvPr>
            <p:cNvSpPr/>
            <p:nvPr/>
          </p:nvSpPr>
          <p:spPr>
            <a:xfrm>
              <a:off x="2080437" y="2786268"/>
              <a:ext cx="61620" cy="271816"/>
            </a:xfrm>
            <a:custGeom>
              <a:avLst/>
              <a:gdLst/>
              <a:ahLst/>
              <a:cxnLst/>
              <a:rect l="l" t="t" r="r" b="b"/>
              <a:pathLst>
                <a:path w="2189" h="9656" extrusionOk="0">
                  <a:moveTo>
                    <a:pt x="1870" y="1"/>
                  </a:moveTo>
                  <a:cubicBezTo>
                    <a:pt x="1817" y="1"/>
                    <a:pt x="1767" y="38"/>
                    <a:pt x="1780" y="113"/>
                  </a:cubicBezTo>
                  <a:cubicBezTo>
                    <a:pt x="1880" y="1567"/>
                    <a:pt x="953" y="2795"/>
                    <a:pt x="426" y="4098"/>
                  </a:cubicBezTo>
                  <a:cubicBezTo>
                    <a:pt x="176" y="4725"/>
                    <a:pt x="0" y="5402"/>
                    <a:pt x="25" y="6103"/>
                  </a:cubicBezTo>
                  <a:cubicBezTo>
                    <a:pt x="50" y="6755"/>
                    <a:pt x="226" y="7407"/>
                    <a:pt x="527" y="7983"/>
                  </a:cubicBezTo>
                  <a:cubicBezTo>
                    <a:pt x="877" y="8660"/>
                    <a:pt x="1379" y="9236"/>
                    <a:pt x="1980" y="9637"/>
                  </a:cubicBezTo>
                  <a:cubicBezTo>
                    <a:pt x="2001" y="9650"/>
                    <a:pt x="2022" y="9656"/>
                    <a:pt x="2041" y="9656"/>
                  </a:cubicBezTo>
                  <a:cubicBezTo>
                    <a:pt x="2134" y="9656"/>
                    <a:pt x="2189" y="9524"/>
                    <a:pt x="2105" y="9462"/>
                  </a:cubicBezTo>
                  <a:cubicBezTo>
                    <a:pt x="1003" y="8735"/>
                    <a:pt x="301" y="7482"/>
                    <a:pt x="226" y="6179"/>
                  </a:cubicBezTo>
                  <a:cubicBezTo>
                    <a:pt x="151" y="4750"/>
                    <a:pt x="928" y="3547"/>
                    <a:pt x="1479" y="2294"/>
                  </a:cubicBezTo>
                  <a:cubicBezTo>
                    <a:pt x="1805" y="1617"/>
                    <a:pt x="2030" y="865"/>
                    <a:pt x="1980" y="113"/>
                  </a:cubicBezTo>
                  <a:cubicBezTo>
                    <a:pt x="1980" y="38"/>
                    <a:pt x="1924" y="1"/>
                    <a:pt x="187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6700;p74">
              <a:extLst>
                <a:ext uri="{FF2B5EF4-FFF2-40B4-BE49-F238E27FC236}">
                  <a16:creationId xmlns:a16="http://schemas.microsoft.com/office/drawing/2014/main" id="{8F8F575D-ED10-B426-D3A1-7701F29A18D1}"/>
                </a:ext>
              </a:extLst>
            </p:cNvPr>
            <p:cNvSpPr/>
            <p:nvPr/>
          </p:nvSpPr>
          <p:spPr>
            <a:xfrm>
              <a:off x="2138286" y="2925388"/>
              <a:ext cx="84788" cy="142580"/>
            </a:xfrm>
            <a:custGeom>
              <a:avLst/>
              <a:gdLst/>
              <a:ahLst/>
              <a:cxnLst/>
              <a:rect l="l" t="t" r="r" b="b"/>
              <a:pathLst>
                <a:path w="3012" h="5065" extrusionOk="0">
                  <a:moveTo>
                    <a:pt x="288" y="0"/>
                  </a:moveTo>
                  <a:cubicBezTo>
                    <a:pt x="248" y="0"/>
                    <a:pt x="211" y="25"/>
                    <a:pt x="201" y="84"/>
                  </a:cubicBezTo>
                  <a:cubicBezTo>
                    <a:pt x="0" y="1613"/>
                    <a:pt x="577" y="3242"/>
                    <a:pt x="1730" y="4294"/>
                  </a:cubicBezTo>
                  <a:cubicBezTo>
                    <a:pt x="2055" y="4595"/>
                    <a:pt x="2406" y="4846"/>
                    <a:pt x="2807" y="5046"/>
                  </a:cubicBezTo>
                  <a:cubicBezTo>
                    <a:pt x="2824" y="5059"/>
                    <a:pt x="2842" y="5064"/>
                    <a:pt x="2859" y="5064"/>
                  </a:cubicBezTo>
                  <a:cubicBezTo>
                    <a:pt x="2943" y="5064"/>
                    <a:pt x="3012" y="4933"/>
                    <a:pt x="2908" y="4871"/>
                  </a:cubicBezTo>
                  <a:cubicBezTo>
                    <a:pt x="1554" y="4219"/>
                    <a:pt x="627" y="2866"/>
                    <a:pt x="401" y="1387"/>
                  </a:cubicBezTo>
                  <a:cubicBezTo>
                    <a:pt x="351" y="961"/>
                    <a:pt x="351" y="535"/>
                    <a:pt x="401" y="134"/>
                  </a:cubicBezTo>
                  <a:cubicBezTo>
                    <a:pt x="417" y="58"/>
                    <a:pt x="349" y="0"/>
                    <a:pt x="2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6701;p74">
              <a:extLst>
                <a:ext uri="{FF2B5EF4-FFF2-40B4-BE49-F238E27FC236}">
                  <a16:creationId xmlns:a16="http://schemas.microsoft.com/office/drawing/2014/main" id="{EF768A51-326E-173E-0DEA-1FA38273278B}"/>
                </a:ext>
              </a:extLst>
            </p:cNvPr>
            <p:cNvSpPr/>
            <p:nvPr/>
          </p:nvSpPr>
          <p:spPr>
            <a:xfrm>
              <a:off x="2226426" y="3039680"/>
              <a:ext cx="83324" cy="162454"/>
            </a:xfrm>
            <a:custGeom>
              <a:avLst/>
              <a:gdLst/>
              <a:ahLst/>
              <a:cxnLst/>
              <a:rect l="l" t="t" r="r" b="b"/>
              <a:pathLst>
                <a:path w="2960" h="5771" extrusionOk="0">
                  <a:moveTo>
                    <a:pt x="154" y="1"/>
                  </a:moveTo>
                  <a:cubicBezTo>
                    <a:pt x="71" y="1"/>
                    <a:pt x="0" y="107"/>
                    <a:pt x="77" y="184"/>
                  </a:cubicBezTo>
                  <a:cubicBezTo>
                    <a:pt x="1105" y="1387"/>
                    <a:pt x="2208" y="2690"/>
                    <a:pt x="2408" y="4294"/>
                  </a:cubicBezTo>
                  <a:cubicBezTo>
                    <a:pt x="2458" y="4746"/>
                    <a:pt x="2458" y="5222"/>
                    <a:pt x="2333" y="5648"/>
                  </a:cubicBezTo>
                  <a:cubicBezTo>
                    <a:pt x="2318" y="5723"/>
                    <a:pt x="2383" y="5771"/>
                    <a:pt x="2444" y="5771"/>
                  </a:cubicBezTo>
                  <a:cubicBezTo>
                    <a:pt x="2485" y="5771"/>
                    <a:pt x="2523" y="5749"/>
                    <a:pt x="2534" y="5698"/>
                  </a:cubicBezTo>
                  <a:cubicBezTo>
                    <a:pt x="2960" y="4044"/>
                    <a:pt x="2133" y="2415"/>
                    <a:pt x="1130" y="1137"/>
                  </a:cubicBezTo>
                  <a:cubicBezTo>
                    <a:pt x="829" y="761"/>
                    <a:pt x="529" y="410"/>
                    <a:pt x="228" y="34"/>
                  </a:cubicBezTo>
                  <a:cubicBezTo>
                    <a:pt x="204" y="10"/>
                    <a:pt x="178" y="1"/>
                    <a:pt x="15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6702;p74">
              <a:extLst>
                <a:ext uri="{FF2B5EF4-FFF2-40B4-BE49-F238E27FC236}">
                  <a16:creationId xmlns:a16="http://schemas.microsoft.com/office/drawing/2014/main" id="{CF0E279B-E74D-58EA-AB32-006154FF5ED8}"/>
                </a:ext>
              </a:extLst>
            </p:cNvPr>
            <p:cNvSpPr/>
            <p:nvPr/>
          </p:nvSpPr>
          <p:spPr>
            <a:xfrm>
              <a:off x="1518830" y="2583188"/>
              <a:ext cx="184439" cy="440970"/>
            </a:xfrm>
            <a:custGeom>
              <a:avLst/>
              <a:gdLst/>
              <a:ahLst/>
              <a:cxnLst/>
              <a:rect l="l" t="t" r="r" b="b"/>
              <a:pathLst>
                <a:path w="6552" h="15665" extrusionOk="0">
                  <a:moveTo>
                    <a:pt x="6386" y="0"/>
                  </a:moveTo>
                  <a:cubicBezTo>
                    <a:pt x="6371" y="0"/>
                    <a:pt x="6356" y="3"/>
                    <a:pt x="6341" y="9"/>
                  </a:cubicBezTo>
                  <a:cubicBezTo>
                    <a:pt x="5288" y="485"/>
                    <a:pt x="4762" y="1638"/>
                    <a:pt x="4587" y="2716"/>
                  </a:cubicBezTo>
                  <a:cubicBezTo>
                    <a:pt x="4386" y="4044"/>
                    <a:pt x="4612" y="5423"/>
                    <a:pt x="4311" y="6726"/>
                  </a:cubicBezTo>
                  <a:cubicBezTo>
                    <a:pt x="4161" y="7352"/>
                    <a:pt x="3885" y="7904"/>
                    <a:pt x="3459" y="8380"/>
                  </a:cubicBezTo>
                  <a:cubicBezTo>
                    <a:pt x="3083" y="8806"/>
                    <a:pt x="2607" y="9157"/>
                    <a:pt x="2156" y="9533"/>
                  </a:cubicBezTo>
                  <a:cubicBezTo>
                    <a:pt x="1730" y="9884"/>
                    <a:pt x="1278" y="10260"/>
                    <a:pt x="953" y="10711"/>
                  </a:cubicBezTo>
                  <a:cubicBezTo>
                    <a:pt x="652" y="11137"/>
                    <a:pt x="426" y="11638"/>
                    <a:pt x="301" y="12139"/>
                  </a:cubicBezTo>
                  <a:cubicBezTo>
                    <a:pt x="0" y="13317"/>
                    <a:pt x="151" y="14596"/>
                    <a:pt x="777" y="15623"/>
                  </a:cubicBezTo>
                  <a:cubicBezTo>
                    <a:pt x="799" y="15653"/>
                    <a:pt x="830" y="15665"/>
                    <a:pt x="860" y="15665"/>
                  </a:cubicBezTo>
                  <a:cubicBezTo>
                    <a:pt x="934" y="15665"/>
                    <a:pt x="1006" y="15594"/>
                    <a:pt x="953" y="15523"/>
                  </a:cubicBezTo>
                  <a:cubicBezTo>
                    <a:pt x="401" y="14621"/>
                    <a:pt x="226" y="13493"/>
                    <a:pt x="426" y="12465"/>
                  </a:cubicBezTo>
                  <a:cubicBezTo>
                    <a:pt x="527" y="11939"/>
                    <a:pt x="727" y="11438"/>
                    <a:pt x="1003" y="10987"/>
                  </a:cubicBezTo>
                  <a:cubicBezTo>
                    <a:pt x="1303" y="10535"/>
                    <a:pt x="1730" y="10134"/>
                    <a:pt x="2156" y="9784"/>
                  </a:cubicBezTo>
                  <a:cubicBezTo>
                    <a:pt x="2582" y="9433"/>
                    <a:pt x="3033" y="9107"/>
                    <a:pt x="3434" y="8731"/>
                  </a:cubicBezTo>
                  <a:cubicBezTo>
                    <a:pt x="3835" y="8305"/>
                    <a:pt x="4161" y="7829"/>
                    <a:pt x="4361" y="7277"/>
                  </a:cubicBezTo>
                  <a:cubicBezTo>
                    <a:pt x="4787" y="6049"/>
                    <a:pt x="4637" y="4721"/>
                    <a:pt x="4712" y="3468"/>
                  </a:cubicBezTo>
                  <a:cubicBezTo>
                    <a:pt x="4787" y="2190"/>
                    <a:pt x="5188" y="761"/>
                    <a:pt x="6441" y="185"/>
                  </a:cubicBezTo>
                  <a:cubicBezTo>
                    <a:pt x="6551" y="141"/>
                    <a:pt x="6488" y="0"/>
                    <a:pt x="63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6703;p74">
              <a:extLst>
                <a:ext uri="{FF2B5EF4-FFF2-40B4-BE49-F238E27FC236}">
                  <a16:creationId xmlns:a16="http://schemas.microsoft.com/office/drawing/2014/main" id="{4D6B5BD5-277E-542C-9E55-E360D664A804}"/>
                </a:ext>
              </a:extLst>
            </p:cNvPr>
            <p:cNvSpPr/>
            <p:nvPr/>
          </p:nvSpPr>
          <p:spPr>
            <a:xfrm>
              <a:off x="1552695" y="2899039"/>
              <a:ext cx="24293" cy="101593"/>
            </a:xfrm>
            <a:custGeom>
              <a:avLst/>
              <a:gdLst/>
              <a:ahLst/>
              <a:cxnLst/>
              <a:rect l="l" t="t" r="r" b="b"/>
              <a:pathLst>
                <a:path w="863" h="3609" extrusionOk="0">
                  <a:moveTo>
                    <a:pt x="710" y="1"/>
                  </a:moveTo>
                  <a:cubicBezTo>
                    <a:pt x="679" y="1"/>
                    <a:pt x="649" y="13"/>
                    <a:pt x="627" y="42"/>
                  </a:cubicBezTo>
                  <a:cubicBezTo>
                    <a:pt x="25" y="1120"/>
                    <a:pt x="0" y="2448"/>
                    <a:pt x="552" y="3551"/>
                  </a:cubicBezTo>
                  <a:cubicBezTo>
                    <a:pt x="568" y="3592"/>
                    <a:pt x="597" y="3609"/>
                    <a:pt x="628" y="3609"/>
                  </a:cubicBezTo>
                  <a:cubicBezTo>
                    <a:pt x="692" y="3609"/>
                    <a:pt x="761" y="3535"/>
                    <a:pt x="727" y="3451"/>
                  </a:cubicBezTo>
                  <a:cubicBezTo>
                    <a:pt x="201" y="2423"/>
                    <a:pt x="226" y="1145"/>
                    <a:pt x="827" y="143"/>
                  </a:cubicBezTo>
                  <a:cubicBezTo>
                    <a:pt x="863" y="72"/>
                    <a:pt x="785" y="1"/>
                    <a:pt x="71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6704;p74">
              <a:extLst>
                <a:ext uri="{FF2B5EF4-FFF2-40B4-BE49-F238E27FC236}">
                  <a16:creationId xmlns:a16="http://schemas.microsoft.com/office/drawing/2014/main" id="{19C90402-9B5A-6FFA-AF2B-C8B2B3842D41}"/>
                </a:ext>
              </a:extLst>
            </p:cNvPr>
            <p:cNvSpPr/>
            <p:nvPr/>
          </p:nvSpPr>
          <p:spPr>
            <a:xfrm>
              <a:off x="1631292" y="2822723"/>
              <a:ext cx="13568" cy="31894"/>
            </a:xfrm>
            <a:custGeom>
              <a:avLst/>
              <a:gdLst/>
              <a:ahLst/>
              <a:cxnLst/>
              <a:rect l="l" t="t" r="r" b="b"/>
              <a:pathLst>
                <a:path w="482" h="1133" extrusionOk="0">
                  <a:moveTo>
                    <a:pt x="362" y="1"/>
                  </a:moveTo>
                  <a:cubicBezTo>
                    <a:pt x="324" y="1"/>
                    <a:pt x="285" y="23"/>
                    <a:pt x="266" y="72"/>
                  </a:cubicBezTo>
                  <a:cubicBezTo>
                    <a:pt x="191" y="397"/>
                    <a:pt x="116" y="698"/>
                    <a:pt x="15" y="999"/>
                  </a:cubicBezTo>
                  <a:cubicBezTo>
                    <a:pt x="0" y="1075"/>
                    <a:pt x="68" y="1132"/>
                    <a:pt x="129" y="1132"/>
                  </a:cubicBezTo>
                  <a:cubicBezTo>
                    <a:pt x="169" y="1132"/>
                    <a:pt x="206" y="1108"/>
                    <a:pt x="216" y="1049"/>
                  </a:cubicBezTo>
                  <a:cubicBezTo>
                    <a:pt x="316" y="748"/>
                    <a:pt x="391" y="447"/>
                    <a:pt x="466" y="147"/>
                  </a:cubicBezTo>
                  <a:cubicBezTo>
                    <a:pt x="482" y="55"/>
                    <a:pt x="422" y="1"/>
                    <a:pt x="36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6705;p74">
              <a:extLst>
                <a:ext uri="{FF2B5EF4-FFF2-40B4-BE49-F238E27FC236}">
                  <a16:creationId xmlns:a16="http://schemas.microsoft.com/office/drawing/2014/main" id="{6432F3AC-1255-04AC-8947-79B3B921B166}"/>
                </a:ext>
              </a:extLst>
            </p:cNvPr>
            <p:cNvSpPr/>
            <p:nvPr/>
          </p:nvSpPr>
          <p:spPr>
            <a:xfrm>
              <a:off x="1647225" y="2824440"/>
              <a:ext cx="14835" cy="24772"/>
            </a:xfrm>
            <a:custGeom>
              <a:avLst/>
              <a:gdLst/>
              <a:ahLst/>
              <a:cxnLst/>
              <a:rect l="l" t="t" r="r" b="b"/>
              <a:pathLst>
                <a:path w="527" h="880" extrusionOk="0">
                  <a:moveTo>
                    <a:pt x="433" y="1"/>
                  </a:moveTo>
                  <a:cubicBezTo>
                    <a:pt x="390" y="1"/>
                    <a:pt x="345" y="24"/>
                    <a:pt x="326" y="61"/>
                  </a:cubicBezTo>
                  <a:cubicBezTo>
                    <a:pt x="226" y="286"/>
                    <a:pt x="126" y="512"/>
                    <a:pt x="26" y="737"/>
                  </a:cubicBezTo>
                  <a:cubicBezTo>
                    <a:pt x="1" y="787"/>
                    <a:pt x="1" y="838"/>
                    <a:pt x="51" y="863"/>
                  </a:cubicBezTo>
                  <a:cubicBezTo>
                    <a:pt x="72" y="873"/>
                    <a:pt x="97" y="879"/>
                    <a:pt x="121" y="879"/>
                  </a:cubicBezTo>
                  <a:cubicBezTo>
                    <a:pt x="155" y="879"/>
                    <a:pt x="186" y="867"/>
                    <a:pt x="201" y="838"/>
                  </a:cubicBezTo>
                  <a:cubicBezTo>
                    <a:pt x="301" y="612"/>
                    <a:pt x="402" y="386"/>
                    <a:pt x="502" y="161"/>
                  </a:cubicBezTo>
                  <a:cubicBezTo>
                    <a:pt x="527" y="111"/>
                    <a:pt x="527" y="36"/>
                    <a:pt x="477" y="11"/>
                  </a:cubicBezTo>
                  <a:cubicBezTo>
                    <a:pt x="463" y="4"/>
                    <a:pt x="448" y="1"/>
                    <a:pt x="4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6706;p74">
              <a:extLst>
                <a:ext uri="{FF2B5EF4-FFF2-40B4-BE49-F238E27FC236}">
                  <a16:creationId xmlns:a16="http://schemas.microsoft.com/office/drawing/2014/main" id="{B98A5E62-FC9C-30DB-2D9D-6451D9A38722}"/>
                </a:ext>
              </a:extLst>
            </p:cNvPr>
            <p:cNvSpPr/>
            <p:nvPr/>
          </p:nvSpPr>
          <p:spPr>
            <a:xfrm>
              <a:off x="1633122" y="2577980"/>
              <a:ext cx="28460" cy="38650"/>
            </a:xfrm>
            <a:custGeom>
              <a:avLst/>
              <a:gdLst/>
              <a:ahLst/>
              <a:cxnLst/>
              <a:rect l="l" t="t" r="r" b="b"/>
              <a:pathLst>
                <a:path w="1011" h="1373" extrusionOk="0">
                  <a:moveTo>
                    <a:pt x="863" y="0"/>
                  </a:moveTo>
                  <a:cubicBezTo>
                    <a:pt x="844" y="0"/>
                    <a:pt x="824" y="6"/>
                    <a:pt x="802" y="19"/>
                  </a:cubicBezTo>
                  <a:cubicBezTo>
                    <a:pt x="376" y="294"/>
                    <a:pt x="101" y="745"/>
                    <a:pt x="25" y="1247"/>
                  </a:cubicBezTo>
                  <a:cubicBezTo>
                    <a:pt x="0" y="1297"/>
                    <a:pt x="25" y="1347"/>
                    <a:pt x="76" y="1372"/>
                  </a:cubicBezTo>
                  <a:cubicBezTo>
                    <a:pt x="126" y="1372"/>
                    <a:pt x="201" y="1347"/>
                    <a:pt x="201" y="1297"/>
                  </a:cubicBezTo>
                  <a:cubicBezTo>
                    <a:pt x="276" y="846"/>
                    <a:pt x="527" y="445"/>
                    <a:pt x="928" y="194"/>
                  </a:cubicBezTo>
                  <a:cubicBezTo>
                    <a:pt x="1011" y="132"/>
                    <a:pt x="956" y="0"/>
                    <a:pt x="86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6707;p74">
              <a:extLst>
                <a:ext uri="{FF2B5EF4-FFF2-40B4-BE49-F238E27FC236}">
                  <a16:creationId xmlns:a16="http://schemas.microsoft.com/office/drawing/2014/main" id="{9FC4E540-EF2F-FC3B-8EB4-E3574FB3CCD5}"/>
                </a:ext>
              </a:extLst>
            </p:cNvPr>
            <p:cNvSpPr/>
            <p:nvPr/>
          </p:nvSpPr>
          <p:spPr>
            <a:xfrm>
              <a:off x="1506021" y="2822807"/>
              <a:ext cx="64548" cy="73640"/>
            </a:xfrm>
            <a:custGeom>
              <a:avLst/>
              <a:gdLst/>
              <a:ahLst/>
              <a:cxnLst/>
              <a:rect l="l" t="t" r="r" b="b"/>
              <a:pathLst>
                <a:path w="2293" h="2616" extrusionOk="0">
                  <a:moveTo>
                    <a:pt x="2160" y="0"/>
                  </a:moveTo>
                  <a:cubicBezTo>
                    <a:pt x="2143" y="0"/>
                    <a:pt x="2126" y="6"/>
                    <a:pt x="2109" y="18"/>
                  </a:cubicBezTo>
                  <a:cubicBezTo>
                    <a:pt x="1257" y="670"/>
                    <a:pt x="555" y="1497"/>
                    <a:pt x="54" y="2450"/>
                  </a:cubicBezTo>
                  <a:cubicBezTo>
                    <a:pt x="0" y="2539"/>
                    <a:pt x="75" y="2616"/>
                    <a:pt x="149" y="2616"/>
                  </a:cubicBezTo>
                  <a:cubicBezTo>
                    <a:pt x="178" y="2616"/>
                    <a:pt x="208" y="2603"/>
                    <a:pt x="230" y="2575"/>
                  </a:cubicBezTo>
                  <a:cubicBezTo>
                    <a:pt x="706" y="1647"/>
                    <a:pt x="1383" y="820"/>
                    <a:pt x="2210" y="194"/>
                  </a:cubicBezTo>
                  <a:cubicBezTo>
                    <a:pt x="2293" y="131"/>
                    <a:pt x="2238" y="0"/>
                    <a:pt x="216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6708;p74">
              <a:extLst>
                <a:ext uri="{FF2B5EF4-FFF2-40B4-BE49-F238E27FC236}">
                  <a16:creationId xmlns:a16="http://schemas.microsoft.com/office/drawing/2014/main" id="{B235A8FB-DBF5-1F4E-8B0C-3A5BBC33759B}"/>
                </a:ext>
              </a:extLst>
            </p:cNvPr>
            <p:cNvSpPr/>
            <p:nvPr/>
          </p:nvSpPr>
          <p:spPr>
            <a:xfrm>
              <a:off x="1549035" y="3054093"/>
              <a:ext cx="30486" cy="213658"/>
            </a:xfrm>
            <a:custGeom>
              <a:avLst/>
              <a:gdLst/>
              <a:ahLst/>
              <a:cxnLst/>
              <a:rect l="l" t="t" r="r" b="b"/>
              <a:pathLst>
                <a:path w="1083" h="7590" extrusionOk="0">
                  <a:moveTo>
                    <a:pt x="268" y="1"/>
                  </a:moveTo>
                  <a:cubicBezTo>
                    <a:pt x="210" y="1"/>
                    <a:pt x="150" y="49"/>
                    <a:pt x="180" y="123"/>
                  </a:cubicBezTo>
                  <a:cubicBezTo>
                    <a:pt x="782" y="1978"/>
                    <a:pt x="882" y="3983"/>
                    <a:pt x="481" y="5888"/>
                  </a:cubicBezTo>
                  <a:cubicBezTo>
                    <a:pt x="381" y="6439"/>
                    <a:pt x="230" y="6965"/>
                    <a:pt x="30" y="7467"/>
                  </a:cubicBezTo>
                  <a:cubicBezTo>
                    <a:pt x="0" y="7541"/>
                    <a:pt x="59" y="7589"/>
                    <a:pt x="123" y="7589"/>
                  </a:cubicBezTo>
                  <a:cubicBezTo>
                    <a:pt x="165" y="7589"/>
                    <a:pt x="210" y="7567"/>
                    <a:pt x="230" y="7517"/>
                  </a:cubicBezTo>
                  <a:cubicBezTo>
                    <a:pt x="907" y="5687"/>
                    <a:pt x="1083" y="3657"/>
                    <a:pt x="782" y="1702"/>
                  </a:cubicBezTo>
                  <a:cubicBezTo>
                    <a:pt x="682" y="1151"/>
                    <a:pt x="531" y="599"/>
                    <a:pt x="356" y="73"/>
                  </a:cubicBezTo>
                  <a:cubicBezTo>
                    <a:pt x="346" y="23"/>
                    <a:pt x="307" y="1"/>
                    <a:pt x="26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6709;p74">
              <a:extLst>
                <a:ext uri="{FF2B5EF4-FFF2-40B4-BE49-F238E27FC236}">
                  <a16:creationId xmlns:a16="http://schemas.microsoft.com/office/drawing/2014/main" id="{2817B6CF-1795-1096-D0F4-464A4B197841}"/>
                </a:ext>
              </a:extLst>
            </p:cNvPr>
            <p:cNvSpPr/>
            <p:nvPr/>
          </p:nvSpPr>
          <p:spPr>
            <a:xfrm>
              <a:off x="1617892" y="3114758"/>
              <a:ext cx="10303" cy="95851"/>
            </a:xfrm>
            <a:custGeom>
              <a:avLst/>
              <a:gdLst/>
              <a:ahLst/>
              <a:cxnLst/>
              <a:rect l="l" t="t" r="r" b="b"/>
              <a:pathLst>
                <a:path w="366" h="3405" extrusionOk="0">
                  <a:moveTo>
                    <a:pt x="126" y="1"/>
                  </a:moveTo>
                  <a:cubicBezTo>
                    <a:pt x="65" y="1"/>
                    <a:pt x="0" y="49"/>
                    <a:pt x="15" y="124"/>
                  </a:cubicBezTo>
                  <a:cubicBezTo>
                    <a:pt x="165" y="1176"/>
                    <a:pt x="165" y="2229"/>
                    <a:pt x="15" y="3282"/>
                  </a:cubicBezTo>
                  <a:cubicBezTo>
                    <a:pt x="0" y="3356"/>
                    <a:pt x="65" y="3404"/>
                    <a:pt x="126" y="3404"/>
                  </a:cubicBezTo>
                  <a:cubicBezTo>
                    <a:pt x="167" y="3404"/>
                    <a:pt x="205" y="3382"/>
                    <a:pt x="216" y="3332"/>
                  </a:cubicBezTo>
                  <a:cubicBezTo>
                    <a:pt x="366" y="2254"/>
                    <a:pt x="366" y="1151"/>
                    <a:pt x="216" y="74"/>
                  </a:cubicBezTo>
                  <a:cubicBezTo>
                    <a:pt x="205" y="23"/>
                    <a:pt x="167"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6710;p74">
              <a:extLst>
                <a:ext uri="{FF2B5EF4-FFF2-40B4-BE49-F238E27FC236}">
                  <a16:creationId xmlns:a16="http://schemas.microsoft.com/office/drawing/2014/main" id="{B1FC5987-DC61-9894-6D33-F354D3701CB7}"/>
                </a:ext>
              </a:extLst>
            </p:cNvPr>
            <p:cNvSpPr/>
            <p:nvPr/>
          </p:nvSpPr>
          <p:spPr>
            <a:xfrm>
              <a:off x="1671210" y="2646696"/>
              <a:ext cx="84900" cy="440716"/>
            </a:xfrm>
            <a:custGeom>
              <a:avLst/>
              <a:gdLst/>
              <a:ahLst/>
              <a:cxnLst/>
              <a:rect l="l" t="t" r="r" b="b"/>
              <a:pathLst>
                <a:path w="3016" h="15656" extrusionOk="0">
                  <a:moveTo>
                    <a:pt x="2869" y="1"/>
                  </a:moveTo>
                  <a:cubicBezTo>
                    <a:pt x="2847" y="1"/>
                    <a:pt x="2825" y="10"/>
                    <a:pt x="2808" y="34"/>
                  </a:cubicBezTo>
                  <a:cubicBezTo>
                    <a:pt x="2131" y="836"/>
                    <a:pt x="2006" y="1913"/>
                    <a:pt x="2056" y="2941"/>
                  </a:cubicBezTo>
                  <a:cubicBezTo>
                    <a:pt x="2106" y="4044"/>
                    <a:pt x="2382" y="5147"/>
                    <a:pt x="2307" y="6274"/>
                  </a:cubicBezTo>
                  <a:cubicBezTo>
                    <a:pt x="2256" y="6851"/>
                    <a:pt x="2081" y="7402"/>
                    <a:pt x="1780" y="7878"/>
                  </a:cubicBezTo>
                  <a:cubicBezTo>
                    <a:pt x="1479" y="8355"/>
                    <a:pt x="1053" y="8731"/>
                    <a:pt x="728" y="9207"/>
                  </a:cubicBezTo>
                  <a:cubicBezTo>
                    <a:pt x="76" y="10109"/>
                    <a:pt x="1" y="11262"/>
                    <a:pt x="327" y="12340"/>
                  </a:cubicBezTo>
                  <a:cubicBezTo>
                    <a:pt x="703" y="13593"/>
                    <a:pt x="1580" y="14620"/>
                    <a:pt x="2407" y="15623"/>
                  </a:cubicBezTo>
                  <a:cubicBezTo>
                    <a:pt x="2424" y="15646"/>
                    <a:pt x="2446" y="15656"/>
                    <a:pt x="2468" y="15656"/>
                  </a:cubicBezTo>
                  <a:cubicBezTo>
                    <a:pt x="2540" y="15656"/>
                    <a:pt x="2615" y="15549"/>
                    <a:pt x="2557" y="15472"/>
                  </a:cubicBezTo>
                  <a:cubicBezTo>
                    <a:pt x="1805" y="14595"/>
                    <a:pt x="1028" y="13693"/>
                    <a:pt x="627" y="12615"/>
                  </a:cubicBezTo>
                  <a:cubicBezTo>
                    <a:pt x="251" y="11588"/>
                    <a:pt x="201" y="10385"/>
                    <a:pt x="828" y="9432"/>
                  </a:cubicBezTo>
                  <a:cubicBezTo>
                    <a:pt x="1104" y="8981"/>
                    <a:pt x="1505" y="8605"/>
                    <a:pt x="1805" y="8179"/>
                  </a:cubicBezTo>
                  <a:cubicBezTo>
                    <a:pt x="2131" y="7753"/>
                    <a:pt x="2357" y="7252"/>
                    <a:pt x="2457" y="6700"/>
                  </a:cubicBezTo>
                  <a:cubicBezTo>
                    <a:pt x="2632" y="5623"/>
                    <a:pt x="2407" y="4545"/>
                    <a:pt x="2307" y="3442"/>
                  </a:cubicBezTo>
                  <a:cubicBezTo>
                    <a:pt x="2181" y="2340"/>
                    <a:pt x="2206" y="1086"/>
                    <a:pt x="2958" y="184"/>
                  </a:cubicBezTo>
                  <a:cubicBezTo>
                    <a:pt x="3016" y="107"/>
                    <a:pt x="2941" y="1"/>
                    <a:pt x="286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6711;p74">
              <a:extLst>
                <a:ext uri="{FF2B5EF4-FFF2-40B4-BE49-F238E27FC236}">
                  <a16:creationId xmlns:a16="http://schemas.microsoft.com/office/drawing/2014/main" id="{E10885D3-FB5C-8D9C-3340-123C7142B89C}"/>
                </a:ext>
              </a:extLst>
            </p:cNvPr>
            <p:cNvSpPr/>
            <p:nvPr/>
          </p:nvSpPr>
          <p:spPr>
            <a:xfrm>
              <a:off x="1635233" y="2921870"/>
              <a:ext cx="27643" cy="86083"/>
            </a:xfrm>
            <a:custGeom>
              <a:avLst/>
              <a:gdLst/>
              <a:ahLst/>
              <a:cxnLst/>
              <a:rect l="l" t="t" r="r" b="b"/>
              <a:pathLst>
                <a:path w="982" h="3058" extrusionOk="0">
                  <a:moveTo>
                    <a:pt x="553" y="1"/>
                  </a:moveTo>
                  <a:cubicBezTo>
                    <a:pt x="523" y="1"/>
                    <a:pt x="493" y="18"/>
                    <a:pt x="477" y="58"/>
                  </a:cubicBezTo>
                  <a:cubicBezTo>
                    <a:pt x="1" y="1011"/>
                    <a:pt x="101" y="2164"/>
                    <a:pt x="752" y="3016"/>
                  </a:cubicBezTo>
                  <a:cubicBezTo>
                    <a:pt x="774" y="3045"/>
                    <a:pt x="805" y="3057"/>
                    <a:pt x="835" y="3057"/>
                  </a:cubicBezTo>
                  <a:cubicBezTo>
                    <a:pt x="909" y="3057"/>
                    <a:pt x="981" y="2986"/>
                    <a:pt x="928" y="2915"/>
                  </a:cubicBezTo>
                  <a:cubicBezTo>
                    <a:pt x="326" y="2113"/>
                    <a:pt x="226" y="1036"/>
                    <a:pt x="652" y="159"/>
                  </a:cubicBezTo>
                  <a:cubicBezTo>
                    <a:pt x="686" y="74"/>
                    <a:pt x="617" y="1"/>
                    <a:pt x="55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6712;p74">
              <a:extLst>
                <a:ext uri="{FF2B5EF4-FFF2-40B4-BE49-F238E27FC236}">
                  <a16:creationId xmlns:a16="http://schemas.microsoft.com/office/drawing/2014/main" id="{D938C640-5D8F-A0AA-639C-9B1522F930FC}"/>
                </a:ext>
              </a:extLst>
            </p:cNvPr>
            <p:cNvSpPr/>
            <p:nvPr/>
          </p:nvSpPr>
          <p:spPr>
            <a:xfrm>
              <a:off x="1664172" y="2897407"/>
              <a:ext cx="7066" cy="5658"/>
            </a:xfrm>
            <a:custGeom>
              <a:avLst/>
              <a:gdLst/>
              <a:ahLst/>
              <a:cxnLst/>
              <a:rect l="l" t="t" r="r" b="b"/>
              <a:pathLst>
                <a:path w="251" h="201" extrusionOk="0">
                  <a:moveTo>
                    <a:pt x="125" y="0"/>
                  </a:moveTo>
                  <a:cubicBezTo>
                    <a:pt x="0" y="0"/>
                    <a:pt x="0" y="201"/>
                    <a:pt x="125" y="201"/>
                  </a:cubicBezTo>
                  <a:cubicBezTo>
                    <a:pt x="251" y="201"/>
                    <a:pt x="251" y="0"/>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6713;p74">
              <a:extLst>
                <a:ext uri="{FF2B5EF4-FFF2-40B4-BE49-F238E27FC236}">
                  <a16:creationId xmlns:a16="http://schemas.microsoft.com/office/drawing/2014/main" id="{0D0674C2-C6F5-BE09-C231-672CB87BB540}"/>
                </a:ext>
              </a:extLst>
            </p:cNvPr>
            <p:cNvSpPr/>
            <p:nvPr/>
          </p:nvSpPr>
          <p:spPr>
            <a:xfrm>
              <a:off x="1747920" y="2906330"/>
              <a:ext cx="70769" cy="280290"/>
            </a:xfrm>
            <a:custGeom>
              <a:avLst/>
              <a:gdLst/>
              <a:ahLst/>
              <a:cxnLst/>
              <a:rect l="l" t="t" r="r" b="b"/>
              <a:pathLst>
                <a:path w="2514" h="9957" extrusionOk="0">
                  <a:moveTo>
                    <a:pt x="147" y="1"/>
                  </a:moveTo>
                  <a:cubicBezTo>
                    <a:pt x="75" y="1"/>
                    <a:pt x="0" y="107"/>
                    <a:pt x="58" y="184"/>
                  </a:cubicBezTo>
                  <a:cubicBezTo>
                    <a:pt x="1912" y="2089"/>
                    <a:pt x="2038" y="4946"/>
                    <a:pt x="1687" y="7427"/>
                  </a:cubicBezTo>
                  <a:cubicBezTo>
                    <a:pt x="1562" y="8229"/>
                    <a:pt x="1411" y="9031"/>
                    <a:pt x="1261" y="9833"/>
                  </a:cubicBezTo>
                  <a:cubicBezTo>
                    <a:pt x="1246" y="9908"/>
                    <a:pt x="1311" y="9956"/>
                    <a:pt x="1372" y="9956"/>
                  </a:cubicBezTo>
                  <a:cubicBezTo>
                    <a:pt x="1412" y="9956"/>
                    <a:pt x="1451" y="9934"/>
                    <a:pt x="1461" y="9884"/>
                  </a:cubicBezTo>
                  <a:cubicBezTo>
                    <a:pt x="1988" y="7202"/>
                    <a:pt x="2514" y="4320"/>
                    <a:pt x="1336" y="1738"/>
                  </a:cubicBezTo>
                  <a:cubicBezTo>
                    <a:pt x="1060" y="1112"/>
                    <a:pt x="684" y="535"/>
                    <a:pt x="208" y="34"/>
                  </a:cubicBezTo>
                  <a:cubicBezTo>
                    <a:pt x="191" y="11"/>
                    <a:pt x="169" y="1"/>
                    <a:pt x="14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6714;p74">
              <a:extLst>
                <a:ext uri="{FF2B5EF4-FFF2-40B4-BE49-F238E27FC236}">
                  <a16:creationId xmlns:a16="http://schemas.microsoft.com/office/drawing/2014/main" id="{E7F35668-A6BD-344B-7D16-C2C1EEA6B3A6}"/>
                </a:ext>
              </a:extLst>
            </p:cNvPr>
            <p:cNvSpPr/>
            <p:nvPr/>
          </p:nvSpPr>
          <p:spPr>
            <a:xfrm>
              <a:off x="1726948" y="2951794"/>
              <a:ext cx="32710" cy="89067"/>
            </a:xfrm>
            <a:custGeom>
              <a:avLst/>
              <a:gdLst/>
              <a:ahLst/>
              <a:cxnLst/>
              <a:rect l="l" t="t" r="r" b="b"/>
              <a:pathLst>
                <a:path w="1162" h="3164" extrusionOk="0">
                  <a:moveTo>
                    <a:pt x="316" y="0"/>
                  </a:moveTo>
                  <a:cubicBezTo>
                    <a:pt x="275" y="0"/>
                    <a:pt x="236" y="22"/>
                    <a:pt x="226" y="73"/>
                  </a:cubicBezTo>
                  <a:cubicBezTo>
                    <a:pt x="1" y="1151"/>
                    <a:pt x="276" y="2279"/>
                    <a:pt x="953" y="3131"/>
                  </a:cubicBezTo>
                  <a:cubicBezTo>
                    <a:pt x="976" y="3154"/>
                    <a:pt x="1001" y="3164"/>
                    <a:pt x="1024" y="3164"/>
                  </a:cubicBezTo>
                  <a:cubicBezTo>
                    <a:pt x="1101" y="3164"/>
                    <a:pt x="1161" y="3057"/>
                    <a:pt x="1103" y="2980"/>
                  </a:cubicBezTo>
                  <a:cubicBezTo>
                    <a:pt x="477" y="2203"/>
                    <a:pt x="201" y="1126"/>
                    <a:pt x="427" y="123"/>
                  </a:cubicBezTo>
                  <a:cubicBezTo>
                    <a:pt x="442" y="48"/>
                    <a:pt x="376" y="0"/>
                    <a:pt x="31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6715;p74">
              <a:extLst>
                <a:ext uri="{FF2B5EF4-FFF2-40B4-BE49-F238E27FC236}">
                  <a16:creationId xmlns:a16="http://schemas.microsoft.com/office/drawing/2014/main" id="{E39065B3-3814-C7A7-C2CC-683F12252F73}"/>
                </a:ext>
              </a:extLst>
            </p:cNvPr>
            <p:cNvSpPr/>
            <p:nvPr/>
          </p:nvSpPr>
          <p:spPr>
            <a:xfrm>
              <a:off x="1765064" y="3013810"/>
              <a:ext cx="7066" cy="5658"/>
            </a:xfrm>
            <a:custGeom>
              <a:avLst/>
              <a:gdLst/>
              <a:ahLst/>
              <a:cxnLst/>
              <a:rect l="l" t="t" r="r" b="b"/>
              <a:pathLst>
                <a:path w="251" h="201" extrusionOk="0">
                  <a:moveTo>
                    <a:pt x="125" y="0"/>
                  </a:moveTo>
                  <a:cubicBezTo>
                    <a:pt x="0" y="0"/>
                    <a:pt x="0" y="201"/>
                    <a:pt x="125" y="201"/>
                  </a:cubicBezTo>
                  <a:cubicBezTo>
                    <a:pt x="251" y="201"/>
                    <a:pt x="251" y="0"/>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6716;p74">
              <a:extLst>
                <a:ext uri="{FF2B5EF4-FFF2-40B4-BE49-F238E27FC236}">
                  <a16:creationId xmlns:a16="http://schemas.microsoft.com/office/drawing/2014/main" id="{1F4824CA-529C-308B-197D-6B34B9CC00DB}"/>
                </a:ext>
              </a:extLst>
            </p:cNvPr>
            <p:cNvSpPr/>
            <p:nvPr/>
          </p:nvSpPr>
          <p:spPr>
            <a:xfrm>
              <a:off x="1763628" y="2697734"/>
              <a:ext cx="11316" cy="24969"/>
            </a:xfrm>
            <a:custGeom>
              <a:avLst/>
              <a:gdLst/>
              <a:ahLst/>
              <a:cxnLst/>
              <a:rect l="l" t="t" r="r" b="b"/>
              <a:pathLst>
                <a:path w="402" h="887" extrusionOk="0">
                  <a:moveTo>
                    <a:pt x="327" y="0"/>
                  </a:moveTo>
                  <a:cubicBezTo>
                    <a:pt x="277" y="0"/>
                    <a:pt x="227" y="25"/>
                    <a:pt x="201" y="75"/>
                  </a:cubicBezTo>
                  <a:cubicBezTo>
                    <a:pt x="126" y="301"/>
                    <a:pt x="76" y="527"/>
                    <a:pt x="26" y="752"/>
                  </a:cubicBezTo>
                  <a:cubicBezTo>
                    <a:pt x="1" y="802"/>
                    <a:pt x="26" y="877"/>
                    <a:pt x="76" y="877"/>
                  </a:cubicBezTo>
                  <a:cubicBezTo>
                    <a:pt x="95" y="884"/>
                    <a:pt x="112" y="887"/>
                    <a:pt x="127" y="887"/>
                  </a:cubicBezTo>
                  <a:cubicBezTo>
                    <a:pt x="173" y="887"/>
                    <a:pt x="201" y="859"/>
                    <a:pt x="201" y="802"/>
                  </a:cubicBezTo>
                  <a:cubicBezTo>
                    <a:pt x="277" y="577"/>
                    <a:pt x="327" y="351"/>
                    <a:pt x="402" y="126"/>
                  </a:cubicBezTo>
                  <a:cubicBezTo>
                    <a:pt x="402" y="75"/>
                    <a:pt x="377" y="25"/>
                    <a:pt x="3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6717;p74">
              <a:extLst>
                <a:ext uri="{FF2B5EF4-FFF2-40B4-BE49-F238E27FC236}">
                  <a16:creationId xmlns:a16="http://schemas.microsoft.com/office/drawing/2014/main" id="{C9221267-D743-43B4-7437-EF2A84855082}"/>
                </a:ext>
              </a:extLst>
            </p:cNvPr>
            <p:cNvSpPr/>
            <p:nvPr/>
          </p:nvSpPr>
          <p:spPr>
            <a:xfrm>
              <a:off x="1779168" y="2697734"/>
              <a:ext cx="13428" cy="23308"/>
            </a:xfrm>
            <a:custGeom>
              <a:avLst/>
              <a:gdLst/>
              <a:ahLst/>
              <a:cxnLst/>
              <a:rect l="l" t="t" r="r" b="b"/>
              <a:pathLst>
                <a:path w="477" h="828" extrusionOk="0">
                  <a:moveTo>
                    <a:pt x="401" y="0"/>
                  </a:moveTo>
                  <a:cubicBezTo>
                    <a:pt x="326" y="0"/>
                    <a:pt x="276" y="25"/>
                    <a:pt x="276" y="75"/>
                  </a:cubicBezTo>
                  <a:cubicBezTo>
                    <a:pt x="176" y="276"/>
                    <a:pt x="101" y="501"/>
                    <a:pt x="25" y="702"/>
                  </a:cubicBezTo>
                  <a:cubicBezTo>
                    <a:pt x="0" y="752"/>
                    <a:pt x="50" y="802"/>
                    <a:pt x="101" y="827"/>
                  </a:cubicBezTo>
                  <a:cubicBezTo>
                    <a:pt x="151" y="827"/>
                    <a:pt x="201" y="802"/>
                    <a:pt x="226" y="752"/>
                  </a:cubicBezTo>
                  <a:cubicBezTo>
                    <a:pt x="301" y="552"/>
                    <a:pt x="376" y="326"/>
                    <a:pt x="452" y="126"/>
                  </a:cubicBezTo>
                  <a:cubicBezTo>
                    <a:pt x="477" y="75"/>
                    <a:pt x="452" y="25"/>
                    <a:pt x="4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6718;p74">
              <a:extLst>
                <a:ext uri="{FF2B5EF4-FFF2-40B4-BE49-F238E27FC236}">
                  <a16:creationId xmlns:a16="http://schemas.microsoft.com/office/drawing/2014/main" id="{EB035A11-81E1-54F4-300A-D37AD385324A}"/>
                </a:ext>
              </a:extLst>
            </p:cNvPr>
            <p:cNvSpPr/>
            <p:nvPr/>
          </p:nvSpPr>
          <p:spPr>
            <a:xfrm>
              <a:off x="1779618" y="2490038"/>
              <a:ext cx="140328" cy="37608"/>
            </a:xfrm>
            <a:custGeom>
              <a:avLst/>
              <a:gdLst/>
              <a:ahLst/>
              <a:cxnLst/>
              <a:rect l="l" t="t" r="r" b="b"/>
              <a:pathLst>
                <a:path w="4985" h="1336" extrusionOk="0">
                  <a:moveTo>
                    <a:pt x="2802" y="1"/>
                  </a:moveTo>
                  <a:cubicBezTo>
                    <a:pt x="2639" y="1"/>
                    <a:pt x="2476" y="12"/>
                    <a:pt x="2315" y="35"/>
                  </a:cubicBezTo>
                  <a:cubicBezTo>
                    <a:pt x="1463" y="160"/>
                    <a:pt x="661" y="561"/>
                    <a:pt x="60" y="1163"/>
                  </a:cubicBezTo>
                  <a:cubicBezTo>
                    <a:pt x="0" y="1242"/>
                    <a:pt x="65" y="1336"/>
                    <a:pt x="145" y="1336"/>
                  </a:cubicBezTo>
                  <a:cubicBezTo>
                    <a:pt x="166" y="1336"/>
                    <a:pt x="189" y="1329"/>
                    <a:pt x="210" y="1313"/>
                  </a:cubicBezTo>
                  <a:cubicBezTo>
                    <a:pt x="786" y="737"/>
                    <a:pt x="1538" y="336"/>
                    <a:pt x="2340" y="235"/>
                  </a:cubicBezTo>
                  <a:cubicBezTo>
                    <a:pt x="2484" y="218"/>
                    <a:pt x="2629" y="210"/>
                    <a:pt x="2774" y="210"/>
                  </a:cubicBezTo>
                  <a:cubicBezTo>
                    <a:pt x="3484" y="210"/>
                    <a:pt x="4188" y="412"/>
                    <a:pt x="4771" y="787"/>
                  </a:cubicBezTo>
                  <a:cubicBezTo>
                    <a:pt x="4787" y="793"/>
                    <a:pt x="4802" y="796"/>
                    <a:pt x="4816" y="796"/>
                  </a:cubicBezTo>
                  <a:cubicBezTo>
                    <a:pt x="4918" y="796"/>
                    <a:pt x="4985" y="655"/>
                    <a:pt x="4897" y="611"/>
                  </a:cubicBezTo>
                  <a:cubicBezTo>
                    <a:pt x="4262" y="222"/>
                    <a:pt x="3527" y="1"/>
                    <a:pt x="28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6719;p74">
              <a:extLst>
                <a:ext uri="{FF2B5EF4-FFF2-40B4-BE49-F238E27FC236}">
                  <a16:creationId xmlns:a16="http://schemas.microsoft.com/office/drawing/2014/main" id="{B87FF8E2-DD28-1BB3-2E2E-4F2D68A040C8}"/>
                </a:ext>
              </a:extLst>
            </p:cNvPr>
            <p:cNvSpPr/>
            <p:nvPr/>
          </p:nvSpPr>
          <p:spPr>
            <a:xfrm>
              <a:off x="1942780" y="2557965"/>
              <a:ext cx="80537" cy="412032"/>
            </a:xfrm>
            <a:custGeom>
              <a:avLst/>
              <a:gdLst/>
              <a:ahLst/>
              <a:cxnLst/>
              <a:rect l="l" t="t" r="r" b="b"/>
              <a:pathLst>
                <a:path w="2861" h="14637" extrusionOk="0">
                  <a:moveTo>
                    <a:pt x="143" y="0"/>
                  </a:moveTo>
                  <a:cubicBezTo>
                    <a:pt x="71" y="0"/>
                    <a:pt x="0" y="83"/>
                    <a:pt x="53" y="153"/>
                  </a:cubicBezTo>
                  <a:cubicBezTo>
                    <a:pt x="655" y="955"/>
                    <a:pt x="805" y="1983"/>
                    <a:pt x="830" y="2960"/>
                  </a:cubicBezTo>
                  <a:cubicBezTo>
                    <a:pt x="855" y="3988"/>
                    <a:pt x="805" y="5015"/>
                    <a:pt x="1005" y="6018"/>
                  </a:cubicBezTo>
                  <a:cubicBezTo>
                    <a:pt x="1106" y="6494"/>
                    <a:pt x="1281" y="6970"/>
                    <a:pt x="1557" y="7371"/>
                  </a:cubicBezTo>
                  <a:cubicBezTo>
                    <a:pt x="1858" y="7873"/>
                    <a:pt x="2259" y="8299"/>
                    <a:pt x="2434" y="8850"/>
                  </a:cubicBezTo>
                  <a:cubicBezTo>
                    <a:pt x="2710" y="9752"/>
                    <a:pt x="2384" y="10705"/>
                    <a:pt x="2083" y="11557"/>
                  </a:cubicBezTo>
                  <a:cubicBezTo>
                    <a:pt x="1757" y="12509"/>
                    <a:pt x="1381" y="13587"/>
                    <a:pt x="1782" y="14564"/>
                  </a:cubicBezTo>
                  <a:cubicBezTo>
                    <a:pt x="1803" y="14615"/>
                    <a:pt x="1847" y="14637"/>
                    <a:pt x="1890" y="14637"/>
                  </a:cubicBezTo>
                  <a:cubicBezTo>
                    <a:pt x="1954" y="14637"/>
                    <a:pt x="2013" y="14589"/>
                    <a:pt x="1983" y="14514"/>
                  </a:cubicBezTo>
                  <a:cubicBezTo>
                    <a:pt x="1632" y="13637"/>
                    <a:pt x="1908" y="12685"/>
                    <a:pt x="2208" y="11832"/>
                  </a:cubicBezTo>
                  <a:cubicBezTo>
                    <a:pt x="2509" y="10955"/>
                    <a:pt x="2860" y="10028"/>
                    <a:pt x="2710" y="9101"/>
                  </a:cubicBezTo>
                  <a:cubicBezTo>
                    <a:pt x="2609" y="8549"/>
                    <a:pt x="2309" y="8098"/>
                    <a:pt x="1983" y="7672"/>
                  </a:cubicBezTo>
                  <a:cubicBezTo>
                    <a:pt x="1682" y="7221"/>
                    <a:pt x="1432" y="6770"/>
                    <a:pt x="1281" y="6269"/>
                  </a:cubicBezTo>
                  <a:cubicBezTo>
                    <a:pt x="1005" y="5266"/>
                    <a:pt x="1056" y="4213"/>
                    <a:pt x="1031" y="3186"/>
                  </a:cubicBezTo>
                  <a:cubicBezTo>
                    <a:pt x="1005" y="2108"/>
                    <a:pt x="905" y="955"/>
                    <a:pt x="229" y="53"/>
                  </a:cubicBezTo>
                  <a:cubicBezTo>
                    <a:pt x="206" y="15"/>
                    <a:pt x="175" y="0"/>
                    <a:pt x="1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6720;p74">
              <a:extLst>
                <a:ext uri="{FF2B5EF4-FFF2-40B4-BE49-F238E27FC236}">
                  <a16:creationId xmlns:a16="http://schemas.microsoft.com/office/drawing/2014/main" id="{4C4546E7-57B9-C391-3FD7-80E64A9FA5B7}"/>
                </a:ext>
              </a:extLst>
            </p:cNvPr>
            <p:cNvSpPr/>
            <p:nvPr/>
          </p:nvSpPr>
          <p:spPr>
            <a:xfrm>
              <a:off x="1819367" y="2590170"/>
              <a:ext cx="16974" cy="14441"/>
            </a:xfrm>
            <a:custGeom>
              <a:avLst/>
              <a:gdLst/>
              <a:ahLst/>
              <a:cxnLst/>
              <a:rect l="l" t="t" r="r" b="b"/>
              <a:pathLst>
                <a:path w="603" h="513" extrusionOk="0">
                  <a:moveTo>
                    <a:pt x="101" y="1"/>
                  </a:moveTo>
                  <a:cubicBezTo>
                    <a:pt x="84" y="1"/>
                    <a:pt x="68" y="12"/>
                    <a:pt x="51" y="12"/>
                  </a:cubicBezTo>
                  <a:cubicBezTo>
                    <a:pt x="26" y="37"/>
                    <a:pt x="26" y="62"/>
                    <a:pt x="1" y="87"/>
                  </a:cubicBezTo>
                  <a:cubicBezTo>
                    <a:pt x="1" y="137"/>
                    <a:pt x="26" y="187"/>
                    <a:pt x="76" y="212"/>
                  </a:cubicBezTo>
                  <a:lnTo>
                    <a:pt x="176" y="212"/>
                  </a:lnTo>
                  <a:cubicBezTo>
                    <a:pt x="176" y="221"/>
                    <a:pt x="176" y="223"/>
                    <a:pt x="175" y="223"/>
                  </a:cubicBezTo>
                  <a:cubicBezTo>
                    <a:pt x="174" y="223"/>
                    <a:pt x="168" y="212"/>
                    <a:pt x="151" y="212"/>
                  </a:cubicBezTo>
                  <a:cubicBezTo>
                    <a:pt x="151" y="212"/>
                    <a:pt x="176" y="237"/>
                    <a:pt x="176" y="237"/>
                  </a:cubicBezTo>
                  <a:cubicBezTo>
                    <a:pt x="201" y="237"/>
                    <a:pt x="201" y="237"/>
                    <a:pt x="227" y="262"/>
                  </a:cubicBezTo>
                  <a:lnTo>
                    <a:pt x="252" y="262"/>
                  </a:lnTo>
                  <a:cubicBezTo>
                    <a:pt x="252" y="287"/>
                    <a:pt x="252" y="287"/>
                    <a:pt x="252" y="287"/>
                  </a:cubicBezTo>
                  <a:cubicBezTo>
                    <a:pt x="277" y="287"/>
                    <a:pt x="302" y="312"/>
                    <a:pt x="302" y="312"/>
                  </a:cubicBezTo>
                  <a:cubicBezTo>
                    <a:pt x="302" y="338"/>
                    <a:pt x="327" y="338"/>
                    <a:pt x="327" y="338"/>
                  </a:cubicBezTo>
                  <a:cubicBezTo>
                    <a:pt x="327" y="338"/>
                    <a:pt x="327" y="338"/>
                    <a:pt x="327" y="363"/>
                  </a:cubicBezTo>
                  <a:cubicBezTo>
                    <a:pt x="352" y="363"/>
                    <a:pt x="327" y="338"/>
                    <a:pt x="327" y="338"/>
                  </a:cubicBezTo>
                  <a:lnTo>
                    <a:pt x="327" y="338"/>
                  </a:lnTo>
                  <a:cubicBezTo>
                    <a:pt x="352" y="363"/>
                    <a:pt x="352" y="388"/>
                    <a:pt x="352" y="388"/>
                  </a:cubicBezTo>
                  <a:cubicBezTo>
                    <a:pt x="377" y="413"/>
                    <a:pt x="377" y="413"/>
                    <a:pt x="377" y="413"/>
                  </a:cubicBezTo>
                  <a:cubicBezTo>
                    <a:pt x="377" y="438"/>
                    <a:pt x="377" y="438"/>
                    <a:pt x="377" y="438"/>
                  </a:cubicBezTo>
                  <a:cubicBezTo>
                    <a:pt x="402" y="463"/>
                    <a:pt x="402" y="488"/>
                    <a:pt x="427" y="488"/>
                  </a:cubicBezTo>
                  <a:cubicBezTo>
                    <a:pt x="452" y="513"/>
                    <a:pt x="477" y="513"/>
                    <a:pt x="502" y="513"/>
                  </a:cubicBezTo>
                  <a:cubicBezTo>
                    <a:pt x="552" y="488"/>
                    <a:pt x="602" y="438"/>
                    <a:pt x="577" y="388"/>
                  </a:cubicBezTo>
                  <a:cubicBezTo>
                    <a:pt x="552" y="287"/>
                    <a:pt x="477" y="212"/>
                    <a:pt x="402" y="137"/>
                  </a:cubicBezTo>
                  <a:cubicBezTo>
                    <a:pt x="327" y="62"/>
                    <a:pt x="227" y="12"/>
                    <a:pt x="126" y="12"/>
                  </a:cubicBezTo>
                  <a:cubicBezTo>
                    <a:pt x="118" y="3"/>
                    <a:pt x="110"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6721;p74">
              <a:extLst>
                <a:ext uri="{FF2B5EF4-FFF2-40B4-BE49-F238E27FC236}">
                  <a16:creationId xmlns:a16="http://schemas.microsoft.com/office/drawing/2014/main" id="{05C64451-EF45-126A-350A-B0EFD1408AE0}"/>
                </a:ext>
              </a:extLst>
            </p:cNvPr>
            <p:cNvSpPr/>
            <p:nvPr/>
          </p:nvSpPr>
          <p:spPr>
            <a:xfrm>
              <a:off x="1813033" y="2751839"/>
              <a:ext cx="98666" cy="364740"/>
            </a:xfrm>
            <a:custGeom>
              <a:avLst/>
              <a:gdLst/>
              <a:ahLst/>
              <a:cxnLst/>
              <a:rect l="l" t="t" r="r" b="b"/>
              <a:pathLst>
                <a:path w="3505" h="12957" extrusionOk="0">
                  <a:moveTo>
                    <a:pt x="996" y="1"/>
                  </a:moveTo>
                  <a:cubicBezTo>
                    <a:pt x="962" y="1"/>
                    <a:pt x="927" y="18"/>
                    <a:pt x="903" y="58"/>
                  </a:cubicBezTo>
                  <a:cubicBezTo>
                    <a:pt x="0" y="1487"/>
                    <a:pt x="76" y="3467"/>
                    <a:pt x="1053" y="4845"/>
                  </a:cubicBezTo>
                  <a:cubicBezTo>
                    <a:pt x="1604" y="5622"/>
                    <a:pt x="2507" y="6123"/>
                    <a:pt x="2832" y="7026"/>
                  </a:cubicBezTo>
                  <a:cubicBezTo>
                    <a:pt x="3183" y="7953"/>
                    <a:pt x="2958" y="9006"/>
                    <a:pt x="2832" y="9958"/>
                  </a:cubicBezTo>
                  <a:cubicBezTo>
                    <a:pt x="2707" y="10961"/>
                    <a:pt x="2657" y="12063"/>
                    <a:pt x="3259" y="12915"/>
                  </a:cubicBezTo>
                  <a:cubicBezTo>
                    <a:pt x="3288" y="12945"/>
                    <a:pt x="3324" y="12957"/>
                    <a:pt x="3357" y="12957"/>
                  </a:cubicBezTo>
                  <a:cubicBezTo>
                    <a:pt x="3438" y="12957"/>
                    <a:pt x="3505" y="12886"/>
                    <a:pt x="3434" y="12815"/>
                  </a:cubicBezTo>
                  <a:cubicBezTo>
                    <a:pt x="2883" y="12063"/>
                    <a:pt x="2908" y="11086"/>
                    <a:pt x="3008" y="10184"/>
                  </a:cubicBezTo>
                  <a:cubicBezTo>
                    <a:pt x="3108" y="9256"/>
                    <a:pt x="3334" y="8304"/>
                    <a:pt x="3133" y="7351"/>
                  </a:cubicBezTo>
                  <a:cubicBezTo>
                    <a:pt x="3033" y="6900"/>
                    <a:pt x="2832" y="6499"/>
                    <a:pt x="2557" y="6148"/>
                  </a:cubicBezTo>
                  <a:cubicBezTo>
                    <a:pt x="2256" y="5798"/>
                    <a:pt x="1880" y="5472"/>
                    <a:pt x="1554" y="5146"/>
                  </a:cubicBezTo>
                  <a:cubicBezTo>
                    <a:pt x="978" y="4519"/>
                    <a:pt x="627" y="3717"/>
                    <a:pt x="502" y="2865"/>
                  </a:cubicBezTo>
                  <a:cubicBezTo>
                    <a:pt x="376" y="1938"/>
                    <a:pt x="577" y="960"/>
                    <a:pt x="1078" y="158"/>
                  </a:cubicBezTo>
                  <a:cubicBezTo>
                    <a:pt x="1129" y="74"/>
                    <a:pt x="1065" y="1"/>
                    <a:pt x="99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6722;p74">
              <a:extLst>
                <a:ext uri="{FF2B5EF4-FFF2-40B4-BE49-F238E27FC236}">
                  <a16:creationId xmlns:a16="http://schemas.microsoft.com/office/drawing/2014/main" id="{A34087ED-33D7-2D79-4CE8-22B99FBAE37D}"/>
                </a:ext>
              </a:extLst>
            </p:cNvPr>
            <p:cNvSpPr/>
            <p:nvPr/>
          </p:nvSpPr>
          <p:spPr>
            <a:xfrm>
              <a:off x="1905395" y="2904219"/>
              <a:ext cx="31838" cy="70037"/>
            </a:xfrm>
            <a:custGeom>
              <a:avLst/>
              <a:gdLst/>
              <a:ahLst/>
              <a:cxnLst/>
              <a:rect l="l" t="t" r="r" b="b"/>
              <a:pathLst>
                <a:path w="1131" h="2488" extrusionOk="0">
                  <a:moveTo>
                    <a:pt x="143" y="1"/>
                  </a:moveTo>
                  <a:cubicBezTo>
                    <a:pt x="72" y="1"/>
                    <a:pt x="1" y="107"/>
                    <a:pt x="78" y="184"/>
                  </a:cubicBezTo>
                  <a:cubicBezTo>
                    <a:pt x="654" y="735"/>
                    <a:pt x="930" y="1588"/>
                    <a:pt x="754" y="2365"/>
                  </a:cubicBezTo>
                  <a:cubicBezTo>
                    <a:pt x="740" y="2439"/>
                    <a:pt x="805" y="2487"/>
                    <a:pt x="865" y="2487"/>
                  </a:cubicBezTo>
                  <a:cubicBezTo>
                    <a:pt x="906" y="2487"/>
                    <a:pt x="945" y="2465"/>
                    <a:pt x="955" y="2415"/>
                  </a:cubicBezTo>
                  <a:cubicBezTo>
                    <a:pt x="1130" y="1563"/>
                    <a:pt x="855" y="635"/>
                    <a:pt x="203" y="34"/>
                  </a:cubicBezTo>
                  <a:cubicBezTo>
                    <a:pt x="186" y="10"/>
                    <a:pt x="164" y="1"/>
                    <a:pt x="1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6723;p74">
              <a:extLst>
                <a:ext uri="{FF2B5EF4-FFF2-40B4-BE49-F238E27FC236}">
                  <a16:creationId xmlns:a16="http://schemas.microsoft.com/office/drawing/2014/main" id="{F8C063A7-C8D3-41FE-0EAF-1949EA544153}"/>
                </a:ext>
              </a:extLst>
            </p:cNvPr>
            <p:cNvSpPr/>
            <p:nvPr/>
          </p:nvSpPr>
          <p:spPr>
            <a:xfrm>
              <a:off x="1919555" y="3005336"/>
              <a:ext cx="7094" cy="5686"/>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6724;p74">
              <a:extLst>
                <a:ext uri="{FF2B5EF4-FFF2-40B4-BE49-F238E27FC236}">
                  <a16:creationId xmlns:a16="http://schemas.microsoft.com/office/drawing/2014/main" id="{8CC7DB8F-463B-D7C0-9E93-24A8E83CE30A}"/>
                </a:ext>
              </a:extLst>
            </p:cNvPr>
            <p:cNvSpPr/>
            <p:nvPr/>
          </p:nvSpPr>
          <p:spPr>
            <a:xfrm>
              <a:off x="1980952" y="3057359"/>
              <a:ext cx="25419" cy="26799"/>
            </a:xfrm>
            <a:custGeom>
              <a:avLst/>
              <a:gdLst/>
              <a:ahLst/>
              <a:cxnLst/>
              <a:rect l="l" t="t" r="r" b="b"/>
              <a:pathLst>
                <a:path w="903" h="952" extrusionOk="0">
                  <a:moveTo>
                    <a:pt x="103" y="1"/>
                  </a:moveTo>
                  <a:cubicBezTo>
                    <a:pt x="94" y="1"/>
                    <a:pt x="85" y="3"/>
                    <a:pt x="76" y="7"/>
                  </a:cubicBezTo>
                  <a:cubicBezTo>
                    <a:pt x="25" y="7"/>
                    <a:pt x="0" y="82"/>
                    <a:pt x="0" y="133"/>
                  </a:cubicBezTo>
                  <a:cubicBezTo>
                    <a:pt x="126" y="483"/>
                    <a:pt x="401" y="784"/>
                    <a:pt x="727" y="935"/>
                  </a:cubicBezTo>
                  <a:cubicBezTo>
                    <a:pt x="748" y="945"/>
                    <a:pt x="773" y="951"/>
                    <a:pt x="797" y="951"/>
                  </a:cubicBezTo>
                  <a:cubicBezTo>
                    <a:pt x="831" y="951"/>
                    <a:pt x="863" y="939"/>
                    <a:pt x="878" y="910"/>
                  </a:cubicBezTo>
                  <a:cubicBezTo>
                    <a:pt x="903" y="859"/>
                    <a:pt x="878" y="784"/>
                    <a:pt x="827" y="759"/>
                  </a:cubicBezTo>
                  <a:cubicBezTo>
                    <a:pt x="552" y="609"/>
                    <a:pt x="326" y="383"/>
                    <a:pt x="201" y="82"/>
                  </a:cubicBezTo>
                  <a:cubicBezTo>
                    <a:pt x="180" y="42"/>
                    <a:pt x="143" y="1"/>
                    <a:pt x="1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6725;p74">
              <a:extLst>
                <a:ext uri="{FF2B5EF4-FFF2-40B4-BE49-F238E27FC236}">
                  <a16:creationId xmlns:a16="http://schemas.microsoft.com/office/drawing/2014/main" id="{672CA4A1-FDC8-BE2F-C415-82A9756A2E03}"/>
                </a:ext>
              </a:extLst>
            </p:cNvPr>
            <p:cNvSpPr/>
            <p:nvPr/>
          </p:nvSpPr>
          <p:spPr>
            <a:xfrm>
              <a:off x="1862409" y="3172721"/>
              <a:ext cx="63056" cy="116091"/>
            </a:xfrm>
            <a:custGeom>
              <a:avLst/>
              <a:gdLst/>
              <a:ahLst/>
              <a:cxnLst/>
              <a:rect l="l" t="t" r="r" b="b"/>
              <a:pathLst>
                <a:path w="2240" h="4124" extrusionOk="0">
                  <a:moveTo>
                    <a:pt x="251" y="1"/>
                  </a:moveTo>
                  <a:cubicBezTo>
                    <a:pt x="201" y="1"/>
                    <a:pt x="151" y="32"/>
                    <a:pt x="151" y="95"/>
                  </a:cubicBezTo>
                  <a:cubicBezTo>
                    <a:pt x="1" y="1649"/>
                    <a:pt x="778" y="3228"/>
                    <a:pt x="2056" y="4105"/>
                  </a:cubicBezTo>
                  <a:cubicBezTo>
                    <a:pt x="2073" y="4118"/>
                    <a:pt x="2090" y="4123"/>
                    <a:pt x="2106" y="4123"/>
                  </a:cubicBezTo>
                  <a:cubicBezTo>
                    <a:pt x="2185" y="4123"/>
                    <a:pt x="2239" y="3992"/>
                    <a:pt x="2156" y="3929"/>
                  </a:cubicBezTo>
                  <a:cubicBezTo>
                    <a:pt x="928" y="3077"/>
                    <a:pt x="226" y="1573"/>
                    <a:pt x="352" y="95"/>
                  </a:cubicBezTo>
                  <a:cubicBezTo>
                    <a:pt x="352" y="32"/>
                    <a:pt x="302" y="1"/>
                    <a:pt x="2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6726;p74">
              <a:extLst>
                <a:ext uri="{FF2B5EF4-FFF2-40B4-BE49-F238E27FC236}">
                  <a16:creationId xmlns:a16="http://schemas.microsoft.com/office/drawing/2014/main" id="{93907EEA-A994-CEB7-81D9-481F9D22769A}"/>
                </a:ext>
              </a:extLst>
            </p:cNvPr>
            <p:cNvSpPr/>
            <p:nvPr/>
          </p:nvSpPr>
          <p:spPr>
            <a:xfrm>
              <a:off x="1934391" y="3203067"/>
              <a:ext cx="6362" cy="31247"/>
            </a:xfrm>
            <a:custGeom>
              <a:avLst/>
              <a:gdLst/>
              <a:ahLst/>
              <a:cxnLst/>
              <a:rect l="l" t="t" r="r" b="b"/>
              <a:pathLst>
                <a:path w="226" h="1110" extrusionOk="0">
                  <a:moveTo>
                    <a:pt x="113" y="0"/>
                  </a:moveTo>
                  <a:cubicBezTo>
                    <a:pt x="57" y="0"/>
                    <a:pt x="0" y="32"/>
                    <a:pt x="0" y="94"/>
                  </a:cubicBezTo>
                  <a:lnTo>
                    <a:pt x="0" y="997"/>
                  </a:lnTo>
                  <a:cubicBezTo>
                    <a:pt x="0" y="1072"/>
                    <a:pt x="57" y="1109"/>
                    <a:pt x="113" y="1109"/>
                  </a:cubicBezTo>
                  <a:cubicBezTo>
                    <a:pt x="169" y="1109"/>
                    <a:pt x="226" y="1072"/>
                    <a:pt x="226" y="997"/>
                  </a:cubicBezTo>
                  <a:lnTo>
                    <a:pt x="226" y="94"/>
                  </a:lnTo>
                  <a:cubicBezTo>
                    <a:pt x="226" y="32"/>
                    <a:pt x="169" y="0"/>
                    <a:pt x="11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6727;p74">
              <a:extLst>
                <a:ext uri="{FF2B5EF4-FFF2-40B4-BE49-F238E27FC236}">
                  <a16:creationId xmlns:a16="http://schemas.microsoft.com/office/drawing/2014/main" id="{2E49E50B-EEB2-EE6D-9BA1-AC9CEF9D9B61}"/>
                </a:ext>
              </a:extLst>
            </p:cNvPr>
            <p:cNvSpPr/>
            <p:nvPr/>
          </p:nvSpPr>
          <p:spPr>
            <a:xfrm>
              <a:off x="1951309" y="3210471"/>
              <a:ext cx="14835" cy="26320"/>
            </a:xfrm>
            <a:custGeom>
              <a:avLst/>
              <a:gdLst/>
              <a:ahLst/>
              <a:cxnLst/>
              <a:rect l="l" t="t" r="r" b="b"/>
              <a:pathLst>
                <a:path w="527" h="935" extrusionOk="0">
                  <a:moveTo>
                    <a:pt x="399" y="0"/>
                  </a:moveTo>
                  <a:cubicBezTo>
                    <a:pt x="359" y="0"/>
                    <a:pt x="322" y="41"/>
                    <a:pt x="301" y="82"/>
                  </a:cubicBezTo>
                  <a:cubicBezTo>
                    <a:pt x="201" y="308"/>
                    <a:pt x="126" y="558"/>
                    <a:pt x="26" y="809"/>
                  </a:cubicBezTo>
                  <a:cubicBezTo>
                    <a:pt x="1" y="859"/>
                    <a:pt x="51" y="909"/>
                    <a:pt x="101" y="934"/>
                  </a:cubicBezTo>
                  <a:cubicBezTo>
                    <a:pt x="151" y="934"/>
                    <a:pt x="201" y="909"/>
                    <a:pt x="226" y="859"/>
                  </a:cubicBezTo>
                  <a:cubicBezTo>
                    <a:pt x="327" y="608"/>
                    <a:pt x="402" y="383"/>
                    <a:pt x="502" y="132"/>
                  </a:cubicBezTo>
                  <a:cubicBezTo>
                    <a:pt x="527" y="82"/>
                    <a:pt x="477" y="7"/>
                    <a:pt x="427" y="7"/>
                  </a:cubicBezTo>
                  <a:cubicBezTo>
                    <a:pt x="418" y="2"/>
                    <a:pt x="408" y="0"/>
                    <a:pt x="39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6728;p74">
              <a:extLst>
                <a:ext uri="{FF2B5EF4-FFF2-40B4-BE49-F238E27FC236}">
                  <a16:creationId xmlns:a16="http://schemas.microsoft.com/office/drawing/2014/main" id="{434F7C3A-E540-86F7-559A-0623CB24A252}"/>
                </a:ext>
              </a:extLst>
            </p:cNvPr>
            <p:cNvSpPr/>
            <p:nvPr/>
          </p:nvSpPr>
          <p:spPr>
            <a:xfrm>
              <a:off x="1669380" y="3142290"/>
              <a:ext cx="82282" cy="183651"/>
            </a:xfrm>
            <a:custGeom>
              <a:avLst/>
              <a:gdLst/>
              <a:ahLst/>
              <a:cxnLst/>
              <a:rect l="l" t="t" r="r" b="b"/>
              <a:pathLst>
                <a:path w="2923" h="6524" extrusionOk="0">
                  <a:moveTo>
                    <a:pt x="2382" y="0"/>
                  </a:moveTo>
                  <a:cubicBezTo>
                    <a:pt x="2322" y="0"/>
                    <a:pt x="2256" y="48"/>
                    <a:pt x="2271" y="123"/>
                  </a:cubicBezTo>
                  <a:cubicBezTo>
                    <a:pt x="2522" y="1426"/>
                    <a:pt x="2672" y="2755"/>
                    <a:pt x="2697" y="4083"/>
                  </a:cubicBezTo>
                  <a:cubicBezTo>
                    <a:pt x="2722" y="4609"/>
                    <a:pt x="2773" y="5211"/>
                    <a:pt x="2547" y="5712"/>
                  </a:cubicBezTo>
                  <a:cubicBezTo>
                    <a:pt x="2359" y="6108"/>
                    <a:pt x="1963" y="6314"/>
                    <a:pt x="1547" y="6314"/>
                  </a:cubicBezTo>
                  <a:cubicBezTo>
                    <a:pt x="1463" y="6314"/>
                    <a:pt x="1378" y="6305"/>
                    <a:pt x="1294" y="6289"/>
                  </a:cubicBezTo>
                  <a:cubicBezTo>
                    <a:pt x="717" y="6163"/>
                    <a:pt x="341" y="5612"/>
                    <a:pt x="216" y="5035"/>
                  </a:cubicBezTo>
                  <a:cubicBezTo>
                    <a:pt x="206" y="4985"/>
                    <a:pt x="167" y="4963"/>
                    <a:pt x="126" y="4963"/>
                  </a:cubicBezTo>
                  <a:cubicBezTo>
                    <a:pt x="66" y="4963"/>
                    <a:pt x="1" y="5011"/>
                    <a:pt x="16" y="5086"/>
                  </a:cubicBezTo>
                  <a:cubicBezTo>
                    <a:pt x="116" y="5637"/>
                    <a:pt x="467" y="6138"/>
                    <a:pt x="968" y="6389"/>
                  </a:cubicBezTo>
                  <a:cubicBezTo>
                    <a:pt x="1156" y="6478"/>
                    <a:pt x="1364" y="6524"/>
                    <a:pt x="1569" y="6524"/>
                  </a:cubicBezTo>
                  <a:cubicBezTo>
                    <a:pt x="1884" y="6524"/>
                    <a:pt x="2194" y="6416"/>
                    <a:pt x="2422" y="6188"/>
                  </a:cubicBezTo>
                  <a:cubicBezTo>
                    <a:pt x="2848" y="5812"/>
                    <a:pt x="2923" y="5211"/>
                    <a:pt x="2923" y="4685"/>
                  </a:cubicBezTo>
                  <a:cubicBezTo>
                    <a:pt x="2923" y="3958"/>
                    <a:pt x="2873" y="3231"/>
                    <a:pt x="2823" y="2529"/>
                  </a:cubicBezTo>
                  <a:cubicBezTo>
                    <a:pt x="2747" y="1702"/>
                    <a:pt x="2622" y="875"/>
                    <a:pt x="2472" y="73"/>
                  </a:cubicBezTo>
                  <a:cubicBezTo>
                    <a:pt x="2462" y="22"/>
                    <a:pt x="2423" y="0"/>
                    <a:pt x="238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6729;p74">
              <a:extLst>
                <a:ext uri="{FF2B5EF4-FFF2-40B4-BE49-F238E27FC236}">
                  <a16:creationId xmlns:a16="http://schemas.microsoft.com/office/drawing/2014/main" id="{8B1E4205-7A53-DC95-EC5D-080675A1A274}"/>
                </a:ext>
              </a:extLst>
            </p:cNvPr>
            <p:cNvSpPr/>
            <p:nvPr/>
          </p:nvSpPr>
          <p:spPr>
            <a:xfrm>
              <a:off x="1706145" y="3185417"/>
              <a:ext cx="13428" cy="61592"/>
            </a:xfrm>
            <a:custGeom>
              <a:avLst/>
              <a:gdLst/>
              <a:ahLst/>
              <a:cxnLst/>
              <a:rect l="l" t="t" r="r" b="b"/>
              <a:pathLst>
                <a:path w="477" h="2188" extrusionOk="0">
                  <a:moveTo>
                    <a:pt x="383" y="1"/>
                  </a:moveTo>
                  <a:cubicBezTo>
                    <a:pt x="332" y="1"/>
                    <a:pt x="276" y="32"/>
                    <a:pt x="264" y="95"/>
                  </a:cubicBezTo>
                  <a:cubicBezTo>
                    <a:pt x="188" y="772"/>
                    <a:pt x="88" y="1423"/>
                    <a:pt x="13" y="2075"/>
                  </a:cubicBezTo>
                  <a:cubicBezTo>
                    <a:pt x="0" y="2150"/>
                    <a:pt x="44" y="2188"/>
                    <a:pt x="94" y="2188"/>
                  </a:cubicBezTo>
                  <a:cubicBezTo>
                    <a:pt x="144" y="2188"/>
                    <a:pt x="201" y="2150"/>
                    <a:pt x="213" y="2075"/>
                  </a:cubicBezTo>
                  <a:cubicBezTo>
                    <a:pt x="289" y="1423"/>
                    <a:pt x="389" y="772"/>
                    <a:pt x="464" y="95"/>
                  </a:cubicBezTo>
                  <a:cubicBezTo>
                    <a:pt x="477" y="32"/>
                    <a:pt x="433" y="1"/>
                    <a:pt x="3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6730;p74">
              <a:extLst>
                <a:ext uri="{FF2B5EF4-FFF2-40B4-BE49-F238E27FC236}">
                  <a16:creationId xmlns:a16="http://schemas.microsoft.com/office/drawing/2014/main" id="{3A6F91F6-20AA-2515-5361-66C1768CD48E}"/>
                </a:ext>
              </a:extLst>
            </p:cNvPr>
            <p:cNvSpPr/>
            <p:nvPr/>
          </p:nvSpPr>
          <p:spPr>
            <a:xfrm>
              <a:off x="1771398" y="3238621"/>
              <a:ext cx="11316" cy="31331"/>
            </a:xfrm>
            <a:custGeom>
              <a:avLst/>
              <a:gdLst/>
              <a:ahLst/>
              <a:cxnLst/>
              <a:rect l="l" t="t" r="r" b="b"/>
              <a:pathLst>
                <a:path w="402" h="1113" extrusionOk="0">
                  <a:moveTo>
                    <a:pt x="286" y="0"/>
                  </a:moveTo>
                  <a:cubicBezTo>
                    <a:pt x="243" y="0"/>
                    <a:pt x="201" y="28"/>
                    <a:pt x="201" y="85"/>
                  </a:cubicBezTo>
                  <a:cubicBezTo>
                    <a:pt x="151" y="385"/>
                    <a:pt x="76" y="686"/>
                    <a:pt x="26" y="987"/>
                  </a:cubicBezTo>
                  <a:cubicBezTo>
                    <a:pt x="1" y="1037"/>
                    <a:pt x="26" y="1087"/>
                    <a:pt x="101" y="1112"/>
                  </a:cubicBezTo>
                  <a:cubicBezTo>
                    <a:pt x="151" y="1112"/>
                    <a:pt x="201" y="1087"/>
                    <a:pt x="226" y="1037"/>
                  </a:cubicBezTo>
                  <a:cubicBezTo>
                    <a:pt x="276" y="736"/>
                    <a:pt x="326" y="435"/>
                    <a:pt x="402" y="135"/>
                  </a:cubicBezTo>
                  <a:cubicBezTo>
                    <a:pt x="402" y="85"/>
                    <a:pt x="377" y="9"/>
                    <a:pt x="326" y="9"/>
                  </a:cubicBezTo>
                  <a:cubicBezTo>
                    <a:pt x="314" y="3"/>
                    <a:pt x="300" y="0"/>
                    <a:pt x="2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6731;p74">
              <a:extLst>
                <a:ext uri="{FF2B5EF4-FFF2-40B4-BE49-F238E27FC236}">
                  <a16:creationId xmlns:a16="http://schemas.microsoft.com/office/drawing/2014/main" id="{2395E345-754A-DF5F-65FD-10461D2F9C43}"/>
                </a:ext>
              </a:extLst>
            </p:cNvPr>
            <p:cNvSpPr/>
            <p:nvPr/>
          </p:nvSpPr>
          <p:spPr>
            <a:xfrm>
              <a:off x="1992634" y="3189273"/>
              <a:ext cx="50417" cy="64970"/>
            </a:xfrm>
            <a:custGeom>
              <a:avLst/>
              <a:gdLst/>
              <a:ahLst/>
              <a:cxnLst/>
              <a:rect l="l" t="t" r="r" b="b"/>
              <a:pathLst>
                <a:path w="1791" h="2308" extrusionOk="0">
                  <a:moveTo>
                    <a:pt x="123" y="0"/>
                  </a:moveTo>
                  <a:cubicBezTo>
                    <a:pt x="28" y="0"/>
                    <a:pt x="0" y="164"/>
                    <a:pt x="112" y="209"/>
                  </a:cubicBezTo>
                  <a:cubicBezTo>
                    <a:pt x="964" y="459"/>
                    <a:pt x="1565" y="1311"/>
                    <a:pt x="1515" y="2214"/>
                  </a:cubicBezTo>
                  <a:cubicBezTo>
                    <a:pt x="1515" y="2276"/>
                    <a:pt x="1565" y="2308"/>
                    <a:pt x="1615" y="2308"/>
                  </a:cubicBezTo>
                  <a:cubicBezTo>
                    <a:pt x="1666" y="2308"/>
                    <a:pt x="1716" y="2276"/>
                    <a:pt x="1716" y="2214"/>
                  </a:cubicBezTo>
                  <a:cubicBezTo>
                    <a:pt x="1791" y="1236"/>
                    <a:pt x="1114" y="284"/>
                    <a:pt x="162" y="8"/>
                  </a:cubicBezTo>
                  <a:cubicBezTo>
                    <a:pt x="148" y="3"/>
                    <a:pt x="135" y="0"/>
                    <a:pt x="1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6732;p74">
              <a:extLst>
                <a:ext uri="{FF2B5EF4-FFF2-40B4-BE49-F238E27FC236}">
                  <a16:creationId xmlns:a16="http://schemas.microsoft.com/office/drawing/2014/main" id="{62B073A5-C586-5F79-5135-A8A61E07F1E5}"/>
                </a:ext>
              </a:extLst>
            </p:cNvPr>
            <p:cNvSpPr/>
            <p:nvPr/>
          </p:nvSpPr>
          <p:spPr>
            <a:xfrm>
              <a:off x="2066080" y="3095841"/>
              <a:ext cx="80002" cy="175600"/>
            </a:xfrm>
            <a:custGeom>
              <a:avLst/>
              <a:gdLst/>
              <a:ahLst/>
              <a:cxnLst/>
              <a:rect l="l" t="t" r="r" b="b"/>
              <a:pathLst>
                <a:path w="2842" h="6238" extrusionOk="0">
                  <a:moveTo>
                    <a:pt x="134" y="0"/>
                  </a:moveTo>
                  <a:cubicBezTo>
                    <a:pt x="56" y="0"/>
                    <a:pt x="1" y="132"/>
                    <a:pt x="84" y="194"/>
                  </a:cubicBezTo>
                  <a:cubicBezTo>
                    <a:pt x="1538" y="1172"/>
                    <a:pt x="2365" y="2951"/>
                    <a:pt x="2315" y="4680"/>
                  </a:cubicBezTo>
                  <a:cubicBezTo>
                    <a:pt x="2315" y="5182"/>
                    <a:pt x="2214" y="5658"/>
                    <a:pt x="2039" y="6109"/>
                  </a:cubicBezTo>
                  <a:cubicBezTo>
                    <a:pt x="2023" y="6188"/>
                    <a:pt x="2098" y="6237"/>
                    <a:pt x="2161" y="6237"/>
                  </a:cubicBezTo>
                  <a:cubicBezTo>
                    <a:pt x="2197" y="6237"/>
                    <a:pt x="2230" y="6221"/>
                    <a:pt x="2240" y="6184"/>
                  </a:cubicBezTo>
                  <a:cubicBezTo>
                    <a:pt x="2841" y="4455"/>
                    <a:pt x="2440" y="2450"/>
                    <a:pt x="1312" y="1046"/>
                  </a:cubicBezTo>
                  <a:cubicBezTo>
                    <a:pt x="986" y="645"/>
                    <a:pt x="610" y="294"/>
                    <a:pt x="184" y="19"/>
                  </a:cubicBezTo>
                  <a:cubicBezTo>
                    <a:pt x="167" y="6"/>
                    <a:pt x="150" y="0"/>
                    <a:pt x="13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6733;p74">
              <a:extLst>
                <a:ext uri="{FF2B5EF4-FFF2-40B4-BE49-F238E27FC236}">
                  <a16:creationId xmlns:a16="http://schemas.microsoft.com/office/drawing/2014/main" id="{3C30F893-FA46-CCB5-10BC-6048F0A00421}"/>
                </a:ext>
              </a:extLst>
            </p:cNvPr>
            <p:cNvSpPr/>
            <p:nvPr/>
          </p:nvSpPr>
          <p:spPr>
            <a:xfrm>
              <a:off x="2208100" y="3124639"/>
              <a:ext cx="40986" cy="163889"/>
            </a:xfrm>
            <a:custGeom>
              <a:avLst/>
              <a:gdLst/>
              <a:ahLst/>
              <a:cxnLst/>
              <a:rect l="l" t="t" r="r" b="b"/>
              <a:pathLst>
                <a:path w="1456" h="5822" extrusionOk="0">
                  <a:moveTo>
                    <a:pt x="914" y="1"/>
                  </a:moveTo>
                  <a:cubicBezTo>
                    <a:pt x="854" y="1"/>
                    <a:pt x="789" y="49"/>
                    <a:pt x="804" y="124"/>
                  </a:cubicBezTo>
                  <a:cubicBezTo>
                    <a:pt x="1104" y="1627"/>
                    <a:pt x="1405" y="3256"/>
                    <a:pt x="728" y="4710"/>
                  </a:cubicBezTo>
                  <a:cubicBezTo>
                    <a:pt x="553" y="5061"/>
                    <a:pt x="352" y="5387"/>
                    <a:pt x="77" y="5662"/>
                  </a:cubicBezTo>
                  <a:cubicBezTo>
                    <a:pt x="0" y="5720"/>
                    <a:pt x="70" y="5821"/>
                    <a:pt x="140" y="5821"/>
                  </a:cubicBezTo>
                  <a:cubicBezTo>
                    <a:pt x="162" y="5821"/>
                    <a:pt x="184" y="5811"/>
                    <a:pt x="202" y="5788"/>
                  </a:cubicBezTo>
                  <a:cubicBezTo>
                    <a:pt x="1330" y="4685"/>
                    <a:pt x="1455" y="3006"/>
                    <a:pt x="1255" y="1527"/>
                  </a:cubicBezTo>
                  <a:cubicBezTo>
                    <a:pt x="1180" y="1051"/>
                    <a:pt x="1104" y="550"/>
                    <a:pt x="1004" y="73"/>
                  </a:cubicBezTo>
                  <a:cubicBezTo>
                    <a:pt x="994" y="23"/>
                    <a:pt x="955" y="1"/>
                    <a:pt x="91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6734;p74">
              <a:extLst>
                <a:ext uri="{FF2B5EF4-FFF2-40B4-BE49-F238E27FC236}">
                  <a16:creationId xmlns:a16="http://schemas.microsoft.com/office/drawing/2014/main" id="{DE7473BD-5644-4508-F270-28EFFE3BB163}"/>
                </a:ext>
              </a:extLst>
            </p:cNvPr>
            <p:cNvSpPr/>
            <p:nvPr/>
          </p:nvSpPr>
          <p:spPr>
            <a:xfrm>
              <a:off x="2288330" y="3151889"/>
              <a:ext cx="55287" cy="127745"/>
            </a:xfrm>
            <a:custGeom>
              <a:avLst/>
              <a:gdLst/>
              <a:ahLst/>
              <a:cxnLst/>
              <a:rect l="l" t="t" r="r" b="b"/>
              <a:pathLst>
                <a:path w="1964" h="4538" extrusionOk="0">
                  <a:moveTo>
                    <a:pt x="1386" y="0"/>
                  </a:moveTo>
                  <a:cubicBezTo>
                    <a:pt x="1322" y="0"/>
                    <a:pt x="1253" y="73"/>
                    <a:pt x="1287" y="158"/>
                  </a:cubicBezTo>
                  <a:cubicBezTo>
                    <a:pt x="1863" y="1261"/>
                    <a:pt x="1663" y="2689"/>
                    <a:pt x="886" y="3667"/>
                  </a:cubicBezTo>
                  <a:cubicBezTo>
                    <a:pt x="660" y="3943"/>
                    <a:pt x="385" y="4168"/>
                    <a:pt x="84" y="4344"/>
                  </a:cubicBezTo>
                  <a:cubicBezTo>
                    <a:pt x="1" y="4406"/>
                    <a:pt x="56" y="4537"/>
                    <a:pt x="134" y="4537"/>
                  </a:cubicBezTo>
                  <a:cubicBezTo>
                    <a:pt x="150" y="4537"/>
                    <a:pt x="167" y="4532"/>
                    <a:pt x="184" y="4519"/>
                  </a:cubicBezTo>
                  <a:cubicBezTo>
                    <a:pt x="1337" y="3842"/>
                    <a:pt x="1964" y="2439"/>
                    <a:pt x="1788" y="1110"/>
                  </a:cubicBezTo>
                  <a:cubicBezTo>
                    <a:pt x="1763" y="734"/>
                    <a:pt x="1638" y="384"/>
                    <a:pt x="1462" y="58"/>
                  </a:cubicBezTo>
                  <a:cubicBezTo>
                    <a:pt x="1446" y="17"/>
                    <a:pt x="1417" y="0"/>
                    <a:pt x="13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6735;p74">
              <a:extLst>
                <a:ext uri="{FF2B5EF4-FFF2-40B4-BE49-F238E27FC236}">
                  <a16:creationId xmlns:a16="http://schemas.microsoft.com/office/drawing/2014/main" id="{F6FA0C1F-6C59-981F-33B3-26ABA9F18248}"/>
                </a:ext>
              </a:extLst>
            </p:cNvPr>
            <p:cNvSpPr/>
            <p:nvPr/>
          </p:nvSpPr>
          <p:spPr>
            <a:xfrm>
              <a:off x="2268089" y="3225897"/>
              <a:ext cx="10613" cy="13287"/>
            </a:xfrm>
            <a:custGeom>
              <a:avLst/>
              <a:gdLst/>
              <a:ahLst/>
              <a:cxnLst/>
              <a:rect l="l" t="t" r="r" b="b"/>
              <a:pathLst>
                <a:path w="377" h="472" extrusionOk="0">
                  <a:moveTo>
                    <a:pt x="286" y="0"/>
                  </a:moveTo>
                  <a:cubicBezTo>
                    <a:pt x="250" y="0"/>
                    <a:pt x="213" y="24"/>
                    <a:pt x="176" y="60"/>
                  </a:cubicBezTo>
                  <a:cubicBezTo>
                    <a:pt x="126" y="136"/>
                    <a:pt x="76" y="236"/>
                    <a:pt x="1" y="311"/>
                  </a:cubicBezTo>
                  <a:cubicBezTo>
                    <a:pt x="1" y="336"/>
                    <a:pt x="1" y="386"/>
                    <a:pt x="1" y="411"/>
                  </a:cubicBezTo>
                  <a:cubicBezTo>
                    <a:pt x="1" y="436"/>
                    <a:pt x="26" y="461"/>
                    <a:pt x="51" y="461"/>
                  </a:cubicBezTo>
                  <a:cubicBezTo>
                    <a:pt x="66" y="469"/>
                    <a:pt x="80" y="472"/>
                    <a:pt x="94" y="472"/>
                  </a:cubicBezTo>
                  <a:cubicBezTo>
                    <a:pt x="128" y="472"/>
                    <a:pt x="159" y="454"/>
                    <a:pt x="176" y="436"/>
                  </a:cubicBezTo>
                  <a:cubicBezTo>
                    <a:pt x="252" y="336"/>
                    <a:pt x="302" y="236"/>
                    <a:pt x="352" y="161"/>
                  </a:cubicBezTo>
                  <a:cubicBezTo>
                    <a:pt x="377" y="136"/>
                    <a:pt x="377" y="111"/>
                    <a:pt x="377" y="85"/>
                  </a:cubicBezTo>
                  <a:cubicBezTo>
                    <a:pt x="377" y="60"/>
                    <a:pt x="352" y="35"/>
                    <a:pt x="327" y="10"/>
                  </a:cubicBezTo>
                  <a:cubicBezTo>
                    <a:pt x="313" y="4"/>
                    <a:pt x="300" y="0"/>
                    <a:pt x="2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6736;p74">
              <a:extLst>
                <a:ext uri="{FF2B5EF4-FFF2-40B4-BE49-F238E27FC236}">
                  <a16:creationId xmlns:a16="http://schemas.microsoft.com/office/drawing/2014/main" id="{49486676-92B5-F6E3-CBE2-2CCAA5EB8808}"/>
                </a:ext>
              </a:extLst>
            </p:cNvPr>
            <p:cNvSpPr/>
            <p:nvPr/>
          </p:nvSpPr>
          <p:spPr>
            <a:xfrm>
              <a:off x="2221528" y="3096348"/>
              <a:ext cx="7094" cy="5686"/>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6737;p74">
              <a:extLst>
                <a:ext uri="{FF2B5EF4-FFF2-40B4-BE49-F238E27FC236}">
                  <a16:creationId xmlns:a16="http://schemas.microsoft.com/office/drawing/2014/main" id="{CE0510A5-E379-19CB-768C-1C68961995AD}"/>
                </a:ext>
              </a:extLst>
            </p:cNvPr>
            <p:cNvSpPr/>
            <p:nvPr/>
          </p:nvSpPr>
          <p:spPr>
            <a:xfrm>
              <a:off x="2009863" y="3249544"/>
              <a:ext cx="776095" cy="912173"/>
            </a:xfrm>
            <a:custGeom>
              <a:avLst/>
              <a:gdLst/>
              <a:ahLst/>
              <a:cxnLst/>
              <a:rect l="l" t="t" r="r" b="b"/>
              <a:pathLst>
                <a:path w="27570" h="32404" extrusionOk="0">
                  <a:moveTo>
                    <a:pt x="12834" y="1"/>
                  </a:moveTo>
                  <a:cubicBezTo>
                    <a:pt x="11869" y="1"/>
                    <a:pt x="11279" y="73"/>
                    <a:pt x="11279" y="73"/>
                  </a:cubicBezTo>
                  <a:cubicBezTo>
                    <a:pt x="8322" y="73"/>
                    <a:pt x="5364" y="373"/>
                    <a:pt x="2507" y="1025"/>
                  </a:cubicBezTo>
                  <a:cubicBezTo>
                    <a:pt x="2507" y="1025"/>
                    <a:pt x="1028" y="6940"/>
                    <a:pt x="527" y="13832"/>
                  </a:cubicBezTo>
                  <a:cubicBezTo>
                    <a:pt x="1" y="20749"/>
                    <a:pt x="1204" y="32404"/>
                    <a:pt x="1204" y="32404"/>
                  </a:cubicBezTo>
                  <a:cubicBezTo>
                    <a:pt x="1204" y="32404"/>
                    <a:pt x="1268" y="32404"/>
                    <a:pt x="1388" y="32404"/>
                  </a:cubicBezTo>
                  <a:cubicBezTo>
                    <a:pt x="3564" y="32404"/>
                    <a:pt x="24275" y="32359"/>
                    <a:pt x="25866" y="30649"/>
                  </a:cubicBezTo>
                  <a:cubicBezTo>
                    <a:pt x="27570" y="28820"/>
                    <a:pt x="26317" y="27291"/>
                    <a:pt x="24462" y="23506"/>
                  </a:cubicBezTo>
                  <a:cubicBezTo>
                    <a:pt x="22582" y="19722"/>
                    <a:pt x="22758" y="2855"/>
                    <a:pt x="22758" y="2855"/>
                  </a:cubicBezTo>
                  <a:cubicBezTo>
                    <a:pt x="19216" y="377"/>
                    <a:pt x="15044" y="1"/>
                    <a:pt x="12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6738;p74">
              <a:extLst>
                <a:ext uri="{FF2B5EF4-FFF2-40B4-BE49-F238E27FC236}">
                  <a16:creationId xmlns:a16="http://schemas.microsoft.com/office/drawing/2014/main" id="{30EAD1FC-5456-AB95-0C7D-E25491C43D37}"/>
                </a:ext>
              </a:extLst>
            </p:cNvPr>
            <p:cNvSpPr/>
            <p:nvPr/>
          </p:nvSpPr>
          <p:spPr>
            <a:xfrm>
              <a:off x="2016225" y="3246841"/>
              <a:ext cx="750000" cy="917690"/>
            </a:xfrm>
            <a:custGeom>
              <a:avLst/>
              <a:gdLst/>
              <a:ahLst/>
              <a:cxnLst/>
              <a:rect l="l" t="t" r="r" b="b"/>
              <a:pathLst>
                <a:path w="26643" h="32600" extrusionOk="0">
                  <a:moveTo>
                    <a:pt x="12732" y="195"/>
                  </a:moveTo>
                  <a:cubicBezTo>
                    <a:pt x="14373" y="195"/>
                    <a:pt x="16023" y="408"/>
                    <a:pt x="17595" y="820"/>
                  </a:cubicBezTo>
                  <a:cubicBezTo>
                    <a:pt x="19304" y="1291"/>
                    <a:pt x="20965" y="1982"/>
                    <a:pt x="22432" y="3015"/>
                  </a:cubicBezTo>
                  <a:lnTo>
                    <a:pt x="22432" y="3015"/>
                  </a:lnTo>
                  <a:cubicBezTo>
                    <a:pt x="22432" y="3244"/>
                    <a:pt x="22432" y="3473"/>
                    <a:pt x="22432" y="3702"/>
                  </a:cubicBezTo>
                  <a:cubicBezTo>
                    <a:pt x="22432" y="4379"/>
                    <a:pt x="22432" y="5056"/>
                    <a:pt x="22432" y="5732"/>
                  </a:cubicBezTo>
                  <a:cubicBezTo>
                    <a:pt x="22432" y="6685"/>
                    <a:pt x="22457" y="7662"/>
                    <a:pt x="22482" y="8640"/>
                  </a:cubicBezTo>
                  <a:cubicBezTo>
                    <a:pt x="22507" y="9768"/>
                    <a:pt x="22532" y="10920"/>
                    <a:pt x="22582" y="12073"/>
                  </a:cubicBezTo>
                  <a:cubicBezTo>
                    <a:pt x="22632" y="13276"/>
                    <a:pt x="22707" y="14479"/>
                    <a:pt x="22783" y="15682"/>
                  </a:cubicBezTo>
                  <a:cubicBezTo>
                    <a:pt x="22883" y="16810"/>
                    <a:pt x="22983" y="17938"/>
                    <a:pt x="23108" y="19066"/>
                  </a:cubicBezTo>
                  <a:cubicBezTo>
                    <a:pt x="23234" y="20018"/>
                    <a:pt x="23359" y="20971"/>
                    <a:pt x="23585" y="21898"/>
                  </a:cubicBezTo>
                  <a:cubicBezTo>
                    <a:pt x="23660" y="22249"/>
                    <a:pt x="23760" y="22625"/>
                    <a:pt x="23860" y="22976"/>
                  </a:cubicBezTo>
                  <a:cubicBezTo>
                    <a:pt x="24011" y="23402"/>
                    <a:pt x="24211" y="23803"/>
                    <a:pt x="24412" y="24229"/>
                  </a:cubicBezTo>
                  <a:cubicBezTo>
                    <a:pt x="24813" y="25006"/>
                    <a:pt x="25239" y="25783"/>
                    <a:pt x="25615" y="26560"/>
                  </a:cubicBezTo>
                  <a:cubicBezTo>
                    <a:pt x="25890" y="27136"/>
                    <a:pt x="26141" y="27713"/>
                    <a:pt x="26291" y="28339"/>
                  </a:cubicBezTo>
                  <a:cubicBezTo>
                    <a:pt x="26392" y="28815"/>
                    <a:pt x="26367" y="29317"/>
                    <a:pt x="26166" y="29793"/>
                  </a:cubicBezTo>
                  <a:cubicBezTo>
                    <a:pt x="26066" y="30043"/>
                    <a:pt x="25915" y="30269"/>
                    <a:pt x="25740" y="30469"/>
                  </a:cubicBezTo>
                  <a:cubicBezTo>
                    <a:pt x="25690" y="30545"/>
                    <a:pt x="25615" y="30620"/>
                    <a:pt x="25539" y="30695"/>
                  </a:cubicBezTo>
                  <a:cubicBezTo>
                    <a:pt x="25514" y="30720"/>
                    <a:pt x="25514" y="30720"/>
                    <a:pt x="25489" y="30745"/>
                  </a:cubicBezTo>
                  <a:cubicBezTo>
                    <a:pt x="25138" y="30996"/>
                    <a:pt x="24712" y="31096"/>
                    <a:pt x="24286" y="31171"/>
                  </a:cubicBezTo>
                  <a:cubicBezTo>
                    <a:pt x="23635" y="31347"/>
                    <a:pt x="22933" y="31447"/>
                    <a:pt x="22256" y="31547"/>
                  </a:cubicBezTo>
                  <a:cubicBezTo>
                    <a:pt x="21354" y="31647"/>
                    <a:pt x="20452" y="31748"/>
                    <a:pt x="19549" y="31823"/>
                  </a:cubicBezTo>
                  <a:cubicBezTo>
                    <a:pt x="18522" y="31898"/>
                    <a:pt x="17469" y="31973"/>
                    <a:pt x="16442" y="32023"/>
                  </a:cubicBezTo>
                  <a:cubicBezTo>
                    <a:pt x="15339" y="32073"/>
                    <a:pt x="14236" y="32124"/>
                    <a:pt x="13133" y="32174"/>
                  </a:cubicBezTo>
                  <a:cubicBezTo>
                    <a:pt x="12031" y="32224"/>
                    <a:pt x="10928" y="32249"/>
                    <a:pt x="9825" y="32274"/>
                  </a:cubicBezTo>
                  <a:cubicBezTo>
                    <a:pt x="8798" y="32299"/>
                    <a:pt x="7770" y="32324"/>
                    <a:pt x="6742" y="32349"/>
                  </a:cubicBezTo>
                  <a:cubicBezTo>
                    <a:pt x="5890" y="32349"/>
                    <a:pt x="5013" y="32374"/>
                    <a:pt x="4136" y="32374"/>
                  </a:cubicBezTo>
                  <a:cubicBezTo>
                    <a:pt x="3484" y="32374"/>
                    <a:pt x="2833" y="32374"/>
                    <a:pt x="2181" y="32399"/>
                  </a:cubicBezTo>
                  <a:lnTo>
                    <a:pt x="1068" y="32399"/>
                  </a:lnTo>
                  <a:cubicBezTo>
                    <a:pt x="973" y="31455"/>
                    <a:pt x="899" y="30511"/>
                    <a:pt x="802" y="29567"/>
                  </a:cubicBezTo>
                  <a:cubicBezTo>
                    <a:pt x="627" y="27337"/>
                    <a:pt x="477" y="25081"/>
                    <a:pt x="376" y="22825"/>
                  </a:cubicBezTo>
                  <a:cubicBezTo>
                    <a:pt x="276" y="20319"/>
                    <a:pt x="226" y="17788"/>
                    <a:pt x="326" y="15281"/>
                  </a:cubicBezTo>
                  <a:cubicBezTo>
                    <a:pt x="452" y="12224"/>
                    <a:pt x="853" y="9191"/>
                    <a:pt x="1354" y="6184"/>
                  </a:cubicBezTo>
                  <a:cubicBezTo>
                    <a:pt x="1630" y="4529"/>
                    <a:pt x="1955" y="2875"/>
                    <a:pt x="2356" y="1221"/>
                  </a:cubicBezTo>
                  <a:cubicBezTo>
                    <a:pt x="2356" y="1217"/>
                    <a:pt x="2356" y="1214"/>
                    <a:pt x="2356" y="1210"/>
                  </a:cubicBezTo>
                  <a:lnTo>
                    <a:pt x="2356" y="1210"/>
                  </a:lnTo>
                  <a:cubicBezTo>
                    <a:pt x="4270" y="790"/>
                    <a:pt x="6208" y="518"/>
                    <a:pt x="8171" y="369"/>
                  </a:cubicBezTo>
                  <a:cubicBezTo>
                    <a:pt x="8647" y="344"/>
                    <a:pt x="9123" y="319"/>
                    <a:pt x="9600" y="294"/>
                  </a:cubicBezTo>
                  <a:lnTo>
                    <a:pt x="11053" y="294"/>
                  </a:lnTo>
                  <a:cubicBezTo>
                    <a:pt x="11153" y="269"/>
                    <a:pt x="11279" y="269"/>
                    <a:pt x="11379" y="244"/>
                  </a:cubicBezTo>
                  <a:cubicBezTo>
                    <a:pt x="11828" y="211"/>
                    <a:pt x="12280" y="195"/>
                    <a:pt x="12732" y="195"/>
                  </a:cubicBezTo>
                  <a:close/>
                  <a:moveTo>
                    <a:pt x="12625" y="1"/>
                  </a:moveTo>
                  <a:cubicBezTo>
                    <a:pt x="12194" y="1"/>
                    <a:pt x="11761" y="15"/>
                    <a:pt x="11329" y="43"/>
                  </a:cubicBezTo>
                  <a:cubicBezTo>
                    <a:pt x="10828" y="93"/>
                    <a:pt x="10326" y="68"/>
                    <a:pt x="9825" y="93"/>
                  </a:cubicBezTo>
                  <a:cubicBezTo>
                    <a:pt x="8522" y="118"/>
                    <a:pt x="7219" y="219"/>
                    <a:pt x="5915" y="394"/>
                  </a:cubicBezTo>
                  <a:cubicBezTo>
                    <a:pt x="4705" y="542"/>
                    <a:pt x="3496" y="763"/>
                    <a:pt x="2310" y="1034"/>
                  </a:cubicBezTo>
                  <a:lnTo>
                    <a:pt x="2310" y="1034"/>
                  </a:lnTo>
                  <a:cubicBezTo>
                    <a:pt x="2296" y="1028"/>
                    <a:pt x="2281" y="1025"/>
                    <a:pt x="2266" y="1025"/>
                  </a:cubicBezTo>
                  <a:cubicBezTo>
                    <a:pt x="2228" y="1025"/>
                    <a:pt x="2192" y="1046"/>
                    <a:pt x="2181" y="1093"/>
                  </a:cubicBezTo>
                  <a:lnTo>
                    <a:pt x="2181" y="1093"/>
                  </a:lnTo>
                  <a:cubicBezTo>
                    <a:pt x="2176" y="1104"/>
                    <a:pt x="2173" y="1116"/>
                    <a:pt x="2173" y="1128"/>
                  </a:cubicBezTo>
                  <a:lnTo>
                    <a:pt x="2173" y="1128"/>
                  </a:lnTo>
                  <a:cubicBezTo>
                    <a:pt x="1826" y="2496"/>
                    <a:pt x="1577" y="3864"/>
                    <a:pt x="1329" y="5231"/>
                  </a:cubicBezTo>
                  <a:cubicBezTo>
                    <a:pt x="777" y="8239"/>
                    <a:pt x="351" y="11321"/>
                    <a:pt x="151" y="14404"/>
                  </a:cubicBezTo>
                  <a:cubicBezTo>
                    <a:pt x="0" y="16885"/>
                    <a:pt x="51" y="19392"/>
                    <a:pt x="151" y="21873"/>
                  </a:cubicBezTo>
                  <a:cubicBezTo>
                    <a:pt x="226" y="24204"/>
                    <a:pt x="376" y="26560"/>
                    <a:pt x="552" y="28890"/>
                  </a:cubicBezTo>
                  <a:cubicBezTo>
                    <a:pt x="652" y="30068"/>
                    <a:pt x="752" y="31246"/>
                    <a:pt x="853" y="32449"/>
                  </a:cubicBezTo>
                  <a:cubicBezTo>
                    <a:pt x="878" y="32449"/>
                    <a:pt x="878" y="32474"/>
                    <a:pt x="878" y="32500"/>
                  </a:cubicBezTo>
                  <a:cubicBezTo>
                    <a:pt x="878" y="32550"/>
                    <a:pt x="903" y="32600"/>
                    <a:pt x="978" y="32600"/>
                  </a:cubicBezTo>
                  <a:lnTo>
                    <a:pt x="1830" y="32600"/>
                  </a:lnTo>
                  <a:cubicBezTo>
                    <a:pt x="2607" y="32600"/>
                    <a:pt x="3384" y="32575"/>
                    <a:pt x="4136" y="32575"/>
                  </a:cubicBezTo>
                  <a:cubicBezTo>
                    <a:pt x="5264" y="32575"/>
                    <a:pt x="6366" y="32550"/>
                    <a:pt x="7494" y="32525"/>
                  </a:cubicBezTo>
                  <a:cubicBezTo>
                    <a:pt x="8798" y="32500"/>
                    <a:pt x="10126" y="32474"/>
                    <a:pt x="11429" y="32424"/>
                  </a:cubicBezTo>
                  <a:cubicBezTo>
                    <a:pt x="12808" y="32399"/>
                    <a:pt x="14186" y="32349"/>
                    <a:pt x="15564" y="32274"/>
                  </a:cubicBezTo>
                  <a:cubicBezTo>
                    <a:pt x="16893" y="32199"/>
                    <a:pt x="18196" y="32124"/>
                    <a:pt x="19499" y="32023"/>
                  </a:cubicBezTo>
                  <a:cubicBezTo>
                    <a:pt x="20602" y="31923"/>
                    <a:pt x="21705" y="31823"/>
                    <a:pt x="22783" y="31672"/>
                  </a:cubicBezTo>
                  <a:cubicBezTo>
                    <a:pt x="23534" y="31547"/>
                    <a:pt x="24286" y="31447"/>
                    <a:pt x="25013" y="31196"/>
                  </a:cubicBezTo>
                  <a:cubicBezTo>
                    <a:pt x="25239" y="31121"/>
                    <a:pt x="25464" y="31021"/>
                    <a:pt x="25640" y="30896"/>
                  </a:cubicBezTo>
                  <a:cubicBezTo>
                    <a:pt x="25815" y="30745"/>
                    <a:pt x="25940" y="30570"/>
                    <a:pt x="26066" y="30369"/>
                  </a:cubicBezTo>
                  <a:cubicBezTo>
                    <a:pt x="26241" y="30119"/>
                    <a:pt x="26392" y="29843"/>
                    <a:pt x="26467" y="29542"/>
                  </a:cubicBezTo>
                  <a:cubicBezTo>
                    <a:pt x="26642" y="28916"/>
                    <a:pt x="26517" y="28264"/>
                    <a:pt x="26291" y="27662"/>
                  </a:cubicBezTo>
                  <a:cubicBezTo>
                    <a:pt x="25991" y="26810"/>
                    <a:pt x="25565" y="25983"/>
                    <a:pt x="25138" y="25156"/>
                  </a:cubicBezTo>
                  <a:cubicBezTo>
                    <a:pt x="24788" y="24479"/>
                    <a:pt x="24362" y="23778"/>
                    <a:pt x="24111" y="23051"/>
                  </a:cubicBezTo>
                  <a:cubicBezTo>
                    <a:pt x="23960" y="22600"/>
                    <a:pt x="23835" y="22149"/>
                    <a:pt x="23735" y="21697"/>
                  </a:cubicBezTo>
                  <a:cubicBezTo>
                    <a:pt x="23484" y="20469"/>
                    <a:pt x="23334" y="19241"/>
                    <a:pt x="23184" y="18013"/>
                  </a:cubicBezTo>
                  <a:cubicBezTo>
                    <a:pt x="23033" y="16560"/>
                    <a:pt x="22933" y="15081"/>
                    <a:pt x="22858" y="13627"/>
                  </a:cubicBezTo>
                  <a:cubicBezTo>
                    <a:pt x="22783" y="12174"/>
                    <a:pt x="22732" y="10720"/>
                    <a:pt x="22707" y="9266"/>
                  </a:cubicBezTo>
                  <a:cubicBezTo>
                    <a:pt x="22657" y="8038"/>
                    <a:pt x="22657" y="6810"/>
                    <a:pt x="22632" y="5582"/>
                  </a:cubicBezTo>
                  <a:cubicBezTo>
                    <a:pt x="22632" y="4830"/>
                    <a:pt x="22632" y="4078"/>
                    <a:pt x="22632" y="3326"/>
                  </a:cubicBezTo>
                  <a:cubicBezTo>
                    <a:pt x="22632" y="3201"/>
                    <a:pt x="22657" y="3076"/>
                    <a:pt x="22632" y="2951"/>
                  </a:cubicBezTo>
                  <a:cubicBezTo>
                    <a:pt x="22607" y="2850"/>
                    <a:pt x="22482" y="2800"/>
                    <a:pt x="22407" y="2750"/>
                  </a:cubicBezTo>
                  <a:cubicBezTo>
                    <a:pt x="22181" y="2575"/>
                    <a:pt x="21930" y="2424"/>
                    <a:pt x="21705" y="2299"/>
                  </a:cubicBezTo>
                  <a:cubicBezTo>
                    <a:pt x="21229" y="2023"/>
                    <a:pt x="20752" y="1773"/>
                    <a:pt x="20251" y="1547"/>
                  </a:cubicBezTo>
                  <a:cubicBezTo>
                    <a:pt x="18522" y="770"/>
                    <a:pt x="16642" y="319"/>
                    <a:pt x="14762" y="118"/>
                  </a:cubicBezTo>
                  <a:cubicBezTo>
                    <a:pt x="14058" y="40"/>
                    <a:pt x="13343" y="1"/>
                    <a:pt x="126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6739;p74">
              <a:extLst>
                <a:ext uri="{FF2B5EF4-FFF2-40B4-BE49-F238E27FC236}">
                  <a16:creationId xmlns:a16="http://schemas.microsoft.com/office/drawing/2014/main" id="{CAB7E600-B9CC-237B-C053-C1E15ABE40C5}"/>
                </a:ext>
              </a:extLst>
            </p:cNvPr>
            <p:cNvSpPr/>
            <p:nvPr/>
          </p:nvSpPr>
          <p:spPr>
            <a:xfrm>
              <a:off x="2146760" y="3262155"/>
              <a:ext cx="331607" cy="261767"/>
            </a:xfrm>
            <a:custGeom>
              <a:avLst/>
              <a:gdLst/>
              <a:ahLst/>
              <a:cxnLst/>
              <a:rect l="l" t="t" r="r" b="b"/>
              <a:pathLst>
                <a:path w="11780" h="9299" extrusionOk="0">
                  <a:moveTo>
                    <a:pt x="3935" y="1655"/>
                  </a:moveTo>
                  <a:cubicBezTo>
                    <a:pt x="4311" y="1655"/>
                    <a:pt x="4662" y="1830"/>
                    <a:pt x="4837" y="2181"/>
                  </a:cubicBezTo>
                  <a:cubicBezTo>
                    <a:pt x="4988" y="2507"/>
                    <a:pt x="4912" y="2858"/>
                    <a:pt x="4612" y="3058"/>
                  </a:cubicBezTo>
                  <a:cubicBezTo>
                    <a:pt x="4311" y="3234"/>
                    <a:pt x="3935" y="3284"/>
                    <a:pt x="3609" y="3284"/>
                  </a:cubicBezTo>
                  <a:cubicBezTo>
                    <a:pt x="3258" y="3284"/>
                    <a:pt x="2907" y="3234"/>
                    <a:pt x="2556" y="3133"/>
                  </a:cubicBezTo>
                  <a:cubicBezTo>
                    <a:pt x="2431" y="3083"/>
                    <a:pt x="2331" y="3033"/>
                    <a:pt x="2206" y="2983"/>
                  </a:cubicBezTo>
                  <a:cubicBezTo>
                    <a:pt x="2206" y="2958"/>
                    <a:pt x="2231" y="2933"/>
                    <a:pt x="2231" y="2908"/>
                  </a:cubicBezTo>
                  <a:cubicBezTo>
                    <a:pt x="2531" y="2256"/>
                    <a:pt x="3183" y="1655"/>
                    <a:pt x="3935" y="1655"/>
                  </a:cubicBezTo>
                  <a:close/>
                  <a:moveTo>
                    <a:pt x="6528" y="3782"/>
                  </a:moveTo>
                  <a:cubicBezTo>
                    <a:pt x="6557" y="3782"/>
                    <a:pt x="6587" y="3783"/>
                    <a:pt x="6617" y="3785"/>
                  </a:cubicBezTo>
                  <a:cubicBezTo>
                    <a:pt x="6968" y="3810"/>
                    <a:pt x="7268" y="4061"/>
                    <a:pt x="7268" y="4437"/>
                  </a:cubicBezTo>
                  <a:cubicBezTo>
                    <a:pt x="7268" y="4838"/>
                    <a:pt x="7043" y="5188"/>
                    <a:pt x="6792" y="5464"/>
                  </a:cubicBezTo>
                  <a:cubicBezTo>
                    <a:pt x="6541" y="5740"/>
                    <a:pt x="6241" y="5965"/>
                    <a:pt x="5915" y="6141"/>
                  </a:cubicBezTo>
                  <a:cubicBezTo>
                    <a:pt x="5589" y="6291"/>
                    <a:pt x="5263" y="6391"/>
                    <a:pt x="4912" y="6442"/>
                  </a:cubicBezTo>
                  <a:cubicBezTo>
                    <a:pt x="4862" y="6241"/>
                    <a:pt x="4837" y="6066"/>
                    <a:pt x="4837" y="5865"/>
                  </a:cubicBezTo>
                  <a:cubicBezTo>
                    <a:pt x="4812" y="5188"/>
                    <a:pt x="5113" y="4487"/>
                    <a:pt x="5664" y="4086"/>
                  </a:cubicBezTo>
                  <a:cubicBezTo>
                    <a:pt x="5916" y="3902"/>
                    <a:pt x="6211" y="3782"/>
                    <a:pt x="6528" y="3782"/>
                  </a:cubicBezTo>
                  <a:close/>
                  <a:moveTo>
                    <a:pt x="9847" y="4687"/>
                  </a:moveTo>
                  <a:cubicBezTo>
                    <a:pt x="10415" y="4687"/>
                    <a:pt x="10844" y="5184"/>
                    <a:pt x="10978" y="5740"/>
                  </a:cubicBezTo>
                  <a:cubicBezTo>
                    <a:pt x="11153" y="6442"/>
                    <a:pt x="10777" y="7118"/>
                    <a:pt x="10251" y="7569"/>
                  </a:cubicBezTo>
                  <a:cubicBezTo>
                    <a:pt x="9975" y="7795"/>
                    <a:pt x="9674" y="7970"/>
                    <a:pt x="9323" y="8096"/>
                  </a:cubicBezTo>
                  <a:cubicBezTo>
                    <a:pt x="8922" y="7670"/>
                    <a:pt x="8622" y="7143"/>
                    <a:pt x="8546" y="6542"/>
                  </a:cubicBezTo>
                  <a:cubicBezTo>
                    <a:pt x="8446" y="5765"/>
                    <a:pt x="8797" y="4888"/>
                    <a:pt x="9624" y="4712"/>
                  </a:cubicBezTo>
                  <a:cubicBezTo>
                    <a:pt x="9701" y="4695"/>
                    <a:pt x="9775" y="4687"/>
                    <a:pt x="9847" y="4687"/>
                  </a:cubicBezTo>
                  <a:close/>
                  <a:moveTo>
                    <a:pt x="251" y="0"/>
                  </a:moveTo>
                  <a:cubicBezTo>
                    <a:pt x="176" y="0"/>
                    <a:pt x="100" y="26"/>
                    <a:pt x="50" y="26"/>
                  </a:cubicBezTo>
                  <a:cubicBezTo>
                    <a:pt x="0" y="477"/>
                    <a:pt x="50" y="953"/>
                    <a:pt x="226" y="1379"/>
                  </a:cubicBezTo>
                  <a:cubicBezTo>
                    <a:pt x="526" y="2156"/>
                    <a:pt x="1178" y="2757"/>
                    <a:pt x="1930" y="3108"/>
                  </a:cubicBezTo>
                  <a:cubicBezTo>
                    <a:pt x="1855" y="3384"/>
                    <a:pt x="1805" y="3660"/>
                    <a:pt x="1805" y="3960"/>
                  </a:cubicBezTo>
                  <a:cubicBezTo>
                    <a:pt x="1805" y="4737"/>
                    <a:pt x="2181" y="5489"/>
                    <a:pt x="2782" y="5990"/>
                  </a:cubicBezTo>
                  <a:cubicBezTo>
                    <a:pt x="3310" y="6403"/>
                    <a:pt x="3943" y="6648"/>
                    <a:pt x="4603" y="6648"/>
                  </a:cubicBezTo>
                  <a:cubicBezTo>
                    <a:pt x="4664" y="6648"/>
                    <a:pt x="4726" y="6646"/>
                    <a:pt x="4787" y="6642"/>
                  </a:cubicBezTo>
                  <a:cubicBezTo>
                    <a:pt x="4812" y="6742"/>
                    <a:pt x="4837" y="6818"/>
                    <a:pt x="4887" y="6893"/>
                  </a:cubicBezTo>
                  <a:cubicBezTo>
                    <a:pt x="5238" y="7620"/>
                    <a:pt x="5890" y="8171"/>
                    <a:pt x="6667" y="8422"/>
                  </a:cubicBezTo>
                  <a:cubicBezTo>
                    <a:pt x="7029" y="8553"/>
                    <a:pt x="7416" y="8613"/>
                    <a:pt x="7806" y="8613"/>
                  </a:cubicBezTo>
                  <a:cubicBezTo>
                    <a:pt x="8305" y="8613"/>
                    <a:pt x="8809" y="8515"/>
                    <a:pt x="9273" y="8346"/>
                  </a:cubicBezTo>
                  <a:cubicBezTo>
                    <a:pt x="9624" y="8672"/>
                    <a:pt x="10025" y="8948"/>
                    <a:pt x="10501" y="9098"/>
                  </a:cubicBezTo>
                  <a:cubicBezTo>
                    <a:pt x="10852" y="9249"/>
                    <a:pt x="11253" y="9299"/>
                    <a:pt x="11629" y="9299"/>
                  </a:cubicBezTo>
                  <a:cubicBezTo>
                    <a:pt x="11780" y="9299"/>
                    <a:pt x="11780" y="9098"/>
                    <a:pt x="11629" y="9098"/>
                  </a:cubicBezTo>
                  <a:cubicBezTo>
                    <a:pt x="10852" y="9098"/>
                    <a:pt x="10075" y="8798"/>
                    <a:pt x="9474" y="8246"/>
                  </a:cubicBezTo>
                  <a:cubicBezTo>
                    <a:pt x="10201" y="7945"/>
                    <a:pt x="10877" y="7419"/>
                    <a:pt x="11153" y="6642"/>
                  </a:cubicBezTo>
                  <a:cubicBezTo>
                    <a:pt x="11379" y="5990"/>
                    <a:pt x="11153" y="5188"/>
                    <a:pt x="10602" y="4762"/>
                  </a:cubicBezTo>
                  <a:cubicBezTo>
                    <a:pt x="10372" y="4578"/>
                    <a:pt x="10111" y="4496"/>
                    <a:pt x="9852" y="4496"/>
                  </a:cubicBezTo>
                  <a:cubicBezTo>
                    <a:pt x="9404" y="4496"/>
                    <a:pt x="8957" y="4742"/>
                    <a:pt x="8672" y="5138"/>
                  </a:cubicBezTo>
                  <a:cubicBezTo>
                    <a:pt x="8145" y="5865"/>
                    <a:pt x="8296" y="6893"/>
                    <a:pt x="8697" y="7620"/>
                  </a:cubicBezTo>
                  <a:cubicBezTo>
                    <a:pt x="8822" y="7820"/>
                    <a:pt x="8973" y="8021"/>
                    <a:pt x="9123" y="8196"/>
                  </a:cubicBezTo>
                  <a:cubicBezTo>
                    <a:pt x="8772" y="8296"/>
                    <a:pt x="8396" y="8371"/>
                    <a:pt x="8020" y="8397"/>
                  </a:cubicBezTo>
                  <a:cubicBezTo>
                    <a:pt x="7941" y="8401"/>
                    <a:pt x="7862" y="8404"/>
                    <a:pt x="7783" y="8404"/>
                  </a:cubicBezTo>
                  <a:cubicBezTo>
                    <a:pt x="7062" y="8404"/>
                    <a:pt x="6354" y="8194"/>
                    <a:pt x="5790" y="7720"/>
                  </a:cubicBezTo>
                  <a:cubicBezTo>
                    <a:pt x="5439" y="7419"/>
                    <a:pt x="5163" y="7043"/>
                    <a:pt x="4988" y="6642"/>
                  </a:cubicBezTo>
                  <a:cubicBezTo>
                    <a:pt x="4988" y="6617"/>
                    <a:pt x="4988" y="6617"/>
                    <a:pt x="4988" y="6617"/>
                  </a:cubicBezTo>
                  <a:cubicBezTo>
                    <a:pt x="5815" y="6517"/>
                    <a:pt x="6592" y="6066"/>
                    <a:pt x="7093" y="5414"/>
                  </a:cubicBezTo>
                  <a:cubicBezTo>
                    <a:pt x="7343" y="5088"/>
                    <a:pt x="7519" y="4687"/>
                    <a:pt x="7469" y="4286"/>
                  </a:cubicBezTo>
                  <a:cubicBezTo>
                    <a:pt x="7394" y="3910"/>
                    <a:pt x="7093" y="3660"/>
                    <a:pt x="6717" y="3584"/>
                  </a:cubicBezTo>
                  <a:cubicBezTo>
                    <a:pt x="6655" y="3576"/>
                    <a:pt x="6594" y="3573"/>
                    <a:pt x="6533" y="3573"/>
                  </a:cubicBezTo>
                  <a:cubicBezTo>
                    <a:pt x="5834" y="3573"/>
                    <a:pt x="5235" y="4087"/>
                    <a:pt x="4912" y="4687"/>
                  </a:cubicBezTo>
                  <a:cubicBezTo>
                    <a:pt x="4637" y="5239"/>
                    <a:pt x="4562" y="5865"/>
                    <a:pt x="4712" y="6442"/>
                  </a:cubicBezTo>
                  <a:cubicBezTo>
                    <a:pt x="4660" y="6446"/>
                    <a:pt x="4608" y="6448"/>
                    <a:pt x="4555" y="6448"/>
                  </a:cubicBezTo>
                  <a:cubicBezTo>
                    <a:pt x="4299" y="6448"/>
                    <a:pt x="4029" y="6399"/>
                    <a:pt x="3760" y="6316"/>
                  </a:cubicBezTo>
                  <a:cubicBezTo>
                    <a:pt x="3108" y="6091"/>
                    <a:pt x="2531" y="5564"/>
                    <a:pt x="2231" y="4938"/>
                  </a:cubicBezTo>
                  <a:cubicBezTo>
                    <a:pt x="1955" y="4386"/>
                    <a:pt x="1955" y="3760"/>
                    <a:pt x="2130" y="3183"/>
                  </a:cubicBezTo>
                  <a:lnTo>
                    <a:pt x="2130" y="3183"/>
                  </a:lnTo>
                  <a:cubicBezTo>
                    <a:pt x="2601" y="3380"/>
                    <a:pt x="3133" y="3484"/>
                    <a:pt x="3642" y="3484"/>
                  </a:cubicBezTo>
                  <a:cubicBezTo>
                    <a:pt x="3784" y="3484"/>
                    <a:pt x="3924" y="3476"/>
                    <a:pt x="4060" y="3459"/>
                  </a:cubicBezTo>
                  <a:cubicBezTo>
                    <a:pt x="4436" y="3409"/>
                    <a:pt x="4812" y="3259"/>
                    <a:pt x="5013" y="2933"/>
                  </a:cubicBezTo>
                  <a:cubicBezTo>
                    <a:pt x="5188" y="2607"/>
                    <a:pt x="5138" y="2206"/>
                    <a:pt x="4912" y="1930"/>
                  </a:cubicBezTo>
                  <a:cubicBezTo>
                    <a:pt x="4675" y="1591"/>
                    <a:pt x="4335" y="1456"/>
                    <a:pt x="3976" y="1456"/>
                  </a:cubicBezTo>
                  <a:cubicBezTo>
                    <a:pt x="3540" y="1456"/>
                    <a:pt x="3076" y="1655"/>
                    <a:pt x="2732" y="1930"/>
                  </a:cubicBezTo>
                  <a:cubicBezTo>
                    <a:pt x="2406" y="2181"/>
                    <a:pt x="2181" y="2532"/>
                    <a:pt x="2005" y="2908"/>
                  </a:cubicBezTo>
                  <a:cubicBezTo>
                    <a:pt x="1554" y="2707"/>
                    <a:pt x="1153" y="2407"/>
                    <a:pt x="827" y="2005"/>
                  </a:cubicBezTo>
                  <a:cubicBezTo>
                    <a:pt x="376" y="1429"/>
                    <a:pt x="176" y="702"/>
                    <a:pt x="2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6740;p74">
              <a:extLst>
                <a:ext uri="{FF2B5EF4-FFF2-40B4-BE49-F238E27FC236}">
                  <a16:creationId xmlns:a16="http://schemas.microsoft.com/office/drawing/2014/main" id="{90C6EF7D-BEEE-CAFC-8720-438974470645}"/>
                </a:ext>
              </a:extLst>
            </p:cNvPr>
            <p:cNvSpPr/>
            <p:nvPr/>
          </p:nvSpPr>
          <p:spPr>
            <a:xfrm>
              <a:off x="2455066" y="3317387"/>
              <a:ext cx="62915" cy="93824"/>
            </a:xfrm>
            <a:custGeom>
              <a:avLst/>
              <a:gdLst/>
              <a:ahLst/>
              <a:cxnLst/>
              <a:rect l="l" t="t" r="r" b="b"/>
              <a:pathLst>
                <a:path w="2235" h="3333" extrusionOk="0">
                  <a:moveTo>
                    <a:pt x="1371" y="623"/>
                  </a:moveTo>
                  <a:cubicBezTo>
                    <a:pt x="1436" y="623"/>
                    <a:pt x="1494" y="649"/>
                    <a:pt x="1529" y="720"/>
                  </a:cubicBezTo>
                  <a:cubicBezTo>
                    <a:pt x="1579" y="846"/>
                    <a:pt x="1554" y="996"/>
                    <a:pt x="1479" y="1096"/>
                  </a:cubicBezTo>
                  <a:cubicBezTo>
                    <a:pt x="1367" y="1254"/>
                    <a:pt x="1153" y="1351"/>
                    <a:pt x="947" y="1351"/>
                  </a:cubicBezTo>
                  <a:cubicBezTo>
                    <a:pt x="924" y="1351"/>
                    <a:pt x="901" y="1349"/>
                    <a:pt x="878" y="1347"/>
                  </a:cubicBezTo>
                  <a:cubicBezTo>
                    <a:pt x="828" y="1347"/>
                    <a:pt x="777" y="1322"/>
                    <a:pt x="727" y="1322"/>
                  </a:cubicBezTo>
                  <a:cubicBezTo>
                    <a:pt x="803" y="1071"/>
                    <a:pt x="953" y="846"/>
                    <a:pt x="1153" y="695"/>
                  </a:cubicBezTo>
                  <a:cubicBezTo>
                    <a:pt x="1219" y="655"/>
                    <a:pt x="1299" y="623"/>
                    <a:pt x="1371" y="623"/>
                  </a:cubicBezTo>
                  <a:close/>
                  <a:moveTo>
                    <a:pt x="1733" y="1856"/>
                  </a:moveTo>
                  <a:cubicBezTo>
                    <a:pt x="1781" y="1856"/>
                    <a:pt x="1821" y="1887"/>
                    <a:pt x="1830" y="1973"/>
                  </a:cubicBezTo>
                  <a:cubicBezTo>
                    <a:pt x="1855" y="2099"/>
                    <a:pt x="1730" y="2224"/>
                    <a:pt x="1630" y="2274"/>
                  </a:cubicBezTo>
                  <a:cubicBezTo>
                    <a:pt x="1554" y="2324"/>
                    <a:pt x="1454" y="2349"/>
                    <a:pt x="1379" y="2349"/>
                  </a:cubicBezTo>
                  <a:cubicBezTo>
                    <a:pt x="1404" y="2224"/>
                    <a:pt x="1454" y="2099"/>
                    <a:pt x="1504" y="1998"/>
                  </a:cubicBezTo>
                  <a:cubicBezTo>
                    <a:pt x="1551" y="1937"/>
                    <a:pt x="1654" y="1856"/>
                    <a:pt x="1733" y="1856"/>
                  </a:cubicBezTo>
                  <a:close/>
                  <a:moveTo>
                    <a:pt x="527" y="0"/>
                  </a:moveTo>
                  <a:cubicBezTo>
                    <a:pt x="511" y="0"/>
                    <a:pt x="494" y="6"/>
                    <a:pt x="477" y="18"/>
                  </a:cubicBezTo>
                  <a:cubicBezTo>
                    <a:pt x="1" y="369"/>
                    <a:pt x="26" y="1121"/>
                    <a:pt x="477" y="1422"/>
                  </a:cubicBezTo>
                  <a:cubicBezTo>
                    <a:pt x="427" y="1773"/>
                    <a:pt x="552" y="2149"/>
                    <a:pt x="853" y="2374"/>
                  </a:cubicBezTo>
                  <a:cubicBezTo>
                    <a:pt x="928" y="2450"/>
                    <a:pt x="1053" y="2500"/>
                    <a:pt x="1153" y="2525"/>
                  </a:cubicBezTo>
                  <a:cubicBezTo>
                    <a:pt x="1153" y="2625"/>
                    <a:pt x="1178" y="2725"/>
                    <a:pt x="1204" y="2825"/>
                  </a:cubicBezTo>
                  <a:cubicBezTo>
                    <a:pt x="1298" y="3107"/>
                    <a:pt x="1575" y="3333"/>
                    <a:pt x="1856" y="3333"/>
                  </a:cubicBezTo>
                  <a:cubicBezTo>
                    <a:pt x="1949" y="3333"/>
                    <a:pt x="2043" y="3308"/>
                    <a:pt x="2131" y="3252"/>
                  </a:cubicBezTo>
                  <a:cubicBezTo>
                    <a:pt x="2235" y="3189"/>
                    <a:pt x="2184" y="3058"/>
                    <a:pt x="2091" y="3058"/>
                  </a:cubicBezTo>
                  <a:cubicBezTo>
                    <a:pt x="2073" y="3058"/>
                    <a:pt x="2052" y="3063"/>
                    <a:pt x="2031" y="3076"/>
                  </a:cubicBezTo>
                  <a:cubicBezTo>
                    <a:pt x="1980" y="3108"/>
                    <a:pt x="1922" y="3122"/>
                    <a:pt x="1864" y="3122"/>
                  </a:cubicBezTo>
                  <a:cubicBezTo>
                    <a:pt x="1690" y="3122"/>
                    <a:pt x="1504" y="3000"/>
                    <a:pt x="1429" y="2851"/>
                  </a:cubicBezTo>
                  <a:cubicBezTo>
                    <a:pt x="1379" y="2750"/>
                    <a:pt x="1379" y="2650"/>
                    <a:pt x="1354" y="2550"/>
                  </a:cubicBezTo>
                  <a:cubicBezTo>
                    <a:pt x="1529" y="2550"/>
                    <a:pt x="1705" y="2500"/>
                    <a:pt x="1855" y="2374"/>
                  </a:cubicBezTo>
                  <a:cubicBezTo>
                    <a:pt x="1980" y="2249"/>
                    <a:pt x="2081" y="2074"/>
                    <a:pt x="2031" y="1898"/>
                  </a:cubicBezTo>
                  <a:cubicBezTo>
                    <a:pt x="1989" y="1753"/>
                    <a:pt x="1862" y="1660"/>
                    <a:pt x="1735" y="1660"/>
                  </a:cubicBezTo>
                  <a:cubicBezTo>
                    <a:pt x="1708" y="1660"/>
                    <a:pt x="1681" y="1664"/>
                    <a:pt x="1655" y="1673"/>
                  </a:cubicBezTo>
                  <a:cubicBezTo>
                    <a:pt x="1429" y="1698"/>
                    <a:pt x="1304" y="1898"/>
                    <a:pt x="1229" y="2099"/>
                  </a:cubicBezTo>
                  <a:cubicBezTo>
                    <a:pt x="1204" y="2174"/>
                    <a:pt x="1204" y="2249"/>
                    <a:pt x="1178" y="2324"/>
                  </a:cubicBezTo>
                  <a:cubicBezTo>
                    <a:pt x="1078" y="2299"/>
                    <a:pt x="1003" y="2249"/>
                    <a:pt x="928" y="2199"/>
                  </a:cubicBezTo>
                  <a:cubicBezTo>
                    <a:pt x="727" y="1998"/>
                    <a:pt x="652" y="1748"/>
                    <a:pt x="677" y="1522"/>
                  </a:cubicBezTo>
                  <a:cubicBezTo>
                    <a:pt x="727" y="1522"/>
                    <a:pt x="777" y="1547"/>
                    <a:pt x="828" y="1547"/>
                  </a:cubicBezTo>
                  <a:cubicBezTo>
                    <a:pt x="855" y="1549"/>
                    <a:pt x="882" y="1550"/>
                    <a:pt x="909" y="1550"/>
                  </a:cubicBezTo>
                  <a:cubicBezTo>
                    <a:pt x="1214" y="1550"/>
                    <a:pt x="1542" y="1422"/>
                    <a:pt x="1680" y="1146"/>
                  </a:cubicBezTo>
                  <a:cubicBezTo>
                    <a:pt x="1843" y="844"/>
                    <a:pt x="1746" y="412"/>
                    <a:pt x="1390" y="412"/>
                  </a:cubicBezTo>
                  <a:cubicBezTo>
                    <a:pt x="1363" y="412"/>
                    <a:pt x="1334" y="414"/>
                    <a:pt x="1304" y="419"/>
                  </a:cubicBezTo>
                  <a:cubicBezTo>
                    <a:pt x="928" y="495"/>
                    <a:pt x="652" y="871"/>
                    <a:pt x="527" y="1221"/>
                  </a:cubicBezTo>
                  <a:cubicBezTo>
                    <a:pt x="452" y="1121"/>
                    <a:pt x="376" y="1021"/>
                    <a:pt x="351" y="896"/>
                  </a:cubicBezTo>
                  <a:cubicBezTo>
                    <a:pt x="276" y="645"/>
                    <a:pt x="376" y="369"/>
                    <a:pt x="577" y="194"/>
                  </a:cubicBezTo>
                  <a:cubicBezTo>
                    <a:pt x="660" y="131"/>
                    <a:pt x="605" y="0"/>
                    <a:pt x="5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6741;p74">
              <a:extLst>
                <a:ext uri="{FF2B5EF4-FFF2-40B4-BE49-F238E27FC236}">
                  <a16:creationId xmlns:a16="http://schemas.microsoft.com/office/drawing/2014/main" id="{6B5A04D9-F8C5-4339-A90E-243ABA461998}"/>
                </a:ext>
              </a:extLst>
            </p:cNvPr>
            <p:cNvSpPr/>
            <p:nvPr/>
          </p:nvSpPr>
          <p:spPr>
            <a:xfrm>
              <a:off x="2115006" y="3464193"/>
              <a:ext cx="225876" cy="136865"/>
            </a:xfrm>
            <a:custGeom>
              <a:avLst/>
              <a:gdLst/>
              <a:ahLst/>
              <a:cxnLst/>
              <a:rect l="l" t="t" r="r" b="b"/>
              <a:pathLst>
                <a:path w="8024" h="4862" extrusionOk="0">
                  <a:moveTo>
                    <a:pt x="1800" y="219"/>
                  </a:moveTo>
                  <a:cubicBezTo>
                    <a:pt x="1977" y="219"/>
                    <a:pt x="2156" y="283"/>
                    <a:pt x="2306" y="392"/>
                  </a:cubicBezTo>
                  <a:cubicBezTo>
                    <a:pt x="2582" y="618"/>
                    <a:pt x="2707" y="994"/>
                    <a:pt x="2732" y="1370"/>
                  </a:cubicBezTo>
                  <a:cubicBezTo>
                    <a:pt x="2757" y="1796"/>
                    <a:pt x="2707" y="2297"/>
                    <a:pt x="2582" y="2773"/>
                  </a:cubicBezTo>
                  <a:cubicBezTo>
                    <a:pt x="2256" y="2623"/>
                    <a:pt x="1930" y="2423"/>
                    <a:pt x="1679" y="2172"/>
                  </a:cubicBezTo>
                  <a:cubicBezTo>
                    <a:pt x="1228" y="1721"/>
                    <a:pt x="802" y="894"/>
                    <a:pt x="1379" y="367"/>
                  </a:cubicBezTo>
                  <a:cubicBezTo>
                    <a:pt x="1505" y="264"/>
                    <a:pt x="1651" y="219"/>
                    <a:pt x="1800" y="219"/>
                  </a:cubicBezTo>
                  <a:close/>
                  <a:moveTo>
                    <a:pt x="5138" y="1169"/>
                  </a:moveTo>
                  <a:cubicBezTo>
                    <a:pt x="5439" y="1169"/>
                    <a:pt x="5664" y="1395"/>
                    <a:pt x="5690" y="1696"/>
                  </a:cubicBezTo>
                  <a:cubicBezTo>
                    <a:pt x="5740" y="2047"/>
                    <a:pt x="5539" y="2372"/>
                    <a:pt x="5238" y="2573"/>
                  </a:cubicBezTo>
                  <a:cubicBezTo>
                    <a:pt x="5063" y="2723"/>
                    <a:pt x="4837" y="2824"/>
                    <a:pt x="4612" y="2899"/>
                  </a:cubicBezTo>
                  <a:cubicBezTo>
                    <a:pt x="4512" y="2748"/>
                    <a:pt x="4436" y="2598"/>
                    <a:pt x="4361" y="2448"/>
                  </a:cubicBezTo>
                  <a:cubicBezTo>
                    <a:pt x="4261" y="2147"/>
                    <a:pt x="4261" y="1771"/>
                    <a:pt x="4436" y="1520"/>
                  </a:cubicBezTo>
                  <a:cubicBezTo>
                    <a:pt x="4612" y="1295"/>
                    <a:pt x="4862" y="1169"/>
                    <a:pt x="5138" y="1169"/>
                  </a:cubicBezTo>
                  <a:close/>
                  <a:moveTo>
                    <a:pt x="1815" y="1"/>
                  </a:moveTo>
                  <a:cubicBezTo>
                    <a:pt x="1762" y="1"/>
                    <a:pt x="1708" y="6"/>
                    <a:pt x="1654" y="16"/>
                  </a:cubicBezTo>
                  <a:cubicBezTo>
                    <a:pt x="1304" y="92"/>
                    <a:pt x="1053" y="392"/>
                    <a:pt x="953" y="718"/>
                  </a:cubicBezTo>
                  <a:cubicBezTo>
                    <a:pt x="827" y="1094"/>
                    <a:pt x="953" y="1520"/>
                    <a:pt x="1153" y="1846"/>
                  </a:cubicBezTo>
                  <a:cubicBezTo>
                    <a:pt x="1479" y="2347"/>
                    <a:pt x="1980" y="2723"/>
                    <a:pt x="2532" y="2974"/>
                  </a:cubicBezTo>
                  <a:cubicBezTo>
                    <a:pt x="2231" y="3826"/>
                    <a:pt x="1654" y="4528"/>
                    <a:pt x="702" y="4653"/>
                  </a:cubicBezTo>
                  <a:cubicBezTo>
                    <a:pt x="629" y="4663"/>
                    <a:pt x="557" y="4670"/>
                    <a:pt x="484" y="4670"/>
                  </a:cubicBezTo>
                  <a:cubicBezTo>
                    <a:pt x="381" y="4670"/>
                    <a:pt x="278" y="4657"/>
                    <a:pt x="176" y="4628"/>
                  </a:cubicBezTo>
                  <a:cubicBezTo>
                    <a:pt x="50" y="4628"/>
                    <a:pt x="0" y="4803"/>
                    <a:pt x="126" y="4829"/>
                  </a:cubicBezTo>
                  <a:cubicBezTo>
                    <a:pt x="245" y="4851"/>
                    <a:pt x="365" y="4862"/>
                    <a:pt x="484" y="4862"/>
                  </a:cubicBezTo>
                  <a:cubicBezTo>
                    <a:pt x="1160" y="4862"/>
                    <a:pt x="1804" y="4513"/>
                    <a:pt x="2231" y="4001"/>
                  </a:cubicBezTo>
                  <a:cubicBezTo>
                    <a:pt x="2456" y="3701"/>
                    <a:pt x="2607" y="3375"/>
                    <a:pt x="2732" y="3049"/>
                  </a:cubicBezTo>
                  <a:cubicBezTo>
                    <a:pt x="3062" y="3164"/>
                    <a:pt x="3415" y="3221"/>
                    <a:pt x="3771" y="3221"/>
                  </a:cubicBezTo>
                  <a:cubicBezTo>
                    <a:pt x="4037" y="3221"/>
                    <a:pt x="4304" y="3189"/>
                    <a:pt x="4562" y="3124"/>
                  </a:cubicBezTo>
                  <a:cubicBezTo>
                    <a:pt x="4762" y="3350"/>
                    <a:pt x="5038" y="3525"/>
                    <a:pt x="5314" y="3651"/>
                  </a:cubicBezTo>
                  <a:cubicBezTo>
                    <a:pt x="5584" y="3768"/>
                    <a:pt x="5870" y="3823"/>
                    <a:pt x="6155" y="3823"/>
                  </a:cubicBezTo>
                  <a:cubicBezTo>
                    <a:pt x="6663" y="3823"/>
                    <a:pt x="7168" y="3646"/>
                    <a:pt x="7569" y="3325"/>
                  </a:cubicBezTo>
                  <a:cubicBezTo>
                    <a:pt x="7720" y="3199"/>
                    <a:pt x="7845" y="3049"/>
                    <a:pt x="7970" y="2899"/>
                  </a:cubicBezTo>
                  <a:cubicBezTo>
                    <a:pt x="8023" y="2828"/>
                    <a:pt x="7951" y="2757"/>
                    <a:pt x="7878" y="2757"/>
                  </a:cubicBezTo>
                  <a:cubicBezTo>
                    <a:pt x="7847" y="2757"/>
                    <a:pt x="7817" y="2769"/>
                    <a:pt x="7795" y="2798"/>
                  </a:cubicBezTo>
                  <a:cubicBezTo>
                    <a:pt x="7398" y="3313"/>
                    <a:pt x="6782" y="3631"/>
                    <a:pt x="6132" y="3631"/>
                  </a:cubicBezTo>
                  <a:cubicBezTo>
                    <a:pt x="6085" y="3631"/>
                    <a:pt x="6038" y="3629"/>
                    <a:pt x="5990" y="3626"/>
                  </a:cubicBezTo>
                  <a:cubicBezTo>
                    <a:pt x="5539" y="3575"/>
                    <a:pt x="5088" y="3375"/>
                    <a:pt x="4762" y="3049"/>
                  </a:cubicBezTo>
                  <a:cubicBezTo>
                    <a:pt x="4913" y="2999"/>
                    <a:pt x="5063" y="2949"/>
                    <a:pt x="5188" y="2849"/>
                  </a:cubicBezTo>
                  <a:cubicBezTo>
                    <a:pt x="5539" y="2673"/>
                    <a:pt x="5815" y="2347"/>
                    <a:pt x="5890" y="1971"/>
                  </a:cubicBezTo>
                  <a:cubicBezTo>
                    <a:pt x="5940" y="1621"/>
                    <a:pt x="5840" y="1245"/>
                    <a:pt x="5514" y="1069"/>
                  </a:cubicBezTo>
                  <a:cubicBezTo>
                    <a:pt x="5388" y="1000"/>
                    <a:pt x="5251" y="968"/>
                    <a:pt x="5115" y="968"/>
                  </a:cubicBezTo>
                  <a:cubicBezTo>
                    <a:pt x="4955" y="968"/>
                    <a:pt x="4798" y="1013"/>
                    <a:pt x="4662" y="1094"/>
                  </a:cubicBezTo>
                  <a:cubicBezTo>
                    <a:pt x="4361" y="1220"/>
                    <a:pt x="4161" y="1520"/>
                    <a:pt x="4111" y="1846"/>
                  </a:cubicBezTo>
                  <a:cubicBezTo>
                    <a:pt x="4035" y="2247"/>
                    <a:pt x="4186" y="2623"/>
                    <a:pt x="4411" y="2949"/>
                  </a:cubicBezTo>
                  <a:cubicBezTo>
                    <a:pt x="4218" y="2990"/>
                    <a:pt x="4025" y="3009"/>
                    <a:pt x="3836" y="3009"/>
                  </a:cubicBezTo>
                  <a:cubicBezTo>
                    <a:pt x="3682" y="3009"/>
                    <a:pt x="3530" y="2996"/>
                    <a:pt x="3384" y="2974"/>
                  </a:cubicBezTo>
                  <a:cubicBezTo>
                    <a:pt x="3183" y="2949"/>
                    <a:pt x="2983" y="2899"/>
                    <a:pt x="2782" y="2849"/>
                  </a:cubicBezTo>
                  <a:cubicBezTo>
                    <a:pt x="2908" y="2448"/>
                    <a:pt x="2933" y="2022"/>
                    <a:pt x="2933" y="1621"/>
                  </a:cubicBezTo>
                  <a:cubicBezTo>
                    <a:pt x="2933" y="1220"/>
                    <a:pt x="2882" y="768"/>
                    <a:pt x="2632" y="443"/>
                  </a:cubicBezTo>
                  <a:cubicBezTo>
                    <a:pt x="2439" y="185"/>
                    <a:pt x="2135" y="1"/>
                    <a:pt x="181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6742;p74">
              <a:extLst>
                <a:ext uri="{FF2B5EF4-FFF2-40B4-BE49-F238E27FC236}">
                  <a16:creationId xmlns:a16="http://schemas.microsoft.com/office/drawing/2014/main" id="{D206840A-32B5-A6B2-335F-5AD5DEA2266E}"/>
                </a:ext>
              </a:extLst>
            </p:cNvPr>
            <p:cNvSpPr/>
            <p:nvPr/>
          </p:nvSpPr>
          <p:spPr>
            <a:xfrm>
              <a:off x="2368278" y="3530854"/>
              <a:ext cx="91741" cy="44590"/>
            </a:xfrm>
            <a:custGeom>
              <a:avLst/>
              <a:gdLst/>
              <a:ahLst/>
              <a:cxnLst/>
              <a:rect l="l" t="t" r="r" b="b"/>
              <a:pathLst>
                <a:path w="3259" h="1584" extrusionOk="0">
                  <a:moveTo>
                    <a:pt x="1381" y="203"/>
                  </a:moveTo>
                  <a:cubicBezTo>
                    <a:pt x="1473" y="203"/>
                    <a:pt x="1557" y="256"/>
                    <a:pt x="1580" y="380"/>
                  </a:cubicBezTo>
                  <a:cubicBezTo>
                    <a:pt x="1630" y="631"/>
                    <a:pt x="1404" y="857"/>
                    <a:pt x="1229" y="982"/>
                  </a:cubicBezTo>
                  <a:cubicBezTo>
                    <a:pt x="1104" y="831"/>
                    <a:pt x="1028" y="631"/>
                    <a:pt x="1104" y="405"/>
                  </a:cubicBezTo>
                  <a:cubicBezTo>
                    <a:pt x="1145" y="282"/>
                    <a:pt x="1269" y="203"/>
                    <a:pt x="1381" y="203"/>
                  </a:cubicBezTo>
                  <a:close/>
                  <a:moveTo>
                    <a:pt x="2580" y="650"/>
                  </a:moveTo>
                  <a:cubicBezTo>
                    <a:pt x="2655" y="650"/>
                    <a:pt x="2708" y="702"/>
                    <a:pt x="2708" y="806"/>
                  </a:cubicBezTo>
                  <a:cubicBezTo>
                    <a:pt x="2708" y="932"/>
                    <a:pt x="2607" y="1032"/>
                    <a:pt x="2507" y="1132"/>
                  </a:cubicBezTo>
                  <a:cubicBezTo>
                    <a:pt x="2507" y="1132"/>
                    <a:pt x="2482" y="1157"/>
                    <a:pt x="2457" y="1157"/>
                  </a:cubicBezTo>
                  <a:cubicBezTo>
                    <a:pt x="2457" y="1157"/>
                    <a:pt x="2432" y="1132"/>
                    <a:pt x="2432" y="1107"/>
                  </a:cubicBezTo>
                  <a:cubicBezTo>
                    <a:pt x="2282" y="957"/>
                    <a:pt x="2282" y="681"/>
                    <a:pt x="2532" y="656"/>
                  </a:cubicBezTo>
                  <a:cubicBezTo>
                    <a:pt x="2549" y="652"/>
                    <a:pt x="2565" y="650"/>
                    <a:pt x="2580" y="650"/>
                  </a:cubicBezTo>
                  <a:close/>
                  <a:moveTo>
                    <a:pt x="1379" y="0"/>
                  </a:moveTo>
                  <a:cubicBezTo>
                    <a:pt x="1331" y="0"/>
                    <a:pt x="1281" y="10"/>
                    <a:pt x="1229" y="29"/>
                  </a:cubicBezTo>
                  <a:cubicBezTo>
                    <a:pt x="853" y="155"/>
                    <a:pt x="828" y="606"/>
                    <a:pt x="953" y="907"/>
                  </a:cubicBezTo>
                  <a:cubicBezTo>
                    <a:pt x="978" y="982"/>
                    <a:pt x="1028" y="1032"/>
                    <a:pt x="1053" y="1082"/>
                  </a:cubicBezTo>
                  <a:cubicBezTo>
                    <a:pt x="941" y="1138"/>
                    <a:pt x="828" y="1171"/>
                    <a:pt x="716" y="1171"/>
                  </a:cubicBezTo>
                  <a:cubicBezTo>
                    <a:pt x="628" y="1171"/>
                    <a:pt x="540" y="1151"/>
                    <a:pt x="452" y="1107"/>
                  </a:cubicBezTo>
                  <a:cubicBezTo>
                    <a:pt x="276" y="982"/>
                    <a:pt x="201" y="631"/>
                    <a:pt x="452" y="531"/>
                  </a:cubicBezTo>
                  <a:cubicBezTo>
                    <a:pt x="541" y="486"/>
                    <a:pt x="511" y="322"/>
                    <a:pt x="415" y="322"/>
                  </a:cubicBezTo>
                  <a:cubicBezTo>
                    <a:pt x="403" y="322"/>
                    <a:pt x="390" y="325"/>
                    <a:pt x="377" y="330"/>
                  </a:cubicBezTo>
                  <a:cubicBezTo>
                    <a:pt x="101" y="456"/>
                    <a:pt x="1" y="806"/>
                    <a:pt x="151" y="1057"/>
                  </a:cubicBezTo>
                  <a:cubicBezTo>
                    <a:pt x="269" y="1276"/>
                    <a:pt x="501" y="1371"/>
                    <a:pt x="732" y="1371"/>
                  </a:cubicBezTo>
                  <a:cubicBezTo>
                    <a:pt x="844" y="1371"/>
                    <a:pt x="955" y="1349"/>
                    <a:pt x="1053" y="1308"/>
                  </a:cubicBezTo>
                  <a:cubicBezTo>
                    <a:pt x="1104" y="1308"/>
                    <a:pt x="1154" y="1283"/>
                    <a:pt x="1179" y="1258"/>
                  </a:cubicBezTo>
                  <a:cubicBezTo>
                    <a:pt x="1329" y="1383"/>
                    <a:pt x="1505" y="1483"/>
                    <a:pt x="1705" y="1533"/>
                  </a:cubicBezTo>
                  <a:cubicBezTo>
                    <a:pt x="1770" y="1546"/>
                    <a:pt x="1836" y="1552"/>
                    <a:pt x="1903" y="1552"/>
                  </a:cubicBezTo>
                  <a:cubicBezTo>
                    <a:pt x="2095" y="1552"/>
                    <a:pt x="2290" y="1501"/>
                    <a:pt x="2457" y="1408"/>
                  </a:cubicBezTo>
                  <a:cubicBezTo>
                    <a:pt x="2657" y="1508"/>
                    <a:pt x="2908" y="1558"/>
                    <a:pt x="3134" y="1583"/>
                  </a:cubicBezTo>
                  <a:cubicBezTo>
                    <a:pt x="3259" y="1583"/>
                    <a:pt x="3259" y="1383"/>
                    <a:pt x="3134" y="1383"/>
                  </a:cubicBezTo>
                  <a:cubicBezTo>
                    <a:pt x="2983" y="1358"/>
                    <a:pt x="2808" y="1333"/>
                    <a:pt x="2657" y="1283"/>
                  </a:cubicBezTo>
                  <a:cubicBezTo>
                    <a:pt x="2657" y="1283"/>
                    <a:pt x="2657" y="1258"/>
                    <a:pt x="2657" y="1258"/>
                  </a:cubicBezTo>
                  <a:cubicBezTo>
                    <a:pt x="2858" y="1082"/>
                    <a:pt x="3058" y="606"/>
                    <a:pt x="2708" y="481"/>
                  </a:cubicBezTo>
                  <a:cubicBezTo>
                    <a:pt x="2647" y="455"/>
                    <a:pt x="2588" y="443"/>
                    <a:pt x="2532" y="443"/>
                  </a:cubicBezTo>
                  <a:cubicBezTo>
                    <a:pt x="2264" y="443"/>
                    <a:pt x="2069" y="712"/>
                    <a:pt x="2131" y="982"/>
                  </a:cubicBezTo>
                  <a:cubicBezTo>
                    <a:pt x="2156" y="1107"/>
                    <a:pt x="2206" y="1207"/>
                    <a:pt x="2282" y="1283"/>
                  </a:cubicBezTo>
                  <a:cubicBezTo>
                    <a:pt x="2156" y="1333"/>
                    <a:pt x="2031" y="1358"/>
                    <a:pt x="1881" y="1358"/>
                  </a:cubicBezTo>
                  <a:cubicBezTo>
                    <a:pt x="1705" y="1358"/>
                    <a:pt x="1530" y="1258"/>
                    <a:pt x="1379" y="1132"/>
                  </a:cubicBezTo>
                  <a:cubicBezTo>
                    <a:pt x="1580" y="982"/>
                    <a:pt x="1755" y="756"/>
                    <a:pt x="1780" y="531"/>
                  </a:cubicBezTo>
                  <a:cubicBezTo>
                    <a:pt x="1822" y="257"/>
                    <a:pt x="1634" y="0"/>
                    <a:pt x="13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6743;p74">
              <a:extLst>
                <a:ext uri="{FF2B5EF4-FFF2-40B4-BE49-F238E27FC236}">
                  <a16:creationId xmlns:a16="http://schemas.microsoft.com/office/drawing/2014/main" id="{39FF4CC6-E106-E089-CE40-FA7D36982C02}"/>
                </a:ext>
              </a:extLst>
            </p:cNvPr>
            <p:cNvSpPr/>
            <p:nvPr/>
          </p:nvSpPr>
          <p:spPr>
            <a:xfrm>
              <a:off x="2025402" y="3910945"/>
              <a:ext cx="374648" cy="250085"/>
            </a:xfrm>
            <a:custGeom>
              <a:avLst/>
              <a:gdLst/>
              <a:ahLst/>
              <a:cxnLst/>
              <a:rect l="l" t="t" r="r" b="b"/>
              <a:pathLst>
                <a:path w="13309" h="8884" extrusionOk="0">
                  <a:moveTo>
                    <a:pt x="2639" y="198"/>
                  </a:moveTo>
                  <a:cubicBezTo>
                    <a:pt x="2731" y="198"/>
                    <a:pt x="2822" y="210"/>
                    <a:pt x="2908" y="237"/>
                  </a:cubicBezTo>
                  <a:cubicBezTo>
                    <a:pt x="3233" y="362"/>
                    <a:pt x="3409" y="713"/>
                    <a:pt x="3359" y="1064"/>
                  </a:cubicBezTo>
                  <a:cubicBezTo>
                    <a:pt x="3284" y="1866"/>
                    <a:pt x="2507" y="2392"/>
                    <a:pt x="1755" y="2543"/>
                  </a:cubicBezTo>
                  <a:cubicBezTo>
                    <a:pt x="1429" y="1891"/>
                    <a:pt x="1304" y="964"/>
                    <a:pt x="1905" y="462"/>
                  </a:cubicBezTo>
                  <a:cubicBezTo>
                    <a:pt x="2108" y="296"/>
                    <a:pt x="2380" y="198"/>
                    <a:pt x="2639" y="198"/>
                  </a:cubicBezTo>
                  <a:close/>
                  <a:moveTo>
                    <a:pt x="6106" y="1789"/>
                  </a:moveTo>
                  <a:cubicBezTo>
                    <a:pt x="6216" y="1789"/>
                    <a:pt x="6328" y="1806"/>
                    <a:pt x="6441" y="1841"/>
                  </a:cubicBezTo>
                  <a:cubicBezTo>
                    <a:pt x="6817" y="1941"/>
                    <a:pt x="7018" y="2292"/>
                    <a:pt x="6943" y="2668"/>
                  </a:cubicBezTo>
                  <a:cubicBezTo>
                    <a:pt x="6867" y="3094"/>
                    <a:pt x="6567" y="3420"/>
                    <a:pt x="6216" y="3670"/>
                  </a:cubicBezTo>
                  <a:cubicBezTo>
                    <a:pt x="5765" y="3996"/>
                    <a:pt x="5213" y="4172"/>
                    <a:pt x="4637" y="4222"/>
                  </a:cubicBezTo>
                  <a:cubicBezTo>
                    <a:pt x="4512" y="3746"/>
                    <a:pt x="4562" y="3244"/>
                    <a:pt x="4737" y="2793"/>
                  </a:cubicBezTo>
                  <a:cubicBezTo>
                    <a:pt x="4991" y="2264"/>
                    <a:pt x="5512" y="1789"/>
                    <a:pt x="6106" y="1789"/>
                  </a:cubicBezTo>
                  <a:close/>
                  <a:moveTo>
                    <a:pt x="9778" y="3834"/>
                  </a:moveTo>
                  <a:cubicBezTo>
                    <a:pt x="9969" y="3834"/>
                    <a:pt x="10145" y="3910"/>
                    <a:pt x="10201" y="4122"/>
                  </a:cubicBezTo>
                  <a:cubicBezTo>
                    <a:pt x="10351" y="4548"/>
                    <a:pt x="9875" y="4949"/>
                    <a:pt x="9574" y="5174"/>
                  </a:cubicBezTo>
                  <a:cubicBezTo>
                    <a:pt x="9223" y="5425"/>
                    <a:pt x="8847" y="5650"/>
                    <a:pt x="8421" y="5801"/>
                  </a:cubicBezTo>
                  <a:cubicBezTo>
                    <a:pt x="8421" y="5776"/>
                    <a:pt x="8421" y="5776"/>
                    <a:pt x="8421" y="5751"/>
                  </a:cubicBezTo>
                  <a:cubicBezTo>
                    <a:pt x="8446" y="5074"/>
                    <a:pt x="8722" y="4272"/>
                    <a:pt x="9349" y="3946"/>
                  </a:cubicBezTo>
                  <a:cubicBezTo>
                    <a:pt x="9469" y="3880"/>
                    <a:pt x="9629" y="3834"/>
                    <a:pt x="9778" y="3834"/>
                  </a:cubicBezTo>
                  <a:close/>
                  <a:moveTo>
                    <a:pt x="12473" y="5908"/>
                  </a:moveTo>
                  <a:cubicBezTo>
                    <a:pt x="12641" y="5908"/>
                    <a:pt x="12796" y="5960"/>
                    <a:pt x="12908" y="6101"/>
                  </a:cubicBezTo>
                  <a:cubicBezTo>
                    <a:pt x="13108" y="6377"/>
                    <a:pt x="13008" y="6828"/>
                    <a:pt x="12857" y="7104"/>
                  </a:cubicBezTo>
                  <a:cubicBezTo>
                    <a:pt x="12507" y="7706"/>
                    <a:pt x="11830" y="8056"/>
                    <a:pt x="11153" y="8157"/>
                  </a:cubicBezTo>
                  <a:cubicBezTo>
                    <a:pt x="11003" y="8182"/>
                    <a:pt x="10852" y="8194"/>
                    <a:pt x="10705" y="8194"/>
                  </a:cubicBezTo>
                  <a:cubicBezTo>
                    <a:pt x="10558" y="8194"/>
                    <a:pt x="10414" y="8182"/>
                    <a:pt x="10276" y="8157"/>
                  </a:cubicBezTo>
                  <a:cubicBezTo>
                    <a:pt x="10276" y="8056"/>
                    <a:pt x="10301" y="7931"/>
                    <a:pt x="10326" y="7831"/>
                  </a:cubicBezTo>
                  <a:cubicBezTo>
                    <a:pt x="10552" y="7104"/>
                    <a:pt x="11078" y="6452"/>
                    <a:pt x="11755" y="6127"/>
                  </a:cubicBezTo>
                  <a:cubicBezTo>
                    <a:pt x="11949" y="6022"/>
                    <a:pt x="12224" y="5908"/>
                    <a:pt x="12473" y="5908"/>
                  </a:cubicBezTo>
                  <a:close/>
                  <a:moveTo>
                    <a:pt x="2614" y="0"/>
                  </a:moveTo>
                  <a:cubicBezTo>
                    <a:pt x="2362" y="0"/>
                    <a:pt x="2106" y="78"/>
                    <a:pt x="1905" y="212"/>
                  </a:cubicBezTo>
                  <a:cubicBezTo>
                    <a:pt x="1529" y="462"/>
                    <a:pt x="1329" y="888"/>
                    <a:pt x="1304" y="1340"/>
                  </a:cubicBezTo>
                  <a:cubicBezTo>
                    <a:pt x="1253" y="1766"/>
                    <a:pt x="1354" y="2192"/>
                    <a:pt x="1554" y="2593"/>
                  </a:cubicBezTo>
                  <a:cubicBezTo>
                    <a:pt x="1451" y="2603"/>
                    <a:pt x="1347" y="2608"/>
                    <a:pt x="1242" y="2608"/>
                  </a:cubicBezTo>
                  <a:cubicBezTo>
                    <a:pt x="814" y="2608"/>
                    <a:pt x="383" y="2523"/>
                    <a:pt x="0" y="2342"/>
                  </a:cubicBezTo>
                  <a:lnTo>
                    <a:pt x="0" y="2342"/>
                  </a:lnTo>
                  <a:cubicBezTo>
                    <a:pt x="25" y="2417"/>
                    <a:pt x="25" y="2492"/>
                    <a:pt x="25" y="2568"/>
                  </a:cubicBezTo>
                  <a:cubicBezTo>
                    <a:pt x="176" y="2618"/>
                    <a:pt x="301" y="2693"/>
                    <a:pt x="451" y="2718"/>
                  </a:cubicBezTo>
                  <a:cubicBezTo>
                    <a:pt x="679" y="2779"/>
                    <a:pt x="925" y="2812"/>
                    <a:pt x="1173" y="2812"/>
                  </a:cubicBezTo>
                  <a:cubicBezTo>
                    <a:pt x="1334" y="2812"/>
                    <a:pt x="1496" y="2798"/>
                    <a:pt x="1654" y="2768"/>
                  </a:cubicBezTo>
                  <a:cubicBezTo>
                    <a:pt x="1855" y="3144"/>
                    <a:pt x="2156" y="3470"/>
                    <a:pt x="2482" y="3746"/>
                  </a:cubicBezTo>
                  <a:cubicBezTo>
                    <a:pt x="3058" y="4197"/>
                    <a:pt x="3760" y="4422"/>
                    <a:pt x="4487" y="4422"/>
                  </a:cubicBezTo>
                  <a:cubicBezTo>
                    <a:pt x="4712" y="5024"/>
                    <a:pt x="5163" y="5525"/>
                    <a:pt x="5715" y="5826"/>
                  </a:cubicBezTo>
                  <a:cubicBezTo>
                    <a:pt x="6197" y="6090"/>
                    <a:pt x="6728" y="6220"/>
                    <a:pt x="7265" y="6220"/>
                  </a:cubicBezTo>
                  <a:cubicBezTo>
                    <a:pt x="7593" y="6220"/>
                    <a:pt x="7923" y="6171"/>
                    <a:pt x="8246" y="6076"/>
                  </a:cubicBezTo>
                  <a:cubicBezTo>
                    <a:pt x="8246" y="6277"/>
                    <a:pt x="8296" y="6477"/>
                    <a:pt x="8371" y="6678"/>
                  </a:cubicBezTo>
                  <a:cubicBezTo>
                    <a:pt x="8597" y="7430"/>
                    <a:pt x="9173" y="8056"/>
                    <a:pt x="9950" y="8282"/>
                  </a:cubicBezTo>
                  <a:cubicBezTo>
                    <a:pt x="9975" y="8282"/>
                    <a:pt x="10025" y="8307"/>
                    <a:pt x="10050" y="8307"/>
                  </a:cubicBezTo>
                  <a:cubicBezTo>
                    <a:pt x="10025" y="8482"/>
                    <a:pt x="10025" y="8683"/>
                    <a:pt x="10050" y="8883"/>
                  </a:cubicBezTo>
                  <a:cubicBezTo>
                    <a:pt x="10126" y="8883"/>
                    <a:pt x="10176" y="8858"/>
                    <a:pt x="10251" y="8858"/>
                  </a:cubicBezTo>
                  <a:cubicBezTo>
                    <a:pt x="10226" y="8708"/>
                    <a:pt x="10226" y="8533"/>
                    <a:pt x="10251" y="8357"/>
                  </a:cubicBezTo>
                  <a:cubicBezTo>
                    <a:pt x="10420" y="8388"/>
                    <a:pt x="10592" y="8404"/>
                    <a:pt x="10765" y="8404"/>
                  </a:cubicBezTo>
                  <a:cubicBezTo>
                    <a:pt x="11283" y="8404"/>
                    <a:pt x="11805" y="8263"/>
                    <a:pt x="12256" y="7981"/>
                  </a:cubicBezTo>
                  <a:cubicBezTo>
                    <a:pt x="12582" y="7781"/>
                    <a:pt x="12883" y="7480"/>
                    <a:pt x="13058" y="7154"/>
                  </a:cubicBezTo>
                  <a:cubicBezTo>
                    <a:pt x="13208" y="6828"/>
                    <a:pt x="13309" y="6377"/>
                    <a:pt x="13108" y="6051"/>
                  </a:cubicBezTo>
                  <a:cubicBezTo>
                    <a:pt x="12963" y="5804"/>
                    <a:pt x="12724" y="5717"/>
                    <a:pt x="12472" y="5717"/>
                  </a:cubicBezTo>
                  <a:cubicBezTo>
                    <a:pt x="12289" y="5717"/>
                    <a:pt x="12098" y="5763"/>
                    <a:pt x="11930" y="5826"/>
                  </a:cubicBezTo>
                  <a:cubicBezTo>
                    <a:pt x="11529" y="5976"/>
                    <a:pt x="11153" y="6227"/>
                    <a:pt x="10852" y="6528"/>
                  </a:cubicBezTo>
                  <a:cubicBezTo>
                    <a:pt x="10451" y="6954"/>
                    <a:pt x="10176" y="7530"/>
                    <a:pt x="10076" y="8107"/>
                  </a:cubicBezTo>
                  <a:cubicBezTo>
                    <a:pt x="9750" y="8006"/>
                    <a:pt x="9449" y="7856"/>
                    <a:pt x="9198" y="7630"/>
                  </a:cubicBezTo>
                  <a:cubicBezTo>
                    <a:pt x="8747" y="7204"/>
                    <a:pt x="8497" y="6628"/>
                    <a:pt x="8446" y="6026"/>
                  </a:cubicBezTo>
                  <a:cubicBezTo>
                    <a:pt x="8446" y="6001"/>
                    <a:pt x="8472" y="6001"/>
                    <a:pt x="8497" y="6001"/>
                  </a:cubicBezTo>
                  <a:cubicBezTo>
                    <a:pt x="8973" y="5826"/>
                    <a:pt x="9424" y="5550"/>
                    <a:pt x="9825" y="5249"/>
                  </a:cubicBezTo>
                  <a:cubicBezTo>
                    <a:pt x="10151" y="4974"/>
                    <a:pt x="10527" y="4548"/>
                    <a:pt x="10426" y="4096"/>
                  </a:cubicBezTo>
                  <a:cubicBezTo>
                    <a:pt x="10348" y="3782"/>
                    <a:pt x="10070" y="3638"/>
                    <a:pt x="9784" y="3638"/>
                  </a:cubicBezTo>
                  <a:cubicBezTo>
                    <a:pt x="9705" y="3638"/>
                    <a:pt x="9625" y="3649"/>
                    <a:pt x="9549" y="3670"/>
                  </a:cubicBezTo>
                  <a:cubicBezTo>
                    <a:pt x="9148" y="3771"/>
                    <a:pt x="8847" y="4021"/>
                    <a:pt x="8622" y="4347"/>
                  </a:cubicBezTo>
                  <a:cubicBezTo>
                    <a:pt x="8346" y="4798"/>
                    <a:pt x="8221" y="5350"/>
                    <a:pt x="8221" y="5876"/>
                  </a:cubicBezTo>
                  <a:cubicBezTo>
                    <a:pt x="7894" y="5963"/>
                    <a:pt x="7568" y="6031"/>
                    <a:pt x="7225" y="6031"/>
                  </a:cubicBezTo>
                  <a:cubicBezTo>
                    <a:pt x="7173" y="6031"/>
                    <a:pt x="7121" y="6030"/>
                    <a:pt x="7068" y="6026"/>
                  </a:cubicBezTo>
                  <a:cubicBezTo>
                    <a:pt x="6266" y="5976"/>
                    <a:pt x="5464" y="5575"/>
                    <a:pt x="4988" y="4949"/>
                  </a:cubicBezTo>
                  <a:cubicBezTo>
                    <a:pt x="4862" y="4773"/>
                    <a:pt x="4787" y="4598"/>
                    <a:pt x="4712" y="4397"/>
                  </a:cubicBezTo>
                  <a:cubicBezTo>
                    <a:pt x="4837" y="4397"/>
                    <a:pt x="4963" y="4372"/>
                    <a:pt x="5113" y="4347"/>
                  </a:cubicBezTo>
                  <a:cubicBezTo>
                    <a:pt x="5940" y="4197"/>
                    <a:pt x="7018" y="3595"/>
                    <a:pt x="7143" y="2668"/>
                  </a:cubicBezTo>
                  <a:cubicBezTo>
                    <a:pt x="7218" y="2267"/>
                    <a:pt x="7018" y="1866"/>
                    <a:pt x="6642" y="1690"/>
                  </a:cubicBezTo>
                  <a:cubicBezTo>
                    <a:pt x="6470" y="1621"/>
                    <a:pt x="6292" y="1589"/>
                    <a:pt x="6116" y="1589"/>
                  </a:cubicBezTo>
                  <a:cubicBezTo>
                    <a:pt x="5909" y="1589"/>
                    <a:pt x="5704" y="1634"/>
                    <a:pt x="5514" y="1716"/>
                  </a:cubicBezTo>
                  <a:cubicBezTo>
                    <a:pt x="4737" y="2066"/>
                    <a:pt x="4336" y="2944"/>
                    <a:pt x="4361" y="3746"/>
                  </a:cubicBezTo>
                  <a:cubicBezTo>
                    <a:pt x="4361" y="3921"/>
                    <a:pt x="4386" y="4071"/>
                    <a:pt x="4436" y="4222"/>
                  </a:cubicBezTo>
                  <a:cubicBezTo>
                    <a:pt x="4211" y="4222"/>
                    <a:pt x="3985" y="4197"/>
                    <a:pt x="3760" y="4147"/>
                  </a:cubicBezTo>
                  <a:cubicBezTo>
                    <a:pt x="2983" y="3946"/>
                    <a:pt x="2281" y="3445"/>
                    <a:pt x="1880" y="2743"/>
                  </a:cubicBezTo>
                  <a:lnTo>
                    <a:pt x="1855" y="2743"/>
                  </a:lnTo>
                  <a:cubicBezTo>
                    <a:pt x="2356" y="2618"/>
                    <a:pt x="2807" y="2392"/>
                    <a:pt x="3133" y="2041"/>
                  </a:cubicBezTo>
                  <a:cubicBezTo>
                    <a:pt x="3384" y="1741"/>
                    <a:pt x="3584" y="1340"/>
                    <a:pt x="3584" y="939"/>
                  </a:cubicBezTo>
                  <a:cubicBezTo>
                    <a:pt x="3584" y="563"/>
                    <a:pt x="3359" y="212"/>
                    <a:pt x="2983" y="61"/>
                  </a:cubicBezTo>
                  <a:cubicBezTo>
                    <a:pt x="2866" y="20"/>
                    <a:pt x="2740" y="0"/>
                    <a:pt x="26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6744;p74">
              <a:extLst>
                <a:ext uri="{FF2B5EF4-FFF2-40B4-BE49-F238E27FC236}">
                  <a16:creationId xmlns:a16="http://schemas.microsoft.com/office/drawing/2014/main" id="{67965B4D-3D83-E4F1-8846-39BE808D8AD9}"/>
                </a:ext>
              </a:extLst>
            </p:cNvPr>
            <p:cNvSpPr/>
            <p:nvPr/>
          </p:nvSpPr>
          <p:spPr>
            <a:xfrm>
              <a:off x="2081140" y="4064338"/>
              <a:ext cx="126478" cy="67476"/>
            </a:xfrm>
            <a:custGeom>
              <a:avLst/>
              <a:gdLst/>
              <a:ahLst/>
              <a:cxnLst/>
              <a:rect l="l" t="t" r="r" b="b"/>
              <a:pathLst>
                <a:path w="4493" h="2397" extrusionOk="0">
                  <a:moveTo>
                    <a:pt x="1578" y="195"/>
                  </a:moveTo>
                  <a:cubicBezTo>
                    <a:pt x="1729" y="195"/>
                    <a:pt x="1725" y="413"/>
                    <a:pt x="1679" y="527"/>
                  </a:cubicBezTo>
                  <a:cubicBezTo>
                    <a:pt x="1604" y="753"/>
                    <a:pt x="1429" y="978"/>
                    <a:pt x="1203" y="1104"/>
                  </a:cubicBezTo>
                  <a:cubicBezTo>
                    <a:pt x="1153" y="903"/>
                    <a:pt x="1153" y="703"/>
                    <a:pt x="1228" y="527"/>
                  </a:cubicBezTo>
                  <a:cubicBezTo>
                    <a:pt x="1278" y="402"/>
                    <a:pt x="1404" y="251"/>
                    <a:pt x="1529" y="201"/>
                  </a:cubicBezTo>
                  <a:cubicBezTo>
                    <a:pt x="1547" y="197"/>
                    <a:pt x="1563" y="195"/>
                    <a:pt x="1578" y="195"/>
                  </a:cubicBezTo>
                  <a:close/>
                  <a:moveTo>
                    <a:pt x="3005" y="892"/>
                  </a:moveTo>
                  <a:cubicBezTo>
                    <a:pt x="3030" y="892"/>
                    <a:pt x="3056" y="895"/>
                    <a:pt x="3083" y="903"/>
                  </a:cubicBezTo>
                  <a:cubicBezTo>
                    <a:pt x="3233" y="953"/>
                    <a:pt x="3208" y="1154"/>
                    <a:pt x="3158" y="1279"/>
                  </a:cubicBezTo>
                  <a:cubicBezTo>
                    <a:pt x="3083" y="1429"/>
                    <a:pt x="2958" y="1530"/>
                    <a:pt x="2807" y="1630"/>
                  </a:cubicBezTo>
                  <a:cubicBezTo>
                    <a:pt x="2732" y="1480"/>
                    <a:pt x="2682" y="1304"/>
                    <a:pt x="2732" y="1129"/>
                  </a:cubicBezTo>
                  <a:cubicBezTo>
                    <a:pt x="2753" y="1001"/>
                    <a:pt x="2864" y="892"/>
                    <a:pt x="3005" y="892"/>
                  </a:cubicBezTo>
                  <a:close/>
                  <a:moveTo>
                    <a:pt x="1587" y="1"/>
                  </a:moveTo>
                  <a:cubicBezTo>
                    <a:pt x="1545" y="1"/>
                    <a:pt x="1500" y="9"/>
                    <a:pt x="1454" y="26"/>
                  </a:cubicBezTo>
                  <a:cubicBezTo>
                    <a:pt x="1078" y="126"/>
                    <a:pt x="928" y="602"/>
                    <a:pt x="978" y="953"/>
                  </a:cubicBezTo>
                  <a:cubicBezTo>
                    <a:pt x="978" y="1028"/>
                    <a:pt x="1003" y="1104"/>
                    <a:pt x="1028" y="1179"/>
                  </a:cubicBezTo>
                  <a:cubicBezTo>
                    <a:pt x="978" y="1204"/>
                    <a:pt x="953" y="1204"/>
                    <a:pt x="928" y="1204"/>
                  </a:cubicBezTo>
                  <a:cubicBezTo>
                    <a:pt x="897" y="1209"/>
                    <a:pt x="866" y="1211"/>
                    <a:pt x="835" y="1211"/>
                  </a:cubicBezTo>
                  <a:cubicBezTo>
                    <a:pt x="531" y="1211"/>
                    <a:pt x="201" y="994"/>
                    <a:pt x="201" y="652"/>
                  </a:cubicBezTo>
                  <a:cubicBezTo>
                    <a:pt x="201" y="590"/>
                    <a:pt x="151" y="559"/>
                    <a:pt x="100" y="559"/>
                  </a:cubicBezTo>
                  <a:cubicBezTo>
                    <a:pt x="50" y="559"/>
                    <a:pt x="0" y="590"/>
                    <a:pt x="0" y="652"/>
                  </a:cubicBezTo>
                  <a:cubicBezTo>
                    <a:pt x="0" y="1079"/>
                    <a:pt x="376" y="1379"/>
                    <a:pt x="777" y="1429"/>
                  </a:cubicBezTo>
                  <a:cubicBezTo>
                    <a:pt x="877" y="1429"/>
                    <a:pt x="1003" y="1404"/>
                    <a:pt x="1103" y="1379"/>
                  </a:cubicBezTo>
                  <a:cubicBezTo>
                    <a:pt x="1203" y="1580"/>
                    <a:pt x="1354" y="1780"/>
                    <a:pt x="1579" y="1881"/>
                  </a:cubicBezTo>
                  <a:cubicBezTo>
                    <a:pt x="1749" y="1977"/>
                    <a:pt x="1942" y="2022"/>
                    <a:pt x="2138" y="2022"/>
                  </a:cubicBezTo>
                  <a:cubicBezTo>
                    <a:pt x="2349" y="2022"/>
                    <a:pt x="2563" y="1971"/>
                    <a:pt x="2757" y="1881"/>
                  </a:cubicBezTo>
                  <a:cubicBezTo>
                    <a:pt x="2857" y="2031"/>
                    <a:pt x="2983" y="2131"/>
                    <a:pt x="3133" y="2206"/>
                  </a:cubicBezTo>
                  <a:cubicBezTo>
                    <a:pt x="3345" y="2333"/>
                    <a:pt x="3588" y="2397"/>
                    <a:pt x="3831" y="2397"/>
                  </a:cubicBezTo>
                  <a:cubicBezTo>
                    <a:pt x="4021" y="2397"/>
                    <a:pt x="4211" y="2358"/>
                    <a:pt x="4386" y="2282"/>
                  </a:cubicBezTo>
                  <a:cubicBezTo>
                    <a:pt x="4492" y="2239"/>
                    <a:pt x="4437" y="2089"/>
                    <a:pt x="4342" y="2089"/>
                  </a:cubicBezTo>
                  <a:cubicBezTo>
                    <a:pt x="4324" y="2089"/>
                    <a:pt x="4305" y="2094"/>
                    <a:pt x="4286" y="2106"/>
                  </a:cubicBezTo>
                  <a:cubicBezTo>
                    <a:pt x="4150" y="2167"/>
                    <a:pt x="4002" y="2195"/>
                    <a:pt x="3853" y="2195"/>
                  </a:cubicBezTo>
                  <a:cubicBezTo>
                    <a:pt x="3510" y="2195"/>
                    <a:pt x="3160" y="2043"/>
                    <a:pt x="2933" y="1780"/>
                  </a:cubicBezTo>
                  <a:cubicBezTo>
                    <a:pt x="3233" y="1605"/>
                    <a:pt x="3534" y="1254"/>
                    <a:pt x="3384" y="928"/>
                  </a:cubicBezTo>
                  <a:cubicBezTo>
                    <a:pt x="3313" y="757"/>
                    <a:pt x="3178" y="687"/>
                    <a:pt x="3036" y="687"/>
                  </a:cubicBezTo>
                  <a:cubicBezTo>
                    <a:pt x="2822" y="687"/>
                    <a:pt x="2592" y="843"/>
                    <a:pt x="2532" y="1054"/>
                  </a:cubicBezTo>
                  <a:cubicBezTo>
                    <a:pt x="2456" y="1279"/>
                    <a:pt x="2507" y="1505"/>
                    <a:pt x="2632" y="1705"/>
                  </a:cubicBezTo>
                  <a:cubicBezTo>
                    <a:pt x="2481" y="1769"/>
                    <a:pt x="2315" y="1802"/>
                    <a:pt x="2151" y="1802"/>
                  </a:cubicBezTo>
                  <a:cubicBezTo>
                    <a:pt x="1797" y="1802"/>
                    <a:pt x="1450" y="1647"/>
                    <a:pt x="1278" y="1304"/>
                  </a:cubicBezTo>
                  <a:cubicBezTo>
                    <a:pt x="1504" y="1179"/>
                    <a:pt x="1679" y="978"/>
                    <a:pt x="1805" y="753"/>
                  </a:cubicBezTo>
                  <a:cubicBezTo>
                    <a:pt x="1880" y="602"/>
                    <a:pt x="1955" y="402"/>
                    <a:pt x="1905" y="226"/>
                  </a:cubicBezTo>
                  <a:cubicBezTo>
                    <a:pt x="1847" y="91"/>
                    <a:pt x="1730" y="1"/>
                    <a:pt x="158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6745;p74">
              <a:extLst>
                <a:ext uri="{FF2B5EF4-FFF2-40B4-BE49-F238E27FC236}">
                  <a16:creationId xmlns:a16="http://schemas.microsoft.com/office/drawing/2014/main" id="{A722E6E6-8244-BF54-B4DE-8F54791F227E}"/>
                </a:ext>
              </a:extLst>
            </p:cNvPr>
            <p:cNvSpPr/>
            <p:nvPr/>
          </p:nvSpPr>
          <p:spPr>
            <a:xfrm>
              <a:off x="2390432" y="3990977"/>
              <a:ext cx="131911" cy="51627"/>
            </a:xfrm>
            <a:custGeom>
              <a:avLst/>
              <a:gdLst/>
              <a:ahLst/>
              <a:cxnLst/>
              <a:rect l="l" t="t" r="r" b="b"/>
              <a:pathLst>
                <a:path w="4686" h="1834" extrusionOk="0">
                  <a:moveTo>
                    <a:pt x="1147" y="202"/>
                  </a:moveTo>
                  <a:cubicBezTo>
                    <a:pt x="1220" y="202"/>
                    <a:pt x="1286" y="244"/>
                    <a:pt x="1319" y="351"/>
                  </a:cubicBezTo>
                  <a:cubicBezTo>
                    <a:pt x="1369" y="502"/>
                    <a:pt x="1269" y="702"/>
                    <a:pt x="1219" y="852"/>
                  </a:cubicBezTo>
                  <a:cubicBezTo>
                    <a:pt x="1194" y="903"/>
                    <a:pt x="1144" y="953"/>
                    <a:pt x="1119" y="1028"/>
                  </a:cubicBezTo>
                  <a:cubicBezTo>
                    <a:pt x="943" y="903"/>
                    <a:pt x="818" y="727"/>
                    <a:pt x="818" y="527"/>
                  </a:cubicBezTo>
                  <a:cubicBezTo>
                    <a:pt x="818" y="375"/>
                    <a:pt x="998" y="202"/>
                    <a:pt x="1147" y="202"/>
                  </a:cubicBezTo>
                  <a:close/>
                  <a:moveTo>
                    <a:pt x="2775" y="368"/>
                  </a:moveTo>
                  <a:cubicBezTo>
                    <a:pt x="2904" y="368"/>
                    <a:pt x="3021" y="449"/>
                    <a:pt x="3048" y="627"/>
                  </a:cubicBezTo>
                  <a:cubicBezTo>
                    <a:pt x="3099" y="928"/>
                    <a:pt x="2848" y="1103"/>
                    <a:pt x="2597" y="1203"/>
                  </a:cubicBezTo>
                  <a:cubicBezTo>
                    <a:pt x="2422" y="1028"/>
                    <a:pt x="2322" y="752"/>
                    <a:pt x="2472" y="527"/>
                  </a:cubicBezTo>
                  <a:cubicBezTo>
                    <a:pt x="2552" y="424"/>
                    <a:pt x="2668" y="368"/>
                    <a:pt x="2775" y="368"/>
                  </a:cubicBezTo>
                  <a:close/>
                  <a:moveTo>
                    <a:pt x="1141" y="0"/>
                  </a:moveTo>
                  <a:cubicBezTo>
                    <a:pt x="1056" y="0"/>
                    <a:pt x="968" y="25"/>
                    <a:pt x="893" y="76"/>
                  </a:cubicBezTo>
                  <a:cubicBezTo>
                    <a:pt x="542" y="276"/>
                    <a:pt x="567" y="727"/>
                    <a:pt x="818" y="1003"/>
                  </a:cubicBezTo>
                  <a:cubicBezTo>
                    <a:pt x="868" y="1078"/>
                    <a:pt x="943" y="1128"/>
                    <a:pt x="1018" y="1178"/>
                  </a:cubicBezTo>
                  <a:cubicBezTo>
                    <a:pt x="993" y="1203"/>
                    <a:pt x="968" y="1253"/>
                    <a:pt x="943" y="1279"/>
                  </a:cubicBezTo>
                  <a:cubicBezTo>
                    <a:pt x="843" y="1404"/>
                    <a:pt x="718" y="1479"/>
                    <a:pt x="542" y="1479"/>
                  </a:cubicBezTo>
                  <a:cubicBezTo>
                    <a:pt x="392" y="1479"/>
                    <a:pt x="266" y="1429"/>
                    <a:pt x="216" y="1279"/>
                  </a:cubicBezTo>
                  <a:cubicBezTo>
                    <a:pt x="206" y="1228"/>
                    <a:pt x="167" y="1206"/>
                    <a:pt x="127" y="1206"/>
                  </a:cubicBezTo>
                  <a:cubicBezTo>
                    <a:pt x="66" y="1206"/>
                    <a:pt x="1" y="1254"/>
                    <a:pt x="16" y="1329"/>
                  </a:cubicBezTo>
                  <a:cubicBezTo>
                    <a:pt x="84" y="1566"/>
                    <a:pt x="312" y="1689"/>
                    <a:pt x="546" y="1689"/>
                  </a:cubicBezTo>
                  <a:cubicBezTo>
                    <a:pt x="658" y="1689"/>
                    <a:pt x="771" y="1661"/>
                    <a:pt x="868" y="1604"/>
                  </a:cubicBezTo>
                  <a:cubicBezTo>
                    <a:pt x="993" y="1529"/>
                    <a:pt x="1094" y="1429"/>
                    <a:pt x="1169" y="1304"/>
                  </a:cubicBezTo>
                  <a:cubicBezTo>
                    <a:pt x="1444" y="1454"/>
                    <a:pt x="1745" y="1529"/>
                    <a:pt x="2046" y="1529"/>
                  </a:cubicBezTo>
                  <a:cubicBezTo>
                    <a:pt x="2196" y="1529"/>
                    <a:pt x="2372" y="1504"/>
                    <a:pt x="2547" y="1454"/>
                  </a:cubicBezTo>
                  <a:cubicBezTo>
                    <a:pt x="2723" y="1604"/>
                    <a:pt x="2973" y="1730"/>
                    <a:pt x="3199" y="1780"/>
                  </a:cubicBezTo>
                  <a:cubicBezTo>
                    <a:pt x="3335" y="1816"/>
                    <a:pt x="3476" y="1833"/>
                    <a:pt x="3617" y="1833"/>
                  </a:cubicBezTo>
                  <a:cubicBezTo>
                    <a:pt x="3967" y="1833"/>
                    <a:pt x="4316" y="1726"/>
                    <a:pt x="4602" y="1529"/>
                  </a:cubicBezTo>
                  <a:cubicBezTo>
                    <a:pt x="4685" y="1467"/>
                    <a:pt x="4631" y="1335"/>
                    <a:pt x="4538" y="1335"/>
                  </a:cubicBezTo>
                  <a:cubicBezTo>
                    <a:pt x="4519" y="1335"/>
                    <a:pt x="4498" y="1341"/>
                    <a:pt x="4477" y="1354"/>
                  </a:cubicBezTo>
                  <a:cubicBezTo>
                    <a:pt x="4235" y="1532"/>
                    <a:pt x="3921" y="1626"/>
                    <a:pt x="3606" y="1626"/>
                  </a:cubicBezTo>
                  <a:cubicBezTo>
                    <a:pt x="3301" y="1626"/>
                    <a:pt x="2994" y="1538"/>
                    <a:pt x="2748" y="1354"/>
                  </a:cubicBezTo>
                  <a:cubicBezTo>
                    <a:pt x="2923" y="1279"/>
                    <a:pt x="3073" y="1153"/>
                    <a:pt x="3174" y="1003"/>
                  </a:cubicBezTo>
                  <a:cubicBezTo>
                    <a:pt x="3349" y="677"/>
                    <a:pt x="3224" y="176"/>
                    <a:pt x="2823" y="151"/>
                  </a:cubicBezTo>
                  <a:cubicBezTo>
                    <a:pt x="2811" y="150"/>
                    <a:pt x="2799" y="150"/>
                    <a:pt x="2787" y="150"/>
                  </a:cubicBezTo>
                  <a:cubicBezTo>
                    <a:pt x="2428" y="150"/>
                    <a:pt x="2148" y="514"/>
                    <a:pt x="2196" y="878"/>
                  </a:cubicBezTo>
                  <a:cubicBezTo>
                    <a:pt x="2221" y="1028"/>
                    <a:pt x="2297" y="1153"/>
                    <a:pt x="2372" y="1279"/>
                  </a:cubicBezTo>
                  <a:cubicBezTo>
                    <a:pt x="2255" y="1298"/>
                    <a:pt x="2135" y="1310"/>
                    <a:pt x="2015" y="1310"/>
                  </a:cubicBezTo>
                  <a:cubicBezTo>
                    <a:pt x="1826" y="1310"/>
                    <a:pt x="1638" y="1280"/>
                    <a:pt x="1469" y="1203"/>
                  </a:cubicBezTo>
                  <a:cubicBezTo>
                    <a:pt x="1419" y="1178"/>
                    <a:pt x="1344" y="1153"/>
                    <a:pt x="1294" y="1128"/>
                  </a:cubicBezTo>
                  <a:cubicBezTo>
                    <a:pt x="1394" y="953"/>
                    <a:pt x="1495" y="777"/>
                    <a:pt x="1520" y="577"/>
                  </a:cubicBezTo>
                  <a:cubicBezTo>
                    <a:pt x="1545" y="401"/>
                    <a:pt x="1520" y="201"/>
                    <a:pt x="1369" y="76"/>
                  </a:cubicBezTo>
                  <a:cubicBezTo>
                    <a:pt x="1307" y="25"/>
                    <a:pt x="1225" y="0"/>
                    <a:pt x="114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6746;p74">
              <a:extLst>
                <a:ext uri="{FF2B5EF4-FFF2-40B4-BE49-F238E27FC236}">
                  <a16:creationId xmlns:a16="http://schemas.microsoft.com/office/drawing/2014/main" id="{EC0C00E6-D1BD-E8BF-6217-37CF4BED8289}"/>
                </a:ext>
              </a:extLst>
            </p:cNvPr>
            <p:cNvSpPr/>
            <p:nvPr/>
          </p:nvSpPr>
          <p:spPr>
            <a:xfrm>
              <a:off x="2452251" y="3940897"/>
              <a:ext cx="305512" cy="211660"/>
            </a:xfrm>
            <a:custGeom>
              <a:avLst/>
              <a:gdLst/>
              <a:ahLst/>
              <a:cxnLst/>
              <a:rect l="l" t="t" r="r" b="b"/>
              <a:pathLst>
                <a:path w="10853" h="7519" extrusionOk="0">
                  <a:moveTo>
                    <a:pt x="8899" y="199"/>
                  </a:moveTo>
                  <a:cubicBezTo>
                    <a:pt x="8965" y="199"/>
                    <a:pt x="9032" y="215"/>
                    <a:pt x="9098" y="251"/>
                  </a:cubicBezTo>
                  <a:cubicBezTo>
                    <a:pt x="9374" y="376"/>
                    <a:pt x="9499" y="702"/>
                    <a:pt x="9574" y="952"/>
                  </a:cubicBezTo>
                  <a:cubicBezTo>
                    <a:pt x="9725" y="1479"/>
                    <a:pt x="9700" y="2055"/>
                    <a:pt x="9524" y="2556"/>
                  </a:cubicBezTo>
                  <a:cubicBezTo>
                    <a:pt x="9374" y="2481"/>
                    <a:pt x="9223" y="2381"/>
                    <a:pt x="9098" y="2256"/>
                  </a:cubicBezTo>
                  <a:cubicBezTo>
                    <a:pt x="8873" y="2055"/>
                    <a:pt x="8697" y="1829"/>
                    <a:pt x="8547" y="1554"/>
                  </a:cubicBezTo>
                  <a:cubicBezTo>
                    <a:pt x="8396" y="1253"/>
                    <a:pt x="8271" y="877"/>
                    <a:pt x="8421" y="551"/>
                  </a:cubicBezTo>
                  <a:cubicBezTo>
                    <a:pt x="8498" y="360"/>
                    <a:pt x="8690" y="199"/>
                    <a:pt x="8899" y="199"/>
                  </a:cubicBezTo>
                  <a:close/>
                  <a:moveTo>
                    <a:pt x="5754" y="2278"/>
                  </a:moveTo>
                  <a:cubicBezTo>
                    <a:pt x="5774" y="2278"/>
                    <a:pt x="5794" y="2279"/>
                    <a:pt x="5815" y="2281"/>
                  </a:cubicBezTo>
                  <a:cubicBezTo>
                    <a:pt x="6391" y="2356"/>
                    <a:pt x="6767" y="2982"/>
                    <a:pt x="6817" y="3509"/>
                  </a:cubicBezTo>
                  <a:cubicBezTo>
                    <a:pt x="6867" y="3784"/>
                    <a:pt x="6817" y="4060"/>
                    <a:pt x="6742" y="4336"/>
                  </a:cubicBezTo>
                  <a:lnTo>
                    <a:pt x="6642" y="4336"/>
                  </a:lnTo>
                  <a:cubicBezTo>
                    <a:pt x="6091" y="4235"/>
                    <a:pt x="5439" y="3960"/>
                    <a:pt x="5163" y="3433"/>
                  </a:cubicBezTo>
                  <a:cubicBezTo>
                    <a:pt x="4969" y="2973"/>
                    <a:pt x="5174" y="2278"/>
                    <a:pt x="5754" y="2278"/>
                  </a:cubicBezTo>
                  <a:close/>
                  <a:moveTo>
                    <a:pt x="3772" y="3947"/>
                  </a:moveTo>
                  <a:cubicBezTo>
                    <a:pt x="3904" y="3947"/>
                    <a:pt x="4035" y="3997"/>
                    <a:pt x="4136" y="4085"/>
                  </a:cubicBezTo>
                  <a:cubicBezTo>
                    <a:pt x="4637" y="4486"/>
                    <a:pt x="4411" y="5138"/>
                    <a:pt x="4111" y="5589"/>
                  </a:cubicBezTo>
                  <a:cubicBezTo>
                    <a:pt x="3760" y="5464"/>
                    <a:pt x="3459" y="5238"/>
                    <a:pt x="3309" y="4887"/>
                  </a:cubicBezTo>
                  <a:cubicBezTo>
                    <a:pt x="3183" y="4636"/>
                    <a:pt x="3208" y="4311"/>
                    <a:pt x="3409" y="4110"/>
                  </a:cubicBezTo>
                  <a:cubicBezTo>
                    <a:pt x="3509" y="3997"/>
                    <a:pt x="3641" y="3947"/>
                    <a:pt x="3772" y="3947"/>
                  </a:cubicBezTo>
                  <a:close/>
                  <a:moveTo>
                    <a:pt x="903" y="5612"/>
                  </a:moveTo>
                  <a:cubicBezTo>
                    <a:pt x="1184" y="5612"/>
                    <a:pt x="1439" y="5804"/>
                    <a:pt x="1604" y="6040"/>
                  </a:cubicBezTo>
                  <a:cubicBezTo>
                    <a:pt x="1780" y="6266"/>
                    <a:pt x="1880" y="6541"/>
                    <a:pt x="1905" y="6842"/>
                  </a:cubicBezTo>
                  <a:cubicBezTo>
                    <a:pt x="1847" y="6846"/>
                    <a:pt x="1789" y="6848"/>
                    <a:pt x="1732" y="6848"/>
                  </a:cubicBezTo>
                  <a:cubicBezTo>
                    <a:pt x="1446" y="6848"/>
                    <a:pt x="1178" y="6796"/>
                    <a:pt x="928" y="6692"/>
                  </a:cubicBezTo>
                  <a:cubicBezTo>
                    <a:pt x="677" y="6591"/>
                    <a:pt x="401" y="6416"/>
                    <a:pt x="351" y="6140"/>
                  </a:cubicBezTo>
                  <a:cubicBezTo>
                    <a:pt x="301" y="5840"/>
                    <a:pt x="577" y="5639"/>
                    <a:pt x="852" y="5614"/>
                  </a:cubicBezTo>
                  <a:cubicBezTo>
                    <a:pt x="869" y="5613"/>
                    <a:pt x="887" y="5612"/>
                    <a:pt x="903" y="5612"/>
                  </a:cubicBezTo>
                  <a:close/>
                  <a:moveTo>
                    <a:pt x="8929" y="1"/>
                  </a:moveTo>
                  <a:cubicBezTo>
                    <a:pt x="8707" y="1"/>
                    <a:pt x="8493" y="117"/>
                    <a:pt x="8346" y="301"/>
                  </a:cubicBezTo>
                  <a:cubicBezTo>
                    <a:pt x="8121" y="601"/>
                    <a:pt x="8121" y="977"/>
                    <a:pt x="8246" y="1328"/>
                  </a:cubicBezTo>
                  <a:cubicBezTo>
                    <a:pt x="8446" y="1930"/>
                    <a:pt x="8898" y="2456"/>
                    <a:pt x="9449" y="2757"/>
                  </a:cubicBezTo>
                  <a:cubicBezTo>
                    <a:pt x="9248" y="3258"/>
                    <a:pt x="8873" y="3709"/>
                    <a:pt x="8371" y="3985"/>
                  </a:cubicBezTo>
                  <a:cubicBezTo>
                    <a:pt x="7981" y="4214"/>
                    <a:pt x="7528" y="4339"/>
                    <a:pt x="7069" y="4339"/>
                  </a:cubicBezTo>
                  <a:cubicBezTo>
                    <a:pt x="7027" y="4339"/>
                    <a:pt x="6985" y="4338"/>
                    <a:pt x="6943" y="4336"/>
                  </a:cubicBezTo>
                  <a:cubicBezTo>
                    <a:pt x="7093" y="3834"/>
                    <a:pt x="7068" y="3233"/>
                    <a:pt x="6792" y="2782"/>
                  </a:cubicBezTo>
                  <a:cubicBezTo>
                    <a:pt x="6581" y="2411"/>
                    <a:pt x="6158" y="2090"/>
                    <a:pt x="5733" y="2090"/>
                  </a:cubicBezTo>
                  <a:cubicBezTo>
                    <a:pt x="5555" y="2090"/>
                    <a:pt x="5377" y="2147"/>
                    <a:pt x="5213" y="2281"/>
                  </a:cubicBezTo>
                  <a:cubicBezTo>
                    <a:pt x="4988" y="2456"/>
                    <a:pt x="4862" y="2782"/>
                    <a:pt x="4888" y="3083"/>
                  </a:cubicBezTo>
                  <a:cubicBezTo>
                    <a:pt x="4888" y="3408"/>
                    <a:pt x="5063" y="3709"/>
                    <a:pt x="5289" y="3935"/>
                  </a:cubicBezTo>
                  <a:cubicBezTo>
                    <a:pt x="5664" y="4286"/>
                    <a:pt x="6166" y="4486"/>
                    <a:pt x="6692" y="4536"/>
                  </a:cubicBezTo>
                  <a:cubicBezTo>
                    <a:pt x="6592" y="4737"/>
                    <a:pt x="6492" y="4937"/>
                    <a:pt x="6341" y="5088"/>
                  </a:cubicBezTo>
                  <a:cubicBezTo>
                    <a:pt x="5960" y="5516"/>
                    <a:pt x="5421" y="5741"/>
                    <a:pt x="4874" y="5741"/>
                  </a:cubicBezTo>
                  <a:cubicBezTo>
                    <a:pt x="4845" y="5741"/>
                    <a:pt x="4816" y="5741"/>
                    <a:pt x="4787" y="5739"/>
                  </a:cubicBezTo>
                  <a:cubicBezTo>
                    <a:pt x="4637" y="5739"/>
                    <a:pt x="4487" y="5714"/>
                    <a:pt x="4311" y="5664"/>
                  </a:cubicBezTo>
                  <a:cubicBezTo>
                    <a:pt x="4461" y="5464"/>
                    <a:pt x="4562" y="5213"/>
                    <a:pt x="4612" y="4962"/>
                  </a:cubicBezTo>
                  <a:cubicBezTo>
                    <a:pt x="4662" y="4611"/>
                    <a:pt x="4612" y="4261"/>
                    <a:pt x="4361" y="4010"/>
                  </a:cubicBezTo>
                  <a:cubicBezTo>
                    <a:pt x="4197" y="3846"/>
                    <a:pt x="3980" y="3735"/>
                    <a:pt x="3767" y="3735"/>
                  </a:cubicBezTo>
                  <a:cubicBezTo>
                    <a:pt x="3688" y="3735"/>
                    <a:pt x="3609" y="3750"/>
                    <a:pt x="3534" y="3784"/>
                  </a:cubicBezTo>
                  <a:cubicBezTo>
                    <a:pt x="3233" y="3885"/>
                    <a:pt x="3058" y="4185"/>
                    <a:pt x="3033" y="4486"/>
                  </a:cubicBezTo>
                  <a:cubicBezTo>
                    <a:pt x="2983" y="4837"/>
                    <a:pt x="3158" y="5163"/>
                    <a:pt x="3409" y="5388"/>
                  </a:cubicBezTo>
                  <a:cubicBezTo>
                    <a:pt x="3584" y="5564"/>
                    <a:pt x="3785" y="5689"/>
                    <a:pt x="3985" y="5764"/>
                  </a:cubicBezTo>
                  <a:cubicBezTo>
                    <a:pt x="3985" y="5764"/>
                    <a:pt x="3985" y="5789"/>
                    <a:pt x="3985" y="5789"/>
                  </a:cubicBezTo>
                  <a:cubicBezTo>
                    <a:pt x="3609" y="6215"/>
                    <a:pt x="3133" y="6541"/>
                    <a:pt x="2582" y="6717"/>
                  </a:cubicBezTo>
                  <a:cubicBezTo>
                    <a:pt x="2431" y="6742"/>
                    <a:pt x="2281" y="6792"/>
                    <a:pt x="2106" y="6817"/>
                  </a:cubicBezTo>
                  <a:cubicBezTo>
                    <a:pt x="2055" y="6466"/>
                    <a:pt x="1930" y="6115"/>
                    <a:pt x="1705" y="5840"/>
                  </a:cubicBezTo>
                  <a:cubicBezTo>
                    <a:pt x="1492" y="5603"/>
                    <a:pt x="1190" y="5411"/>
                    <a:pt x="883" y="5411"/>
                  </a:cubicBezTo>
                  <a:cubicBezTo>
                    <a:pt x="864" y="5411"/>
                    <a:pt x="846" y="5412"/>
                    <a:pt x="827" y="5413"/>
                  </a:cubicBezTo>
                  <a:cubicBezTo>
                    <a:pt x="527" y="5439"/>
                    <a:pt x="226" y="5614"/>
                    <a:pt x="151" y="5915"/>
                  </a:cubicBezTo>
                  <a:cubicBezTo>
                    <a:pt x="0" y="6616"/>
                    <a:pt x="877" y="6967"/>
                    <a:pt x="1429" y="7017"/>
                  </a:cubicBezTo>
                  <a:cubicBezTo>
                    <a:pt x="1579" y="7043"/>
                    <a:pt x="1755" y="7043"/>
                    <a:pt x="1905" y="7043"/>
                  </a:cubicBezTo>
                  <a:cubicBezTo>
                    <a:pt x="1905" y="7193"/>
                    <a:pt x="1880" y="7368"/>
                    <a:pt x="1830" y="7519"/>
                  </a:cubicBezTo>
                  <a:lnTo>
                    <a:pt x="2055" y="7519"/>
                  </a:lnTo>
                  <a:cubicBezTo>
                    <a:pt x="2106" y="7343"/>
                    <a:pt x="2106" y="7168"/>
                    <a:pt x="2106" y="7017"/>
                  </a:cubicBezTo>
                  <a:cubicBezTo>
                    <a:pt x="2557" y="6967"/>
                    <a:pt x="2983" y="6817"/>
                    <a:pt x="3359" y="6591"/>
                  </a:cubicBezTo>
                  <a:cubicBezTo>
                    <a:pt x="3659" y="6391"/>
                    <a:pt x="3960" y="6140"/>
                    <a:pt x="4186" y="5840"/>
                  </a:cubicBezTo>
                  <a:cubicBezTo>
                    <a:pt x="4398" y="5910"/>
                    <a:pt x="4609" y="5941"/>
                    <a:pt x="4821" y="5941"/>
                  </a:cubicBezTo>
                  <a:cubicBezTo>
                    <a:pt x="4985" y="5941"/>
                    <a:pt x="5149" y="5922"/>
                    <a:pt x="5314" y="5890"/>
                  </a:cubicBezTo>
                  <a:cubicBezTo>
                    <a:pt x="5990" y="5764"/>
                    <a:pt x="6567" y="5313"/>
                    <a:pt x="6842" y="4687"/>
                  </a:cubicBezTo>
                  <a:cubicBezTo>
                    <a:pt x="6867" y="4636"/>
                    <a:pt x="6867" y="4586"/>
                    <a:pt x="6893" y="4536"/>
                  </a:cubicBezTo>
                  <a:cubicBezTo>
                    <a:pt x="6955" y="4549"/>
                    <a:pt x="7012" y="4555"/>
                    <a:pt x="7068" y="4555"/>
                  </a:cubicBezTo>
                  <a:cubicBezTo>
                    <a:pt x="7124" y="4555"/>
                    <a:pt x="7181" y="4549"/>
                    <a:pt x="7243" y="4536"/>
                  </a:cubicBezTo>
                  <a:cubicBezTo>
                    <a:pt x="7945" y="4486"/>
                    <a:pt x="8597" y="4185"/>
                    <a:pt x="9098" y="3684"/>
                  </a:cubicBezTo>
                  <a:cubicBezTo>
                    <a:pt x="9324" y="3433"/>
                    <a:pt x="9499" y="3158"/>
                    <a:pt x="9649" y="2832"/>
                  </a:cubicBezTo>
                  <a:cubicBezTo>
                    <a:pt x="9949" y="2972"/>
                    <a:pt x="10280" y="3048"/>
                    <a:pt x="10604" y="3048"/>
                  </a:cubicBezTo>
                  <a:cubicBezTo>
                    <a:pt x="10688" y="3048"/>
                    <a:pt x="10771" y="3043"/>
                    <a:pt x="10852" y="3032"/>
                  </a:cubicBezTo>
                  <a:cubicBezTo>
                    <a:pt x="10827" y="2982"/>
                    <a:pt x="10802" y="2907"/>
                    <a:pt x="10777" y="2832"/>
                  </a:cubicBezTo>
                  <a:cubicBezTo>
                    <a:pt x="10777" y="2857"/>
                    <a:pt x="10752" y="2857"/>
                    <a:pt x="10727" y="2857"/>
                  </a:cubicBezTo>
                  <a:cubicBezTo>
                    <a:pt x="10376" y="2857"/>
                    <a:pt x="10025" y="2782"/>
                    <a:pt x="9725" y="2657"/>
                  </a:cubicBezTo>
                  <a:cubicBezTo>
                    <a:pt x="9800" y="2381"/>
                    <a:pt x="9850" y="2105"/>
                    <a:pt x="9875" y="1829"/>
                  </a:cubicBezTo>
                  <a:cubicBezTo>
                    <a:pt x="9900" y="1479"/>
                    <a:pt x="9850" y="1128"/>
                    <a:pt x="9750" y="802"/>
                  </a:cubicBezTo>
                  <a:cubicBezTo>
                    <a:pt x="9649" y="501"/>
                    <a:pt x="9474" y="200"/>
                    <a:pt x="9173" y="50"/>
                  </a:cubicBezTo>
                  <a:cubicBezTo>
                    <a:pt x="9093" y="16"/>
                    <a:pt x="9010" y="1"/>
                    <a:pt x="892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6747;p74">
              <a:extLst>
                <a:ext uri="{FF2B5EF4-FFF2-40B4-BE49-F238E27FC236}">
                  <a16:creationId xmlns:a16="http://schemas.microsoft.com/office/drawing/2014/main" id="{D5A6CF29-FCDD-03D0-4344-5925B8CF0C1C}"/>
                </a:ext>
              </a:extLst>
            </p:cNvPr>
            <p:cNvSpPr/>
            <p:nvPr/>
          </p:nvSpPr>
          <p:spPr>
            <a:xfrm>
              <a:off x="2649757" y="4064113"/>
              <a:ext cx="76962" cy="52725"/>
            </a:xfrm>
            <a:custGeom>
              <a:avLst/>
              <a:gdLst/>
              <a:ahLst/>
              <a:cxnLst/>
              <a:rect l="l" t="t" r="r" b="b"/>
              <a:pathLst>
                <a:path w="2734" h="1873" extrusionOk="0">
                  <a:moveTo>
                    <a:pt x="1129" y="547"/>
                  </a:moveTo>
                  <a:cubicBezTo>
                    <a:pt x="1212" y="547"/>
                    <a:pt x="1298" y="613"/>
                    <a:pt x="1330" y="711"/>
                  </a:cubicBezTo>
                  <a:cubicBezTo>
                    <a:pt x="1380" y="861"/>
                    <a:pt x="1305" y="1036"/>
                    <a:pt x="1205" y="1162"/>
                  </a:cubicBezTo>
                  <a:cubicBezTo>
                    <a:pt x="1004" y="1036"/>
                    <a:pt x="854" y="836"/>
                    <a:pt x="1004" y="610"/>
                  </a:cubicBezTo>
                  <a:cubicBezTo>
                    <a:pt x="1040" y="566"/>
                    <a:pt x="1084" y="547"/>
                    <a:pt x="1129" y="547"/>
                  </a:cubicBezTo>
                  <a:close/>
                  <a:moveTo>
                    <a:pt x="2359" y="1"/>
                  </a:moveTo>
                  <a:cubicBezTo>
                    <a:pt x="2276" y="1"/>
                    <a:pt x="2206" y="107"/>
                    <a:pt x="2283" y="184"/>
                  </a:cubicBezTo>
                  <a:cubicBezTo>
                    <a:pt x="2458" y="385"/>
                    <a:pt x="2458" y="736"/>
                    <a:pt x="2308" y="986"/>
                  </a:cubicBezTo>
                  <a:cubicBezTo>
                    <a:pt x="2161" y="1195"/>
                    <a:pt x="1911" y="1300"/>
                    <a:pt x="1657" y="1300"/>
                  </a:cubicBezTo>
                  <a:cubicBezTo>
                    <a:pt x="1607" y="1300"/>
                    <a:pt x="1556" y="1295"/>
                    <a:pt x="1506" y="1287"/>
                  </a:cubicBezTo>
                  <a:cubicBezTo>
                    <a:pt x="1455" y="1262"/>
                    <a:pt x="1430" y="1262"/>
                    <a:pt x="1380" y="1237"/>
                  </a:cubicBezTo>
                  <a:cubicBezTo>
                    <a:pt x="1481" y="1087"/>
                    <a:pt x="1581" y="911"/>
                    <a:pt x="1556" y="711"/>
                  </a:cubicBezTo>
                  <a:cubicBezTo>
                    <a:pt x="1506" y="535"/>
                    <a:pt x="1355" y="335"/>
                    <a:pt x="1155" y="335"/>
                  </a:cubicBezTo>
                  <a:cubicBezTo>
                    <a:pt x="929" y="335"/>
                    <a:pt x="754" y="535"/>
                    <a:pt x="754" y="736"/>
                  </a:cubicBezTo>
                  <a:cubicBezTo>
                    <a:pt x="729" y="986"/>
                    <a:pt x="879" y="1187"/>
                    <a:pt x="1054" y="1312"/>
                  </a:cubicBezTo>
                  <a:lnTo>
                    <a:pt x="1080" y="1312"/>
                  </a:lnTo>
                  <a:cubicBezTo>
                    <a:pt x="921" y="1489"/>
                    <a:pt x="700" y="1678"/>
                    <a:pt x="487" y="1678"/>
                  </a:cubicBezTo>
                  <a:cubicBezTo>
                    <a:pt x="397" y="1678"/>
                    <a:pt x="309" y="1644"/>
                    <a:pt x="227" y="1563"/>
                  </a:cubicBezTo>
                  <a:cubicBezTo>
                    <a:pt x="204" y="1539"/>
                    <a:pt x="178" y="1530"/>
                    <a:pt x="153" y="1530"/>
                  </a:cubicBezTo>
                  <a:cubicBezTo>
                    <a:pt x="71" y="1530"/>
                    <a:pt x="0" y="1636"/>
                    <a:pt x="77" y="1713"/>
                  </a:cubicBezTo>
                  <a:cubicBezTo>
                    <a:pt x="181" y="1817"/>
                    <a:pt x="332" y="1873"/>
                    <a:pt x="491" y="1873"/>
                  </a:cubicBezTo>
                  <a:cubicBezTo>
                    <a:pt x="562" y="1873"/>
                    <a:pt x="634" y="1862"/>
                    <a:pt x="704" y="1838"/>
                  </a:cubicBezTo>
                  <a:cubicBezTo>
                    <a:pt x="929" y="1763"/>
                    <a:pt x="1105" y="1588"/>
                    <a:pt x="1255" y="1412"/>
                  </a:cubicBezTo>
                  <a:cubicBezTo>
                    <a:pt x="1380" y="1470"/>
                    <a:pt x="1520" y="1498"/>
                    <a:pt x="1662" y="1498"/>
                  </a:cubicBezTo>
                  <a:cubicBezTo>
                    <a:pt x="1890" y="1498"/>
                    <a:pt x="2122" y="1426"/>
                    <a:pt x="2308" y="1287"/>
                  </a:cubicBezTo>
                  <a:cubicBezTo>
                    <a:pt x="2684" y="986"/>
                    <a:pt x="2734" y="385"/>
                    <a:pt x="2433" y="34"/>
                  </a:cubicBezTo>
                  <a:cubicBezTo>
                    <a:pt x="2410" y="11"/>
                    <a:pt x="2384" y="1"/>
                    <a:pt x="235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6748;p74">
              <a:extLst>
                <a:ext uri="{FF2B5EF4-FFF2-40B4-BE49-F238E27FC236}">
                  <a16:creationId xmlns:a16="http://schemas.microsoft.com/office/drawing/2014/main" id="{517D5ED2-7581-D073-4296-BEE685C0D692}"/>
                </a:ext>
              </a:extLst>
            </p:cNvPr>
            <p:cNvSpPr/>
            <p:nvPr/>
          </p:nvSpPr>
          <p:spPr>
            <a:xfrm>
              <a:off x="2150982" y="3396462"/>
              <a:ext cx="59988" cy="51458"/>
            </a:xfrm>
            <a:custGeom>
              <a:avLst/>
              <a:gdLst/>
              <a:ahLst/>
              <a:cxnLst/>
              <a:rect l="l" t="t" r="r" b="b"/>
              <a:pathLst>
                <a:path w="2131" h="1828" extrusionOk="0">
                  <a:moveTo>
                    <a:pt x="1203" y="743"/>
                  </a:moveTo>
                  <a:cubicBezTo>
                    <a:pt x="1153" y="894"/>
                    <a:pt x="1028" y="994"/>
                    <a:pt x="878" y="1044"/>
                  </a:cubicBezTo>
                  <a:cubicBezTo>
                    <a:pt x="878" y="994"/>
                    <a:pt x="903" y="944"/>
                    <a:pt x="928" y="894"/>
                  </a:cubicBezTo>
                  <a:cubicBezTo>
                    <a:pt x="978" y="793"/>
                    <a:pt x="1078" y="743"/>
                    <a:pt x="1203" y="743"/>
                  </a:cubicBezTo>
                  <a:close/>
                  <a:moveTo>
                    <a:pt x="537" y="0"/>
                  </a:moveTo>
                  <a:cubicBezTo>
                    <a:pt x="518" y="0"/>
                    <a:pt x="497" y="6"/>
                    <a:pt x="477" y="16"/>
                  </a:cubicBezTo>
                  <a:cubicBezTo>
                    <a:pt x="126" y="142"/>
                    <a:pt x="0" y="593"/>
                    <a:pt x="151" y="919"/>
                  </a:cubicBezTo>
                  <a:cubicBezTo>
                    <a:pt x="251" y="1169"/>
                    <a:pt x="477" y="1295"/>
                    <a:pt x="727" y="1295"/>
                  </a:cubicBezTo>
                  <a:cubicBezTo>
                    <a:pt x="727" y="1295"/>
                    <a:pt x="727" y="1295"/>
                    <a:pt x="727" y="1320"/>
                  </a:cubicBezTo>
                  <a:cubicBezTo>
                    <a:pt x="919" y="1745"/>
                    <a:pt x="1362" y="1827"/>
                    <a:pt x="1783" y="1827"/>
                  </a:cubicBezTo>
                  <a:cubicBezTo>
                    <a:pt x="1858" y="1827"/>
                    <a:pt x="1933" y="1825"/>
                    <a:pt x="2005" y="1821"/>
                  </a:cubicBezTo>
                  <a:cubicBezTo>
                    <a:pt x="2131" y="1821"/>
                    <a:pt x="2131" y="1620"/>
                    <a:pt x="2005" y="1620"/>
                  </a:cubicBezTo>
                  <a:cubicBezTo>
                    <a:pt x="1929" y="1626"/>
                    <a:pt x="1847" y="1630"/>
                    <a:pt x="1763" y="1630"/>
                  </a:cubicBezTo>
                  <a:cubicBezTo>
                    <a:pt x="1460" y="1630"/>
                    <a:pt x="1129" y="1575"/>
                    <a:pt x="953" y="1320"/>
                  </a:cubicBezTo>
                  <a:cubicBezTo>
                    <a:pt x="953" y="1295"/>
                    <a:pt x="928" y="1270"/>
                    <a:pt x="928" y="1245"/>
                  </a:cubicBezTo>
                  <a:cubicBezTo>
                    <a:pt x="978" y="1245"/>
                    <a:pt x="1028" y="1219"/>
                    <a:pt x="1078" y="1169"/>
                  </a:cubicBezTo>
                  <a:cubicBezTo>
                    <a:pt x="1279" y="1069"/>
                    <a:pt x="1404" y="869"/>
                    <a:pt x="1404" y="668"/>
                  </a:cubicBezTo>
                  <a:cubicBezTo>
                    <a:pt x="1429" y="618"/>
                    <a:pt x="1379" y="568"/>
                    <a:pt x="1329" y="568"/>
                  </a:cubicBezTo>
                  <a:cubicBezTo>
                    <a:pt x="1282" y="548"/>
                    <a:pt x="1231" y="538"/>
                    <a:pt x="1180" y="538"/>
                  </a:cubicBezTo>
                  <a:cubicBezTo>
                    <a:pt x="1040" y="538"/>
                    <a:pt x="894" y="608"/>
                    <a:pt x="802" y="718"/>
                  </a:cubicBezTo>
                  <a:cubicBezTo>
                    <a:pt x="702" y="844"/>
                    <a:pt x="677" y="969"/>
                    <a:pt x="677" y="1094"/>
                  </a:cubicBezTo>
                  <a:cubicBezTo>
                    <a:pt x="602" y="1094"/>
                    <a:pt x="502" y="1069"/>
                    <a:pt x="452" y="994"/>
                  </a:cubicBezTo>
                  <a:cubicBezTo>
                    <a:pt x="176" y="793"/>
                    <a:pt x="276" y="317"/>
                    <a:pt x="577" y="192"/>
                  </a:cubicBezTo>
                  <a:cubicBezTo>
                    <a:pt x="627" y="167"/>
                    <a:pt x="627" y="92"/>
                    <a:pt x="602" y="42"/>
                  </a:cubicBezTo>
                  <a:cubicBezTo>
                    <a:pt x="587" y="12"/>
                    <a:pt x="564" y="0"/>
                    <a:pt x="53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6749;p74">
              <a:extLst>
                <a:ext uri="{FF2B5EF4-FFF2-40B4-BE49-F238E27FC236}">
                  <a16:creationId xmlns:a16="http://schemas.microsoft.com/office/drawing/2014/main" id="{73DAC173-F09D-475A-4279-7165775BAA67}"/>
                </a:ext>
              </a:extLst>
            </p:cNvPr>
            <p:cNvSpPr/>
            <p:nvPr/>
          </p:nvSpPr>
          <p:spPr>
            <a:xfrm>
              <a:off x="2009863" y="3229698"/>
              <a:ext cx="776095" cy="933426"/>
            </a:xfrm>
            <a:custGeom>
              <a:avLst/>
              <a:gdLst/>
              <a:ahLst/>
              <a:cxnLst/>
              <a:rect l="l" t="t" r="r" b="b"/>
              <a:pathLst>
                <a:path w="27570" h="33159" fill="none" extrusionOk="0">
                  <a:moveTo>
                    <a:pt x="2507" y="1730"/>
                  </a:moveTo>
                  <a:cubicBezTo>
                    <a:pt x="5364" y="1078"/>
                    <a:pt x="8322" y="778"/>
                    <a:pt x="11279" y="778"/>
                  </a:cubicBezTo>
                  <a:cubicBezTo>
                    <a:pt x="11279" y="778"/>
                    <a:pt x="17670" y="1"/>
                    <a:pt x="22758" y="3560"/>
                  </a:cubicBezTo>
                  <a:cubicBezTo>
                    <a:pt x="22758" y="3560"/>
                    <a:pt x="22582" y="20427"/>
                    <a:pt x="24462" y="24211"/>
                  </a:cubicBezTo>
                  <a:cubicBezTo>
                    <a:pt x="26317" y="27996"/>
                    <a:pt x="27570" y="29525"/>
                    <a:pt x="25866" y="31354"/>
                  </a:cubicBezTo>
                  <a:cubicBezTo>
                    <a:pt x="24186" y="33159"/>
                    <a:pt x="1204" y="33109"/>
                    <a:pt x="1204" y="33109"/>
                  </a:cubicBezTo>
                  <a:cubicBezTo>
                    <a:pt x="1204" y="33109"/>
                    <a:pt x="1" y="21454"/>
                    <a:pt x="527" y="14537"/>
                  </a:cubicBezTo>
                  <a:cubicBezTo>
                    <a:pt x="1028" y="7645"/>
                    <a:pt x="2507" y="1730"/>
                    <a:pt x="2507" y="1730"/>
                  </a:cubicBezTo>
                  <a:close/>
                </a:path>
              </a:pathLst>
            </a:custGeom>
            <a:noFill/>
            <a:ln w="10650" cap="flat" cmpd="sng">
              <a:solidFill>
                <a:srgbClr val="21246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6750;p74">
              <a:extLst>
                <a:ext uri="{FF2B5EF4-FFF2-40B4-BE49-F238E27FC236}">
                  <a16:creationId xmlns:a16="http://schemas.microsoft.com/office/drawing/2014/main" id="{67387A4B-4796-5135-BD09-71D07467B9A4}"/>
                </a:ext>
              </a:extLst>
            </p:cNvPr>
            <p:cNvSpPr/>
            <p:nvPr/>
          </p:nvSpPr>
          <p:spPr>
            <a:xfrm>
              <a:off x="1206272" y="3145977"/>
              <a:ext cx="1171181" cy="1114515"/>
            </a:xfrm>
            <a:custGeom>
              <a:avLst/>
              <a:gdLst/>
              <a:ahLst/>
              <a:cxnLst/>
              <a:rect l="l" t="t" r="r" b="b"/>
              <a:pathLst>
                <a:path w="41605" h="39592" extrusionOk="0">
                  <a:moveTo>
                    <a:pt x="21639" y="1"/>
                  </a:moveTo>
                  <a:cubicBezTo>
                    <a:pt x="19597" y="1"/>
                    <a:pt x="17538" y="236"/>
                    <a:pt x="15539" y="493"/>
                  </a:cubicBezTo>
                  <a:cubicBezTo>
                    <a:pt x="11579" y="1020"/>
                    <a:pt x="7419" y="2448"/>
                    <a:pt x="4737" y="5581"/>
                  </a:cubicBezTo>
                  <a:cubicBezTo>
                    <a:pt x="4537" y="5807"/>
                    <a:pt x="4361" y="6032"/>
                    <a:pt x="4186" y="6258"/>
                  </a:cubicBezTo>
                  <a:cubicBezTo>
                    <a:pt x="3559" y="7110"/>
                    <a:pt x="3133" y="8112"/>
                    <a:pt x="2983" y="9140"/>
                  </a:cubicBezTo>
                  <a:cubicBezTo>
                    <a:pt x="1554" y="18138"/>
                    <a:pt x="627" y="27210"/>
                    <a:pt x="151" y="36308"/>
                  </a:cubicBezTo>
                  <a:cubicBezTo>
                    <a:pt x="101" y="37411"/>
                    <a:pt x="51" y="38489"/>
                    <a:pt x="0" y="39591"/>
                  </a:cubicBezTo>
                  <a:lnTo>
                    <a:pt x="8346" y="36960"/>
                  </a:lnTo>
                  <a:cubicBezTo>
                    <a:pt x="8948" y="30268"/>
                    <a:pt x="9775" y="23626"/>
                    <a:pt x="10853" y="17010"/>
                  </a:cubicBezTo>
                  <a:lnTo>
                    <a:pt x="10853" y="17010"/>
                  </a:lnTo>
                  <a:cubicBezTo>
                    <a:pt x="10853" y="17011"/>
                    <a:pt x="10627" y="23426"/>
                    <a:pt x="11504" y="26458"/>
                  </a:cubicBezTo>
                  <a:cubicBezTo>
                    <a:pt x="11504" y="26458"/>
                    <a:pt x="16537" y="27268"/>
                    <a:pt x="21665" y="27268"/>
                  </a:cubicBezTo>
                  <a:cubicBezTo>
                    <a:pt x="24299" y="27268"/>
                    <a:pt x="26958" y="27055"/>
                    <a:pt x="28973" y="26408"/>
                  </a:cubicBezTo>
                  <a:cubicBezTo>
                    <a:pt x="28973" y="26408"/>
                    <a:pt x="30126" y="20218"/>
                    <a:pt x="29574" y="16283"/>
                  </a:cubicBezTo>
                  <a:lnTo>
                    <a:pt x="29574" y="16283"/>
                  </a:lnTo>
                  <a:cubicBezTo>
                    <a:pt x="29575" y="16286"/>
                    <a:pt x="32331" y="31021"/>
                    <a:pt x="32632" y="38088"/>
                  </a:cubicBezTo>
                  <a:cubicBezTo>
                    <a:pt x="32638" y="38215"/>
                    <a:pt x="33106" y="38263"/>
                    <a:pt x="33811" y="38263"/>
                  </a:cubicBezTo>
                  <a:cubicBezTo>
                    <a:pt x="36030" y="38263"/>
                    <a:pt x="40602" y="37787"/>
                    <a:pt x="40602" y="37787"/>
                  </a:cubicBezTo>
                  <a:cubicBezTo>
                    <a:pt x="40602" y="37787"/>
                    <a:pt x="41605" y="11721"/>
                    <a:pt x="36216" y="6483"/>
                  </a:cubicBezTo>
                  <a:cubicBezTo>
                    <a:pt x="33986" y="4328"/>
                    <a:pt x="31379" y="2473"/>
                    <a:pt x="28472" y="1245"/>
                  </a:cubicBezTo>
                  <a:cubicBezTo>
                    <a:pt x="26292" y="309"/>
                    <a:pt x="23976" y="1"/>
                    <a:pt x="2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6751;p74">
              <a:extLst>
                <a:ext uri="{FF2B5EF4-FFF2-40B4-BE49-F238E27FC236}">
                  <a16:creationId xmlns:a16="http://schemas.microsoft.com/office/drawing/2014/main" id="{D4F9D3A3-29BF-C8F7-6E58-38EF30BCD2DD}"/>
                </a:ext>
              </a:extLst>
            </p:cNvPr>
            <p:cNvSpPr/>
            <p:nvPr/>
          </p:nvSpPr>
          <p:spPr>
            <a:xfrm>
              <a:off x="1203457" y="3143219"/>
              <a:ext cx="1151419" cy="1120286"/>
            </a:xfrm>
            <a:custGeom>
              <a:avLst/>
              <a:gdLst/>
              <a:ahLst/>
              <a:cxnLst/>
              <a:rect l="l" t="t" r="r" b="b"/>
              <a:pathLst>
                <a:path w="40903" h="39797" extrusionOk="0">
                  <a:moveTo>
                    <a:pt x="21794" y="195"/>
                  </a:moveTo>
                  <a:cubicBezTo>
                    <a:pt x="22772" y="195"/>
                    <a:pt x="23749" y="252"/>
                    <a:pt x="24712" y="391"/>
                  </a:cubicBezTo>
                  <a:cubicBezTo>
                    <a:pt x="25840" y="541"/>
                    <a:pt x="26943" y="817"/>
                    <a:pt x="28020" y="1218"/>
                  </a:cubicBezTo>
                  <a:cubicBezTo>
                    <a:pt x="29048" y="1594"/>
                    <a:pt x="30025" y="2095"/>
                    <a:pt x="30978" y="2647"/>
                  </a:cubicBezTo>
                  <a:cubicBezTo>
                    <a:pt x="32908" y="3749"/>
                    <a:pt x="34662" y="5128"/>
                    <a:pt x="36241" y="6657"/>
                  </a:cubicBezTo>
                  <a:cubicBezTo>
                    <a:pt x="36842" y="7233"/>
                    <a:pt x="37269" y="7960"/>
                    <a:pt x="37619" y="8687"/>
                  </a:cubicBezTo>
                  <a:cubicBezTo>
                    <a:pt x="38071" y="9639"/>
                    <a:pt x="38396" y="10616"/>
                    <a:pt x="38672" y="11594"/>
                  </a:cubicBezTo>
                  <a:cubicBezTo>
                    <a:pt x="39349" y="14050"/>
                    <a:pt x="39725" y="16606"/>
                    <a:pt x="40025" y="19138"/>
                  </a:cubicBezTo>
                  <a:cubicBezTo>
                    <a:pt x="40301" y="21845"/>
                    <a:pt x="40477" y="24551"/>
                    <a:pt x="40577" y="27283"/>
                  </a:cubicBezTo>
                  <a:cubicBezTo>
                    <a:pt x="40652" y="29564"/>
                    <a:pt x="40677" y="31845"/>
                    <a:pt x="40677" y="34125"/>
                  </a:cubicBezTo>
                  <a:cubicBezTo>
                    <a:pt x="40677" y="35328"/>
                    <a:pt x="40652" y="36531"/>
                    <a:pt x="40602" y="37709"/>
                  </a:cubicBezTo>
                  <a:cubicBezTo>
                    <a:pt x="40602" y="37734"/>
                    <a:pt x="40602" y="37764"/>
                    <a:pt x="40602" y="37794"/>
                  </a:cubicBezTo>
                  <a:lnTo>
                    <a:pt x="40602" y="37794"/>
                  </a:lnTo>
                  <a:cubicBezTo>
                    <a:pt x="39081" y="37941"/>
                    <a:pt x="37561" y="38087"/>
                    <a:pt x="36040" y="38160"/>
                  </a:cubicBezTo>
                  <a:cubicBezTo>
                    <a:pt x="35402" y="38214"/>
                    <a:pt x="34752" y="38267"/>
                    <a:pt x="34098" y="38267"/>
                  </a:cubicBezTo>
                  <a:cubicBezTo>
                    <a:pt x="33827" y="38267"/>
                    <a:pt x="33555" y="38258"/>
                    <a:pt x="33284" y="38236"/>
                  </a:cubicBezTo>
                  <a:cubicBezTo>
                    <a:pt x="33183" y="38236"/>
                    <a:pt x="33058" y="38236"/>
                    <a:pt x="32933" y="38211"/>
                  </a:cubicBezTo>
                  <a:cubicBezTo>
                    <a:pt x="32908" y="38211"/>
                    <a:pt x="32857" y="38186"/>
                    <a:pt x="32857" y="38186"/>
                  </a:cubicBezTo>
                  <a:cubicBezTo>
                    <a:pt x="32847" y="38180"/>
                    <a:pt x="32839" y="38175"/>
                    <a:pt x="32832" y="38171"/>
                  </a:cubicBezTo>
                  <a:lnTo>
                    <a:pt x="32832" y="38171"/>
                  </a:lnTo>
                  <a:cubicBezTo>
                    <a:pt x="32832" y="38134"/>
                    <a:pt x="32832" y="38053"/>
                    <a:pt x="32832" y="38035"/>
                  </a:cubicBezTo>
                  <a:cubicBezTo>
                    <a:pt x="32807" y="37985"/>
                    <a:pt x="32807" y="37910"/>
                    <a:pt x="32807" y="37835"/>
                  </a:cubicBezTo>
                  <a:cubicBezTo>
                    <a:pt x="32807" y="37709"/>
                    <a:pt x="32807" y="37559"/>
                    <a:pt x="32782" y="37409"/>
                  </a:cubicBezTo>
                  <a:cubicBezTo>
                    <a:pt x="32782" y="37133"/>
                    <a:pt x="32757" y="36832"/>
                    <a:pt x="32732" y="36556"/>
                  </a:cubicBezTo>
                  <a:cubicBezTo>
                    <a:pt x="32532" y="33800"/>
                    <a:pt x="32156" y="31068"/>
                    <a:pt x="31755" y="28361"/>
                  </a:cubicBezTo>
                  <a:cubicBezTo>
                    <a:pt x="31379" y="25704"/>
                    <a:pt x="30953" y="23073"/>
                    <a:pt x="30502" y="20441"/>
                  </a:cubicBezTo>
                  <a:cubicBezTo>
                    <a:pt x="30351" y="19539"/>
                    <a:pt x="30201" y="18637"/>
                    <a:pt x="30025" y="17734"/>
                  </a:cubicBezTo>
                  <a:cubicBezTo>
                    <a:pt x="29950" y="17308"/>
                    <a:pt x="29900" y="16857"/>
                    <a:pt x="29800" y="16406"/>
                  </a:cubicBezTo>
                  <a:cubicBezTo>
                    <a:pt x="29789" y="16406"/>
                    <a:pt x="29783" y="16402"/>
                    <a:pt x="29780" y="16395"/>
                  </a:cubicBezTo>
                  <a:lnTo>
                    <a:pt x="29780" y="16395"/>
                  </a:lnTo>
                  <a:cubicBezTo>
                    <a:pt x="29778" y="16382"/>
                    <a:pt x="29776" y="16369"/>
                    <a:pt x="29775" y="16356"/>
                  </a:cubicBezTo>
                  <a:cubicBezTo>
                    <a:pt x="29765" y="16305"/>
                    <a:pt x="29730" y="16283"/>
                    <a:pt x="29692" y="16283"/>
                  </a:cubicBezTo>
                  <a:cubicBezTo>
                    <a:pt x="29637" y="16283"/>
                    <a:pt x="29574" y="16331"/>
                    <a:pt x="29574" y="16406"/>
                  </a:cubicBezTo>
                  <a:cubicBezTo>
                    <a:pt x="29800" y="18110"/>
                    <a:pt x="29750" y="19840"/>
                    <a:pt x="29599" y="21519"/>
                  </a:cubicBezTo>
                  <a:cubicBezTo>
                    <a:pt x="29499" y="22922"/>
                    <a:pt x="29324" y="24301"/>
                    <a:pt x="29098" y="25679"/>
                  </a:cubicBezTo>
                  <a:cubicBezTo>
                    <a:pt x="29051" y="25935"/>
                    <a:pt x="29027" y="26191"/>
                    <a:pt x="28983" y="26427"/>
                  </a:cubicBezTo>
                  <a:lnTo>
                    <a:pt x="28983" y="26427"/>
                  </a:lnTo>
                  <a:cubicBezTo>
                    <a:pt x="27700" y="26839"/>
                    <a:pt x="26369" y="27034"/>
                    <a:pt x="25038" y="27133"/>
                  </a:cubicBezTo>
                  <a:cubicBezTo>
                    <a:pt x="23891" y="27230"/>
                    <a:pt x="22730" y="27267"/>
                    <a:pt x="21565" y="27267"/>
                  </a:cubicBezTo>
                  <a:cubicBezTo>
                    <a:pt x="21228" y="27267"/>
                    <a:pt x="20890" y="27264"/>
                    <a:pt x="20552" y="27258"/>
                  </a:cubicBezTo>
                  <a:cubicBezTo>
                    <a:pt x="18070" y="27208"/>
                    <a:pt x="15564" y="26982"/>
                    <a:pt x="13108" y="26682"/>
                  </a:cubicBezTo>
                  <a:cubicBezTo>
                    <a:pt x="12628" y="26610"/>
                    <a:pt x="12171" y="26561"/>
                    <a:pt x="11693" y="26491"/>
                  </a:cubicBezTo>
                  <a:lnTo>
                    <a:pt x="11693" y="26491"/>
                  </a:lnTo>
                  <a:cubicBezTo>
                    <a:pt x="11277" y="25049"/>
                    <a:pt x="11177" y="23510"/>
                    <a:pt x="11103" y="22020"/>
                  </a:cubicBezTo>
                  <a:cubicBezTo>
                    <a:pt x="11028" y="20667"/>
                    <a:pt x="11003" y="19288"/>
                    <a:pt x="11028" y="17935"/>
                  </a:cubicBezTo>
                  <a:cubicBezTo>
                    <a:pt x="11028" y="17676"/>
                    <a:pt x="11028" y="17417"/>
                    <a:pt x="11049" y="17158"/>
                  </a:cubicBezTo>
                  <a:lnTo>
                    <a:pt x="11049" y="17158"/>
                  </a:lnTo>
                  <a:cubicBezTo>
                    <a:pt x="11050" y="17149"/>
                    <a:pt x="11051" y="17141"/>
                    <a:pt x="11053" y="17133"/>
                  </a:cubicBezTo>
                  <a:cubicBezTo>
                    <a:pt x="11052" y="17133"/>
                    <a:pt x="11051" y="17132"/>
                    <a:pt x="11051" y="17132"/>
                  </a:cubicBezTo>
                  <a:lnTo>
                    <a:pt x="11051" y="17132"/>
                  </a:lnTo>
                  <a:cubicBezTo>
                    <a:pt x="11051" y="17124"/>
                    <a:pt x="11052" y="17116"/>
                    <a:pt x="11053" y="17108"/>
                  </a:cubicBezTo>
                  <a:cubicBezTo>
                    <a:pt x="11053" y="17039"/>
                    <a:pt x="11000" y="17000"/>
                    <a:pt x="10948" y="17000"/>
                  </a:cubicBezTo>
                  <a:cubicBezTo>
                    <a:pt x="10905" y="17000"/>
                    <a:pt x="10864" y="17026"/>
                    <a:pt x="10852" y="17083"/>
                  </a:cubicBezTo>
                  <a:cubicBezTo>
                    <a:pt x="10025" y="22246"/>
                    <a:pt x="9323" y="27434"/>
                    <a:pt x="8772" y="32647"/>
                  </a:cubicBezTo>
                  <a:cubicBezTo>
                    <a:pt x="8624" y="34099"/>
                    <a:pt x="8501" y="35528"/>
                    <a:pt x="8354" y="36979"/>
                  </a:cubicBezTo>
                  <a:lnTo>
                    <a:pt x="8354" y="36979"/>
                  </a:lnTo>
                  <a:cubicBezTo>
                    <a:pt x="7448" y="37273"/>
                    <a:pt x="6519" y="37566"/>
                    <a:pt x="5614" y="37860"/>
                  </a:cubicBezTo>
                  <a:cubicBezTo>
                    <a:pt x="4110" y="38311"/>
                    <a:pt x="2607" y="38787"/>
                    <a:pt x="1103" y="39263"/>
                  </a:cubicBezTo>
                  <a:lnTo>
                    <a:pt x="206" y="39548"/>
                  </a:lnTo>
                  <a:lnTo>
                    <a:pt x="206" y="39548"/>
                  </a:lnTo>
                  <a:cubicBezTo>
                    <a:pt x="408" y="34558"/>
                    <a:pt x="756" y="29592"/>
                    <a:pt x="1228" y="24627"/>
                  </a:cubicBezTo>
                  <a:cubicBezTo>
                    <a:pt x="1704" y="19614"/>
                    <a:pt x="2331" y="14627"/>
                    <a:pt x="3108" y="9664"/>
                  </a:cubicBezTo>
                  <a:cubicBezTo>
                    <a:pt x="3283" y="8561"/>
                    <a:pt x="3609" y="7509"/>
                    <a:pt x="4261" y="6581"/>
                  </a:cubicBezTo>
                  <a:cubicBezTo>
                    <a:pt x="4837" y="5704"/>
                    <a:pt x="5589" y="4952"/>
                    <a:pt x="6416" y="4276"/>
                  </a:cubicBezTo>
                  <a:cubicBezTo>
                    <a:pt x="7970" y="2997"/>
                    <a:pt x="9825" y="2120"/>
                    <a:pt x="11755" y="1544"/>
                  </a:cubicBezTo>
                  <a:cubicBezTo>
                    <a:pt x="13735" y="917"/>
                    <a:pt x="15815" y="641"/>
                    <a:pt x="17870" y="441"/>
                  </a:cubicBezTo>
                  <a:cubicBezTo>
                    <a:pt x="19163" y="297"/>
                    <a:pt x="20480" y="195"/>
                    <a:pt x="21794" y="195"/>
                  </a:cubicBezTo>
                  <a:close/>
                  <a:moveTo>
                    <a:pt x="21785" y="0"/>
                  </a:moveTo>
                  <a:cubicBezTo>
                    <a:pt x="21491" y="0"/>
                    <a:pt x="21196" y="5"/>
                    <a:pt x="20903" y="15"/>
                  </a:cubicBezTo>
                  <a:cubicBezTo>
                    <a:pt x="19775" y="40"/>
                    <a:pt x="18647" y="140"/>
                    <a:pt x="17494" y="266"/>
                  </a:cubicBezTo>
                  <a:cubicBezTo>
                    <a:pt x="16441" y="391"/>
                    <a:pt x="15364" y="516"/>
                    <a:pt x="14311" y="717"/>
                  </a:cubicBezTo>
                  <a:cubicBezTo>
                    <a:pt x="10426" y="1418"/>
                    <a:pt x="6391" y="3123"/>
                    <a:pt x="4085" y="6481"/>
                  </a:cubicBezTo>
                  <a:cubicBezTo>
                    <a:pt x="3434" y="7408"/>
                    <a:pt x="3108" y="8461"/>
                    <a:pt x="2932" y="9564"/>
                  </a:cubicBezTo>
                  <a:cubicBezTo>
                    <a:pt x="2732" y="10842"/>
                    <a:pt x="2531" y="12095"/>
                    <a:pt x="2356" y="13348"/>
                  </a:cubicBezTo>
                  <a:cubicBezTo>
                    <a:pt x="2005" y="15855"/>
                    <a:pt x="1704" y="18361"/>
                    <a:pt x="1429" y="20867"/>
                  </a:cubicBezTo>
                  <a:cubicBezTo>
                    <a:pt x="852" y="25905"/>
                    <a:pt x="451" y="30942"/>
                    <a:pt x="176" y="36005"/>
                  </a:cubicBezTo>
                  <a:cubicBezTo>
                    <a:pt x="100" y="37233"/>
                    <a:pt x="50" y="38461"/>
                    <a:pt x="0" y="39689"/>
                  </a:cubicBezTo>
                  <a:cubicBezTo>
                    <a:pt x="0" y="39751"/>
                    <a:pt x="51" y="39796"/>
                    <a:pt x="97" y="39796"/>
                  </a:cubicBezTo>
                  <a:cubicBezTo>
                    <a:pt x="107" y="39796"/>
                    <a:pt x="117" y="39794"/>
                    <a:pt x="125" y="39790"/>
                  </a:cubicBezTo>
                  <a:cubicBezTo>
                    <a:pt x="1078" y="39489"/>
                    <a:pt x="2005" y="39188"/>
                    <a:pt x="2958" y="38887"/>
                  </a:cubicBezTo>
                  <a:cubicBezTo>
                    <a:pt x="4461" y="38436"/>
                    <a:pt x="5965" y="37960"/>
                    <a:pt x="7469" y="37484"/>
                  </a:cubicBezTo>
                  <a:cubicBezTo>
                    <a:pt x="7795" y="37358"/>
                    <a:pt x="8146" y="37258"/>
                    <a:pt x="8496" y="37158"/>
                  </a:cubicBezTo>
                  <a:cubicBezTo>
                    <a:pt x="8528" y="37145"/>
                    <a:pt x="8547" y="37123"/>
                    <a:pt x="8555" y="37098"/>
                  </a:cubicBezTo>
                  <a:lnTo>
                    <a:pt x="8555" y="37098"/>
                  </a:lnTo>
                  <a:cubicBezTo>
                    <a:pt x="8563" y="37086"/>
                    <a:pt x="8569" y="37073"/>
                    <a:pt x="8572" y="37058"/>
                  </a:cubicBezTo>
                  <a:cubicBezTo>
                    <a:pt x="9023" y="31845"/>
                    <a:pt x="9624" y="26657"/>
                    <a:pt x="10376" y="21494"/>
                  </a:cubicBezTo>
                  <a:cubicBezTo>
                    <a:pt x="10510" y="20526"/>
                    <a:pt x="10654" y="19558"/>
                    <a:pt x="10810" y="18591"/>
                  </a:cubicBezTo>
                  <a:lnTo>
                    <a:pt x="10810" y="18591"/>
                  </a:lnTo>
                  <a:cubicBezTo>
                    <a:pt x="10783" y="20467"/>
                    <a:pt x="10860" y="22362"/>
                    <a:pt x="11078" y="24226"/>
                  </a:cubicBezTo>
                  <a:cubicBezTo>
                    <a:pt x="11153" y="25028"/>
                    <a:pt x="11278" y="25830"/>
                    <a:pt x="11504" y="26607"/>
                  </a:cubicBezTo>
                  <a:cubicBezTo>
                    <a:pt x="11529" y="26632"/>
                    <a:pt x="11554" y="26657"/>
                    <a:pt x="11579" y="26657"/>
                  </a:cubicBezTo>
                  <a:cubicBezTo>
                    <a:pt x="13008" y="26882"/>
                    <a:pt x="14436" y="27058"/>
                    <a:pt x="15840" y="27183"/>
                  </a:cubicBezTo>
                  <a:cubicBezTo>
                    <a:pt x="17763" y="27365"/>
                    <a:pt x="19697" y="27482"/>
                    <a:pt x="21620" y="27482"/>
                  </a:cubicBezTo>
                  <a:cubicBezTo>
                    <a:pt x="22604" y="27482"/>
                    <a:pt x="23586" y="27451"/>
                    <a:pt x="24562" y="27383"/>
                  </a:cubicBezTo>
                  <a:cubicBezTo>
                    <a:pt x="26091" y="27283"/>
                    <a:pt x="27619" y="27083"/>
                    <a:pt x="29098" y="26607"/>
                  </a:cubicBezTo>
                  <a:cubicBezTo>
                    <a:pt x="29123" y="26607"/>
                    <a:pt x="29148" y="26581"/>
                    <a:pt x="29173" y="26531"/>
                  </a:cubicBezTo>
                  <a:cubicBezTo>
                    <a:pt x="29599" y="24125"/>
                    <a:pt x="29900" y="21669"/>
                    <a:pt x="29925" y="19213"/>
                  </a:cubicBezTo>
                  <a:cubicBezTo>
                    <a:pt x="29933" y="18898"/>
                    <a:pt x="29933" y="18582"/>
                    <a:pt x="29925" y="18267"/>
                  </a:cubicBezTo>
                  <a:lnTo>
                    <a:pt x="29925" y="18267"/>
                  </a:lnTo>
                  <a:cubicBezTo>
                    <a:pt x="30019" y="18785"/>
                    <a:pt x="30110" y="19302"/>
                    <a:pt x="30201" y="19815"/>
                  </a:cubicBezTo>
                  <a:cubicBezTo>
                    <a:pt x="30652" y="22396"/>
                    <a:pt x="31053" y="24977"/>
                    <a:pt x="31454" y="27559"/>
                  </a:cubicBezTo>
                  <a:cubicBezTo>
                    <a:pt x="31855" y="30366"/>
                    <a:pt x="32256" y="33198"/>
                    <a:pt x="32482" y="36005"/>
                  </a:cubicBezTo>
                  <a:cubicBezTo>
                    <a:pt x="32532" y="36607"/>
                    <a:pt x="32582" y="37183"/>
                    <a:pt x="32607" y="37785"/>
                  </a:cubicBezTo>
                  <a:cubicBezTo>
                    <a:pt x="32607" y="37935"/>
                    <a:pt x="32557" y="38186"/>
                    <a:pt x="32657" y="38311"/>
                  </a:cubicBezTo>
                  <a:cubicBezTo>
                    <a:pt x="32707" y="38361"/>
                    <a:pt x="32807" y="38386"/>
                    <a:pt x="32883" y="38411"/>
                  </a:cubicBezTo>
                  <a:cubicBezTo>
                    <a:pt x="33158" y="38461"/>
                    <a:pt x="33484" y="38461"/>
                    <a:pt x="33785" y="38461"/>
                  </a:cubicBezTo>
                  <a:cubicBezTo>
                    <a:pt x="34236" y="38461"/>
                    <a:pt x="34712" y="38436"/>
                    <a:pt x="35188" y="38436"/>
                  </a:cubicBezTo>
                  <a:cubicBezTo>
                    <a:pt x="36993" y="38336"/>
                    <a:pt x="38797" y="38186"/>
                    <a:pt x="40602" y="37985"/>
                  </a:cubicBezTo>
                  <a:lnTo>
                    <a:pt x="40702" y="37985"/>
                  </a:lnTo>
                  <a:cubicBezTo>
                    <a:pt x="40752" y="37985"/>
                    <a:pt x="40802" y="37935"/>
                    <a:pt x="40802" y="37885"/>
                  </a:cubicBezTo>
                  <a:cubicBezTo>
                    <a:pt x="40852" y="37008"/>
                    <a:pt x="40852" y="36155"/>
                    <a:pt x="40878" y="35303"/>
                  </a:cubicBezTo>
                  <a:cubicBezTo>
                    <a:pt x="40903" y="33173"/>
                    <a:pt x="40878" y="31068"/>
                    <a:pt x="40827" y="28962"/>
                  </a:cubicBezTo>
                  <a:cubicBezTo>
                    <a:pt x="40777" y="26231"/>
                    <a:pt x="40627" y="23524"/>
                    <a:pt x="40376" y="20792"/>
                  </a:cubicBezTo>
                  <a:cubicBezTo>
                    <a:pt x="40151" y="18160"/>
                    <a:pt x="39825" y="15504"/>
                    <a:pt x="39223" y="12922"/>
                  </a:cubicBezTo>
                  <a:cubicBezTo>
                    <a:pt x="38973" y="11819"/>
                    <a:pt x="38672" y="10742"/>
                    <a:pt x="38271" y="9689"/>
                  </a:cubicBezTo>
                  <a:cubicBezTo>
                    <a:pt x="37945" y="8837"/>
                    <a:pt x="37544" y="7985"/>
                    <a:pt x="37018" y="7233"/>
                  </a:cubicBezTo>
                  <a:cubicBezTo>
                    <a:pt x="36717" y="6832"/>
                    <a:pt x="36366" y="6481"/>
                    <a:pt x="35990" y="6130"/>
                  </a:cubicBezTo>
                  <a:cubicBezTo>
                    <a:pt x="35188" y="5403"/>
                    <a:pt x="34361" y="4702"/>
                    <a:pt x="33484" y="4050"/>
                  </a:cubicBezTo>
                  <a:cubicBezTo>
                    <a:pt x="31705" y="2747"/>
                    <a:pt x="29750" y="1594"/>
                    <a:pt x="27644" y="867"/>
                  </a:cubicBezTo>
                  <a:cubicBezTo>
                    <a:pt x="25767" y="234"/>
                    <a:pt x="23775" y="0"/>
                    <a:pt x="2178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6752;p74">
              <a:extLst>
                <a:ext uri="{FF2B5EF4-FFF2-40B4-BE49-F238E27FC236}">
                  <a16:creationId xmlns:a16="http://schemas.microsoft.com/office/drawing/2014/main" id="{5CC6FC18-7F4D-0308-4953-5979A4EC6DDE}"/>
                </a:ext>
              </a:extLst>
            </p:cNvPr>
            <p:cNvSpPr/>
            <p:nvPr/>
          </p:nvSpPr>
          <p:spPr>
            <a:xfrm>
              <a:off x="1276114" y="3681770"/>
              <a:ext cx="90333" cy="80706"/>
            </a:xfrm>
            <a:custGeom>
              <a:avLst/>
              <a:gdLst/>
              <a:ahLst/>
              <a:cxnLst/>
              <a:rect l="l" t="t" r="r" b="b"/>
              <a:pathLst>
                <a:path w="3209" h="2867" extrusionOk="0">
                  <a:moveTo>
                    <a:pt x="1615" y="0"/>
                  </a:moveTo>
                  <a:cubicBezTo>
                    <a:pt x="993" y="0"/>
                    <a:pt x="381" y="409"/>
                    <a:pt x="201" y="1009"/>
                  </a:cubicBezTo>
                  <a:cubicBezTo>
                    <a:pt x="1" y="1686"/>
                    <a:pt x="402" y="2513"/>
                    <a:pt x="1078" y="2789"/>
                  </a:cubicBezTo>
                  <a:cubicBezTo>
                    <a:pt x="1222" y="2842"/>
                    <a:pt x="1373" y="2867"/>
                    <a:pt x="1525" y="2867"/>
                  </a:cubicBezTo>
                  <a:cubicBezTo>
                    <a:pt x="2091" y="2867"/>
                    <a:pt x="2671" y="2520"/>
                    <a:pt x="2908" y="1987"/>
                  </a:cubicBezTo>
                  <a:cubicBezTo>
                    <a:pt x="3209" y="1285"/>
                    <a:pt x="2808" y="358"/>
                    <a:pt x="2081" y="82"/>
                  </a:cubicBezTo>
                  <a:cubicBezTo>
                    <a:pt x="1929" y="26"/>
                    <a:pt x="1772" y="0"/>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6753;p74">
              <a:extLst>
                <a:ext uri="{FF2B5EF4-FFF2-40B4-BE49-F238E27FC236}">
                  <a16:creationId xmlns:a16="http://schemas.microsoft.com/office/drawing/2014/main" id="{44152953-7F46-5C33-77E9-030432FE798A}"/>
                </a:ext>
              </a:extLst>
            </p:cNvPr>
            <p:cNvSpPr/>
            <p:nvPr/>
          </p:nvSpPr>
          <p:spPr>
            <a:xfrm>
              <a:off x="1274763" y="3679039"/>
              <a:ext cx="90981" cy="85829"/>
            </a:xfrm>
            <a:custGeom>
              <a:avLst/>
              <a:gdLst/>
              <a:ahLst/>
              <a:cxnLst/>
              <a:rect l="l" t="t" r="r" b="b"/>
              <a:pathLst>
                <a:path w="3232" h="3049" extrusionOk="0">
                  <a:moveTo>
                    <a:pt x="1657" y="208"/>
                  </a:moveTo>
                  <a:cubicBezTo>
                    <a:pt x="2047" y="208"/>
                    <a:pt x="2424" y="382"/>
                    <a:pt x="2680" y="730"/>
                  </a:cubicBezTo>
                  <a:cubicBezTo>
                    <a:pt x="2981" y="1131"/>
                    <a:pt x="3056" y="1733"/>
                    <a:pt x="2780" y="2184"/>
                  </a:cubicBezTo>
                  <a:cubicBezTo>
                    <a:pt x="2530" y="2608"/>
                    <a:pt x="2057" y="2854"/>
                    <a:pt x="1579" y="2854"/>
                  </a:cubicBezTo>
                  <a:cubicBezTo>
                    <a:pt x="1443" y="2854"/>
                    <a:pt x="1307" y="2834"/>
                    <a:pt x="1175" y="2793"/>
                  </a:cubicBezTo>
                  <a:lnTo>
                    <a:pt x="1175" y="2793"/>
                  </a:lnTo>
                  <a:cubicBezTo>
                    <a:pt x="1168" y="2790"/>
                    <a:pt x="1160" y="2787"/>
                    <a:pt x="1151" y="2786"/>
                  </a:cubicBezTo>
                  <a:cubicBezTo>
                    <a:pt x="1150" y="2785"/>
                    <a:pt x="1149" y="2785"/>
                    <a:pt x="1148" y="2784"/>
                  </a:cubicBezTo>
                  <a:lnTo>
                    <a:pt x="1148" y="2784"/>
                  </a:lnTo>
                  <a:cubicBezTo>
                    <a:pt x="624" y="2582"/>
                    <a:pt x="299" y="2007"/>
                    <a:pt x="299" y="1457"/>
                  </a:cubicBezTo>
                  <a:cubicBezTo>
                    <a:pt x="299" y="906"/>
                    <a:pt x="725" y="455"/>
                    <a:pt x="1227" y="279"/>
                  </a:cubicBezTo>
                  <a:cubicBezTo>
                    <a:pt x="1368" y="232"/>
                    <a:pt x="1514" y="208"/>
                    <a:pt x="1657" y="208"/>
                  </a:cubicBezTo>
                  <a:close/>
                  <a:moveTo>
                    <a:pt x="1661" y="0"/>
                  </a:moveTo>
                  <a:cubicBezTo>
                    <a:pt x="1567" y="0"/>
                    <a:pt x="1472" y="10"/>
                    <a:pt x="1377" y="29"/>
                  </a:cubicBezTo>
                  <a:cubicBezTo>
                    <a:pt x="750" y="129"/>
                    <a:pt x="199" y="630"/>
                    <a:pt x="124" y="1282"/>
                  </a:cubicBezTo>
                  <a:cubicBezTo>
                    <a:pt x="1" y="1972"/>
                    <a:pt x="411" y="2687"/>
                    <a:pt x="1068" y="2948"/>
                  </a:cubicBezTo>
                  <a:lnTo>
                    <a:pt x="1068" y="2948"/>
                  </a:lnTo>
                  <a:cubicBezTo>
                    <a:pt x="1078" y="2954"/>
                    <a:pt x="1089" y="2958"/>
                    <a:pt x="1101" y="2961"/>
                  </a:cubicBezTo>
                  <a:cubicBezTo>
                    <a:pt x="1101" y="2961"/>
                    <a:pt x="1101" y="2961"/>
                    <a:pt x="1101" y="2961"/>
                  </a:cubicBezTo>
                  <a:lnTo>
                    <a:pt x="1101" y="2961"/>
                  </a:lnTo>
                  <a:cubicBezTo>
                    <a:pt x="1103" y="2962"/>
                    <a:pt x="1105" y="2963"/>
                    <a:pt x="1107" y="2963"/>
                  </a:cubicBezTo>
                  <a:lnTo>
                    <a:pt x="1107" y="2963"/>
                  </a:lnTo>
                  <a:cubicBezTo>
                    <a:pt x="1265" y="3022"/>
                    <a:pt x="1432" y="3049"/>
                    <a:pt x="1599" y="3049"/>
                  </a:cubicBezTo>
                  <a:cubicBezTo>
                    <a:pt x="2066" y="3049"/>
                    <a:pt x="2536" y="2834"/>
                    <a:pt x="2831" y="2485"/>
                  </a:cubicBezTo>
                  <a:cubicBezTo>
                    <a:pt x="3232" y="1984"/>
                    <a:pt x="3232" y="1307"/>
                    <a:pt x="2931" y="755"/>
                  </a:cubicBezTo>
                  <a:cubicBezTo>
                    <a:pt x="2676" y="288"/>
                    <a:pt x="2186" y="0"/>
                    <a:pt x="16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6754;p74">
              <a:extLst>
                <a:ext uri="{FF2B5EF4-FFF2-40B4-BE49-F238E27FC236}">
                  <a16:creationId xmlns:a16="http://schemas.microsoft.com/office/drawing/2014/main" id="{AFBBF13F-5DDA-AD65-B9E1-AB1C409FEF7E}"/>
                </a:ext>
              </a:extLst>
            </p:cNvPr>
            <p:cNvSpPr/>
            <p:nvPr/>
          </p:nvSpPr>
          <p:spPr>
            <a:xfrm>
              <a:off x="1339622" y="3898221"/>
              <a:ext cx="91037" cy="80425"/>
            </a:xfrm>
            <a:custGeom>
              <a:avLst/>
              <a:gdLst/>
              <a:ahLst/>
              <a:cxnLst/>
              <a:rect l="l" t="t" r="r" b="b"/>
              <a:pathLst>
                <a:path w="3234" h="2857" extrusionOk="0">
                  <a:moveTo>
                    <a:pt x="1633" y="0"/>
                  </a:moveTo>
                  <a:cubicBezTo>
                    <a:pt x="1068" y="0"/>
                    <a:pt x="497" y="331"/>
                    <a:pt x="276" y="864"/>
                  </a:cubicBezTo>
                  <a:cubicBezTo>
                    <a:pt x="0" y="1541"/>
                    <a:pt x="326" y="2393"/>
                    <a:pt x="978" y="2719"/>
                  </a:cubicBezTo>
                  <a:cubicBezTo>
                    <a:pt x="1164" y="2812"/>
                    <a:pt x="1369" y="2856"/>
                    <a:pt x="1575" y="2856"/>
                  </a:cubicBezTo>
                  <a:cubicBezTo>
                    <a:pt x="2088" y="2856"/>
                    <a:pt x="2607" y="2583"/>
                    <a:pt x="2857" y="2117"/>
                  </a:cubicBezTo>
                  <a:cubicBezTo>
                    <a:pt x="3233" y="1441"/>
                    <a:pt x="2958" y="463"/>
                    <a:pt x="2231" y="137"/>
                  </a:cubicBezTo>
                  <a:cubicBezTo>
                    <a:pt x="2044" y="44"/>
                    <a:pt x="1839"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6755;p74">
              <a:extLst>
                <a:ext uri="{FF2B5EF4-FFF2-40B4-BE49-F238E27FC236}">
                  <a16:creationId xmlns:a16="http://schemas.microsoft.com/office/drawing/2014/main" id="{AAA0CF5C-FE37-949C-B6B1-3C66E17BCE29}"/>
                </a:ext>
              </a:extLst>
            </p:cNvPr>
            <p:cNvSpPr/>
            <p:nvPr/>
          </p:nvSpPr>
          <p:spPr>
            <a:xfrm>
              <a:off x="1337567" y="3895462"/>
              <a:ext cx="93092" cy="85548"/>
            </a:xfrm>
            <a:custGeom>
              <a:avLst/>
              <a:gdLst/>
              <a:ahLst/>
              <a:cxnLst/>
              <a:rect l="l" t="t" r="r" b="b"/>
              <a:pathLst>
                <a:path w="3307" h="3039" extrusionOk="0">
                  <a:moveTo>
                    <a:pt x="1711" y="199"/>
                  </a:moveTo>
                  <a:cubicBezTo>
                    <a:pt x="2134" y="199"/>
                    <a:pt x="2538" y="404"/>
                    <a:pt x="2780" y="787"/>
                  </a:cubicBezTo>
                  <a:cubicBezTo>
                    <a:pt x="3056" y="1238"/>
                    <a:pt x="3081" y="1839"/>
                    <a:pt x="2780" y="2291"/>
                  </a:cubicBezTo>
                  <a:cubicBezTo>
                    <a:pt x="2519" y="2638"/>
                    <a:pt x="2078" y="2841"/>
                    <a:pt x="1648" y="2841"/>
                  </a:cubicBezTo>
                  <a:cubicBezTo>
                    <a:pt x="1458" y="2841"/>
                    <a:pt x="1270" y="2801"/>
                    <a:pt x="1101" y="2717"/>
                  </a:cubicBezTo>
                  <a:lnTo>
                    <a:pt x="1101" y="2717"/>
                  </a:lnTo>
                  <a:cubicBezTo>
                    <a:pt x="1101" y="2717"/>
                    <a:pt x="1101" y="2717"/>
                    <a:pt x="1101" y="2717"/>
                  </a:cubicBezTo>
                  <a:cubicBezTo>
                    <a:pt x="600" y="2466"/>
                    <a:pt x="299" y="1915"/>
                    <a:pt x="349" y="1363"/>
                  </a:cubicBezTo>
                  <a:cubicBezTo>
                    <a:pt x="424" y="787"/>
                    <a:pt x="875" y="361"/>
                    <a:pt x="1402" y="235"/>
                  </a:cubicBezTo>
                  <a:cubicBezTo>
                    <a:pt x="1504" y="211"/>
                    <a:pt x="1608" y="199"/>
                    <a:pt x="1711" y="199"/>
                  </a:cubicBezTo>
                  <a:close/>
                  <a:moveTo>
                    <a:pt x="1742" y="0"/>
                  </a:moveTo>
                  <a:cubicBezTo>
                    <a:pt x="1688" y="0"/>
                    <a:pt x="1633" y="3"/>
                    <a:pt x="1577" y="10"/>
                  </a:cubicBezTo>
                  <a:cubicBezTo>
                    <a:pt x="976" y="60"/>
                    <a:pt x="374" y="461"/>
                    <a:pt x="199" y="1088"/>
                  </a:cubicBezTo>
                  <a:cubicBezTo>
                    <a:pt x="0" y="1757"/>
                    <a:pt x="342" y="2550"/>
                    <a:pt x="981" y="2882"/>
                  </a:cubicBezTo>
                  <a:lnTo>
                    <a:pt x="981" y="2882"/>
                  </a:lnTo>
                  <a:cubicBezTo>
                    <a:pt x="986" y="2886"/>
                    <a:pt x="993" y="2889"/>
                    <a:pt x="1001" y="2892"/>
                  </a:cubicBezTo>
                  <a:cubicBezTo>
                    <a:pt x="1001" y="2892"/>
                    <a:pt x="1001" y="2892"/>
                    <a:pt x="1001" y="2892"/>
                  </a:cubicBezTo>
                  <a:lnTo>
                    <a:pt x="1001" y="2892"/>
                  </a:lnTo>
                  <a:cubicBezTo>
                    <a:pt x="1012" y="2901"/>
                    <a:pt x="1025" y="2906"/>
                    <a:pt x="1037" y="2909"/>
                  </a:cubicBezTo>
                  <a:lnTo>
                    <a:pt x="1037" y="2909"/>
                  </a:lnTo>
                  <a:cubicBezTo>
                    <a:pt x="1234" y="2997"/>
                    <a:pt x="1445" y="3039"/>
                    <a:pt x="1655" y="3039"/>
                  </a:cubicBezTo>
                  <a:cubicBezTo>
                    <a:pt x="2053" y="3039"/>
                    <a:pt x="2450" y="2889"/>
                    <a:pt x="2755" y="2616"/>
                  </a:cubicBezTo>
                  <a:cubicBezTo>
                    <a:pt x="3231" y="2165"/>
                    <a:pt x="3306" y="1464"/>
                    <a:pt x="3056" y="887"/>
                  </a:cubicBezTo>
                  <a:cubicBezTo>
                    <a:pt x="2826" y="360"/>
                    <a:pt x="2325" y="0"/>
                    <a:pt x="174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6756;p74">
              <a:extLst>
                <a:ext uri="{FF2B5EF4-FFF2-40B4-BE49-F238E27FC236}">
                  <a16:creationId xmlns:a16="http://schemas.microsoft.com/office/drawing/2014/main" id="{F1F3A535-69F5-B32D-8B12-52DA159D3B1E}"/>
                </a:ext>
              </a:extLst>
            </p:cNvPr>
            <p:cNvSpPr/>
            <p:nvPr/>
          </p:nvSpPr>
          <p:spPr>
            <a:xfrm>
              <a:off x="1307165" y="4162894"/>
              <a:ext cx="91741" cy="80312"/>
            </a:xfrm>
            <a:custGeom>
              <a:avLst/>
              <a:gdLst/>
              <a:ahLst/>
              <a:cxnLst/>
              <a:rect l="l" t="t" r="r" b="b"/>
              <a:pathLst>
                <a:path w="3259" h="2853" extrusionOk="0">
                  <a:moveTo>
                    <a:pt x="1674" y="1"/>
                  </a:moveTo>
                  <a:cubicBezTo>
                    <a:pt x="1103" y="1"/>
                    <a:pt x="524" y="342"/>
                    <a:pt x="301" y="861"/>
                  </a:cubicBezTo>
                  <a:cubicBezTo>
                    <a:pt x="0" y="1537"/>
                    <a:pt x="326" y="2390"/>
                    <a:pt x="978" y="2715"/>
                  </a:cubicBezTo>
                  <a:cubicBezTo>
                    <a:pt x="1164" y="2809"/>
                    <a:pt x="1371" y="2853"/>
                    <a:pt x="1580" y="2853"/>
                  </a:cubicBezTo>
                  <a:cubicBezTo>
                    <a:pt x="2101" y="2853"/>
                    <a:pt x="2632" y="2579"/>
                    <a:pt x="2883" y="2114"/>
                  </a:cubicBezTo>
                  <a:cubicBezTo>
                    <a:pt x="3259" y="1437"/>
                    <a:pt x="2958" y="485"/>
                    <a:pt x="2256" y="134"/>
                  </a:cubicBezTo>
                  <a:cubicBezTo>
                    <a:pt x="2074" y="43"/>
                    <a:pt x="1874" y="1"/>
                    <a:pt x="1674" y="1"/>
                  </a:cubicBezTo>
                  <a:close/>
                </a:path>
              </a:pathLst>
            </a:custGeom>
            <a:solidFill>
              <a:srgbClr val="FF8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6757;p74">
              <a:extLst>
                <a:ext uri="{FF2B5EF4-FFF2-40B4-BE49-F238E27FC236}">
                  <a16:creationId xmlns:a16="http://schemas.microsoft.com/office/drawing/2014/main" id="{73301278-C415-EFB7-7CD3-92EEDCA5B4C4}"/>
                </a:ext>
              </a:extLst>
            </p:cNvPr>
            <p:cNvSpPr/>
            <p:nvPr/>
          </p:nvSpPr>
          <p:spPr>
            <a:xfrm>
              <a:off x="1305757" y="4160163"/>
              <a:ext cx="93148" cy="85942"/>
            </a:xfrm>
            <a:custGeom>
              <a:avLst/>
              <a:gdLst/>
              <a:ahLst/>
              <a:cxnLst/>
              <a:rect l="l" t="t" r="r" b="b"/>
              <a:pathLst>
                <a:path w="3309" h="3053" extrusionOk="0">
                  <a:moveTo>
                    <a:pt x="1673" y="197"/>
                  </a:moveTo>
                  <a:cubicBezTo>
                    <a:pt x="2108" y="197"/>
                    <a:pt x="2532" y="415"/>
                    <a:pt x="2757" y="782"/>
                  </a:cubicBezTo>
                  <a:cubicBezTo>
                    <a:pt x="3033" y="1233"/>
                    <a:pt x="3083" y="1835"/>
                    <a:pt x="2757" y="2286"/>
                  </a:cubicBezTo>
                  <a:cubicBezTo>
                    <a:pt x="2509" y="2641"/>
                    <a:pt x="2059" y="2845"/>
                    <a:pt x="1613" y="2845"/>
                  </a:cubicBezTo>
                  <a:cubicBezTo>
                    <a:pt x="1432" y="2845"/>
                    <a:pt x="1251" y="2811"/>
                    <a:pt x="1084" y="2740"/>
                  </a:cubicBezTo>
                  <a:lnTo>
                    <a:pt x="1084" y="2740"/>
                  </a:lnTo>
                  <a:cubicBezTo>
                    <a:pt x="1082" y="2739"/>
                    <a:pt x="1080" y="2738"/>
                    <a:pt x="1078" y="2737"/>
                  </a:cubicBezTo>
                  <a:cubicBezTo>
                    <a:pt x="1069" y="2731"/>
                    <a:pt x="1060" y="2726"/>
                    <a:pt x="1052" y="2723"/>
                  </a:cubicBezTo>
                  <a:lnTo>
                    <a:pt x="1052" y="2723"/>
                  </a:lnTo>
                  <a:cubicBezTo>
                    <a:pt x="591" y="2465"/>
                    <a:pt x="302" y="1900"/>
                    <a:pt x="351" y="1359"/>
                  </a:cubicBezTo>
                  <a:cubicBezTo>
                    <a:pt x="401" y="807"/>
                    <a:pt x="852" y="356"/>
                    <a:pt x="1379" y="231"/>
                  </a:cubicBezTo>
                  <a:cubicBezTo>
                    <a:pt x="1476" y="208"/>
                    <a:pt x="1575" y="197"/>
                    <a:pt x="1673" y="197"/>
                  </a:cubicBezTo>
                  <a:close/>
                  <a:moveTo>
                    <a:pt x="1691" y="1"/>
                  </a:moveTo>
                  <a:cubicBezTo>
                    <a:pt x="1654" y="1"/>
                    <a:pt x="1617" y="2"/>
                    <a:pt x="1579" y="5"/>
                  </a:cubicBezTo>
                  <a:cubicBezTo>
                    <a:pt x="953" y="56"/>
                    <a:pt x="376" y="482"/>
                    <a:pt x="201" y="1083"/>
                  </a:cubicBezTo>
                  <a:cubicBezTo>
                    <a:pt x="0" y="1785"/>
                    <a:pt x="351" y="2587"/>
                    <a:pt x="978" y="2913"/>
                  </a:cubicBezTo>
                  <a:cubicBezTo>
                    <a:pt x="1176" y="3008"/>
                    <a:pt x="1393" y="3052"/>
                    <a:pt x="1611" y="3052"/>
                  </a:cubicBezTo>
                  <a:cubicBezTo>
                    <a:pt x="2025" y="3052"/>
                    <a:pt x="2445" y="2891"/>
                    <a:pt x="2757" y="2612"/>
                  </a:cubicBezTo>
                  <a:cubicBezTo>
                    <a:pt x="3208" y="2161"/>
                    <a:pt x="3309" y="1484"/>
                    <a:pt x="3058" y="908"/>
                  </a:cubicBezTo>
                  <a:cubicBezTo>
                    <a:pt x="2822" y="366"/>
                    <a:pt x="2276" y="1"/>
                    <a:pt x="16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6758;p74">
              <a:extLst>
                <a:ext uri="{FF2B5EF4-FFF2-40B4-BE49-F238E27FC236}">
                  <a16:creationId xmlns:a16="http://schemas.microsoft.com/office/drawing/2014/main" id="{DCA2EB30-C013-8A7F-B367-AD7ACAE9FC40}"/>
                </a:ext>
              </a:extLst>
            </p:cNvPr>
            <p:cNvSpPr/>
            <p:nvPr/>
          </p:nvSpPr>
          <p:spPr>
            <a:xfrm>
              <a:off x="1518126" y="3517229"/>
              <a:ext cx="91037" cy="80425"/>
            </a:xfrm>
            <a:custGeom>
              <a:avLst/>
              <a:gdLst/>
              <a:ahLst/>
              <a:cxnLst/>
              <a:rect l="l" t="t" r="r" b="b"/>
              <a:pathLst>
                <a:path w="3234" h="2857" extrusionOk="0">
                  <a:moveTo>
                    <a:pt x="1633" y="0"/>
                  </a:moveTo>
                  <a:cubicBezTo>
                    <a:pt x="1068" y="0"/>
                    <a:pt x="496" y="331"/>
                    <a:pt x="276" y="864"/>
                  </a:cubicBezTo>
                  <a:cubicBezTo>
                    <a:pt x="0" y="1541"/>
                    <a:pt x="326" y="2393"/>
                    <a:pt x="978" y="2719"/>
                  </a:cubicBezTo>
                  <a:cubicBezTo>
                    <a:pt x="1164" y="2812"/>
                    <a:pt x="1369" y="2856"/>
                    <a:pt x="1575" y="2856"/>
                  </a:cubicBezTo>
                  <a:cubicBezTo>
                    <a:pt x="2088" y="2856"/>
                    <a:pt x="2607" y="2583"/>
                    <a:pt x="2857" y="2117"/>
                  </a:cubicBezTo>
                  <a:cubicBezTo>
                    <a:pt x="3233" y="1441"/>
                    <a:pt x="2958" y="463"/>
                    <a:pt x="2231" y="138"/>
                  </a:cubicBezTo>
                  <a:cubicBezTo>
                    <a:pt x="2044" y="44"/>
                    <a:pt x="1839"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6759;p74">
              <a:extLst>
                <a:ext uri="{FF2B5EF4-FFF2-40B4-BE49-F238E27FC236}">
                  <a16:creationId xmlns:a16="http://schemas.microsoft.com/office/drawing/2014/main" id="{E352820C-EA64-D8DE-CB79-B541A926D975}"/>
                </a:ext>
              </a:extLst>
            </p:cNvPr>
            <p:cNvSpPr/>
            <p:nvPr/>
          </p:nvSpPr>
          <p:spPr>
            <a:xfrm>
              <a:off x="1516071" y="3514470"/>
              <a:ext cx="93092" cy="85548"/>
            </a:xfrm>
            <a:custGeom>
              <a:avLst/>
              <a:gdLst/>
              <a:ahLst/>
              <a:cxnLst/>
              <a:rect l="l" t="t" r="r" b="b"/>
              <a:pathLst>
                <a:path w="3307" h="3039" extrusionOk="0">
                  <a:moveTo>
                    <a:pt x="1711" y="199"/>
                  </a:moveTo>
                  <a:cubicBezTo>
                    <a:pt x="2134" y="199"/>
                    <a:pt x="2538" y="404"/>
                    <a:pt x="2780" y="787"/>
                  </a:cubicBezTo>
                  <a:cubicBezTo>
                    <a:pt x="3056" y="1238"/>
                    <a:pt x="3081" y="1840"/>
                    <a:pt x="2780" y="2291"/>
                  </a:cubicBezTo>
                  <a:cubicBezTo>
                    <a:pt x="2519" y="2638"/>
                    <a:pt x="2078" y="2841"/>
                    <a:pt x="1648" y="2841"/>
                  </a:cubicBezTo>
                  <a:cubicBezTo>
                    <a:pt x="1458" y="2841"/>
                    <a:pt x="1270" y="2801"/>
                    <a:pt x="1101" y="2717"/>
                  </a:cubicBezTo>
                  <a:lnTo>
                    <a:pt x="1101" y="2717"/>
                  </a:lnTo>
                  <a:cubicBezTo>
                    <a:pt x="1101" y="2717"/>
                    <a:pt x="1101" y="2717"/>
                    <a:pt x="1101" y="2717"/>
                  </a:cubicBezTo>
                  <a:cubicBezTo>
                    <a:pt x="599" y="2466"/>
                    <a:pt x="299" y="1915"/>
                    <a:pt x="349" y="1363"/>
                  </a:cubicBezTo>
                  <a:cubicBezTo>
                    <a:pt x="424" y="787"/>
                    <a:pt x="875" y="361"/>
                    <a:pt x="1401" y="236"/>
                  </a:cubicBezTo>
                  <a:cubicBezTo>
                    <a:pt x="1504" y="211"/>
                    <a:pt x="1608" y="199"/>
                    <a:pt x="1711" y="199"/>
                  </a:cubicBezTo>
                  <a:close/>
                  <a:moveTo>
                    <a:pt x="1742" y="0"/>
                  </a:moveTo>
                  <a:cubicBezTo>
                    <a:pt x="1688" y="0"/>
                    <a:pt x="1633" y="4"/>
                    <a:pt x="1577" y="10"/>
                  </a:cubicBezTo>
                  <a:cubicBezTo>
                    <a:pt x="975" y="60"/>
                    <a:pt x="374" y="461"/>
                    <a:pt x="198" y="1088"/>
                  </a:cubicBezTo>
                  <a:cubicBezTo>
                    <a:pt x="0" y="1757"/>
                    <a:pt x="342" y="2550"/>
                    <a:pt x="980" y="2882"/>
                  </a:cubicBezTo>
                  <a:lnTo>
                    <a:pt x="980" y="2882"/>
                  </a:lnTo>
                  <a:cubicBezTo>
                    <a:pt x="986" y="2886"/>
                    <a:pt x="993" y="2889"/>
                    <a:pt x="1000" y="2892"/>
                  </a:cubicBezTo>
                  <a:cubicBezTo>
                    <a:pt x="1000" y="2892"/>
                    <a:pt x="1000" y="2892"/>
                    <a:pt x="1000" y="2892"/>
                  </a:cubicBezTo>
                  <a:lnTo>
                    <a:pt x="1000" y="2892"/>
                  </a:lnTo>
                  <a:cubicBezTo>
                    <a:pt x="1012" y="2901"/>
                    <a:pt x="1025" y="2907"/>
                    <a:pt x="1037" y="2909"/>
                  </a:cubicBezTo>
                  <a:lnTo>
                    <a:pt x="1037" y="2909"/>
                  </a:lnTo>
                  <a:cubicBezTo>
                    <a:pt x="1234" y="2997"/>
                    <a:pt x="1445" y="3039"/>
                    <a:pt x="1655" y="3039"/>
                  </a:cubicBezTo>
                  <a:cubicBezTo>
                    <a:pt x="2053" y="3039"/>
                    <a:pt x="2450" y="2889"/>
                    <a:pt x="2755" y="2616"/>
                  </a:cubicBezTo>
                  <a:cubicBezTo>
                    <a:pt x="3231" y="2165"/>
                    <a:pt x="3306" y="1464"/>
                    <a:pt x="3056" y="887"/>
                  </a:cubicBezTo>
                  <a:cubicBezTo>
                    <a:pt x="2826" y="360"/>
                    <a:pt x="2325" y="0"/>
                    <a:pt x="174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6760;p74">
              <a:extLst>
                <a:ext uri="{FF2B5EF4-FFF2-40B4-BE49-F238E27FC236}">
                  <a16:creationId xmlns:a16="http://schemas.microsoft.com/office/drawing/2014/main" id="{D7DECD7E-8239-23E6-4233-96DE5B8488EF}"/>
                </a:ext>
              </a:extLst>
            </p:cNvPr>
            <p:cNvSpPr/>
            <p:nvPr/>
          </p:nvSpPr>
          <p:spPr>
            <a:xfrm>
              <a:off x="1669802" y="3599457"/>
              <a:ext cx="91037" cy="80059"/>
            </a:xfrm>
            <a:custGeom>
              <a:avLst/>
              <a:gdLst/>
              <a:ahLst/>
              <a:cxnLst/>
              <a:rect l="l" t="t" r="r" b="b"/>
              <a:pathLst>
                <a:path w="3234" h="2844" extrusionOk="0">
                  <a:moveTo>
                    <a:pt x="1649" y="0"/>
                  </a:moveTo>
                  <a:cubicBezTo>
                    <a:pt x="1087" y="0"/>
                    <a:pt x="521" y="339"/>
                    <a:pt x="301" y="851"/>
                  </a:cubicBezTo>
                  <a:cubicBezTo>
                    <a:pt x="1" y="1527"/>
                    <a:pt x="326" y="2405"/>
                    <a:pt x="978" y="2705"/>
                  </a:cubicBezTo>
                  <a:cubicBezTo>
                    <a:pt x="1166" y="2799"/>
                    <a:pt x="1372" y="2843"/>
                    <a:pt x="1580" y="2843"/>
                  </a:cubicBezTo>
                  <a:cubicBezTo>
                    <a:pt x="2092" y="2843"/>
                    <a:pt x="2608" y="2575"/>
                    <a:pt x="2858" y="2129"/>
                  </a:cubicBezTo>
                  <a:cubicBezTo>
                    <a:pt x="3234" y="1452"/>
                    <a:pt x="2958" y="475"/>
                    <a:pt x="2256" y="149"/>
                  </a:cubicBezTo>
                  <a:cubicBezTo>
                    <a:pt x="2066" y="47"/>
                    <a:pt x="1858" y="0"/>
                    <a:pt x="1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6761;p74">
              <a:extLst>
                <a:ext uri="{FF2B5EF4-FFF2-40B4-BE49-F238E27FC236}">
                  <a16:creationId xmlns:a16="http://schemas.microsoft.com/office/drawing/2014/main" id="{A5D853C9-C54B-377F-510B-EE621BCC8E2A}"/>
                </a:ext>
              </a:extLst>
            </p:cNvPr>
            <p:cNvSpPr/>
            <p:nvPr/>
          </p:nvSpPr>
          <p:spPr>
            <a:xfrm>
              <a:off x="1668451" y="3596445"/>
              <a:ext cx="92388" cy="86083"/>
            </a:xfrm>
            <a:custGeom>
              <a:avLst/>
              <a:gdLst/>
              <a:ahLst/>
              <a:cxnLst/>
              <a:rect l="l" t="t" r="r" b="b"/>
              <a:pathLst>
                <a:path w="3282" h="3058" extrusionOk="0">
                  <a:moveTo>
                    <a:pt x="1688" y="219"/>
                  </a:moveTo>
                  <a:cubicBezTo>
                    <a:pt x="2111" y="219"/>
                    <a:pt x="2514" y="420"/>
                    <a:pt x="2755" y="782"/>
                  </a:cubicBezTo>
                  <a:cubicBezTo>
                    <a:pt x="3031" y="1233"/>
                    <a:pt x="3081" y="1860"/>
                    <a:pt x="2755" y="2286"/>
                  </a:cubicBezTo>
                  <a:cubicBezTo>
                    <a:pt x="2511" y="2652"/>
                    <a:pt x="2073" y="2861"/>
                    <a:pt x="1635" y="2861"/>
                  </a:cubicBezTo>
                  <a:cubicBezTo>
                    <a:pt x="1448" y="2861"/>
                    <a:pt x="1261" y="2823"/>
                    <a:pt x="1090" y="2744"/>
                  </a:cubicBezTo>
                  <a:lnTo>
                    <a:pt x="1090" y="2744"/>
                  </a:lnTo>
                  <a:cubicBezTo>
                    <a:pt x="1086" y="2741"/>
                    <a:pt x="1081" y="2739"/>
                    <a:pt x="1076" y="2737"/>
                  </a:cubicBezTo>
                  <a:cubicBezTo>
                    <a:pt x="575" y="2486"/>
                    <a:pt x="299" y="1910"/>
                    <a:pt x="349" y="1359"/>
                  </a:cubicBezTo>
                  <a:cubicBezTo>
                    <a:pt x="400" y="807"/>
                    <a:pt x="851" y="381"/>
                    <a:pt x="1377" y="256"/>
                  </a:cubicBezTo>
                  <a:cubicBezTo>
                    <a:pt x="1481" y="231"/>
                    <a:pt x="1585" y="219"/>
                    <a:pt x="1688" y="219"/>
                  </a:cubicBezTo>
                  <a:close/>
                  <a:moveTo>
                    <a:pt x="1689" y="1"/>
                  </a:moveTo>
                  <a:cubicBezTo>
                    <a:pt x="1652" y="1"/>
                    <a:pt x="1615" y="2"/>
                    <a:pt x="1577" y="5"/>
                  </a:cubicBezTo>
                  <a:cubicBezTo>
                    <a:pt x="951" y="55"/>
                    <a:pt x="374" y="481"/>
                    <a:pt x="199" y="1083"/>
                  </a:cubicBezTo>
                  <a:cubicBezTo>
                    <a:pt x="0" y="1778"/>
                    <a:pt x="318" y="2571"/>
                    <a:pt x="957" y="2903"/>
                  </a:cubicBezTo>
                  <a:lnTo>
                    <a:pt x="957" y="2903"/>
                  </a:lnTo>
                  <a:cubicBezTo>
                    <a:pt x="963" y="2906"/>
                    <a:pt x="969" y="2910"/>
                    <a:pt x="976" y="2913"/>
                  </a:cubicBezTo>
                  <a:cubicBezTo>
                    <a:pt x="1181" y="3011"/>
                    <a:pt x="1405" y="3058"/>
                    <a:pt x="1629" y="3058"/>
                  </a:cubicBezTo>
                  <a:cubicBezTo>
                    <a:pt x="2034" y="3058"/>
                    <a:pt x="2440" y="2902"/>
                    <a:pt x="2730" y="2612"/>
                  </a:cubicBezTo>
                  <a:cubicBezTo>
                    <a:pt x="3207" y="2186"/>
                    <a:pt x="3282" y="1484"/>
                    <a:pt x="3056" y="907"/>
                  </a:cubicBezTo>
                  <a:cubicBezTo>
                    <a:pt x="2821" y="366"/>
                    <a:pt x="2275" y="1"/>
                    <a:pt x="168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6762;p74">
              <a:extLst>
                <a:ext uri="{FF2B5EF4-FFF2-40B4-BE49-F238E27FC236}">
                  <a16:creationId xmlns:a16="http://schemas.microsoft.com/office/drawing/2014/main" id="{96A27F5E-72CB-3CEC-24A1-0E94DC6179DE}"/>
                </a:ext>
              </a:extLst>
            </p:cNvPr>
            <p:cNvSpPr/>
            <p:nvPr/>
          </p:nvSpPr>
          <p:spPr>
            <a:xfrm>
              <a:off x="1563984" y="3717268"/>
              <a:ext cx="91741" cy="80059"/>
            </a:xfrm>
            <a:custGeom>
              <a:avLst/>
              <a:gdLst/>
              <a:ahLst/>
              <a:cxnLst/>
              <a:rect l="l" t="t" r="r" b="b"/>
              <a:pathLst>
                <a:path w="3259" h="2844" extrusionOk="0">
                  <a:moveTo>
                    <a:pt x="1649" y="1"/>
                  </a:moveTo>
                  <a:cubicBezTo>
                    <a:pt x="1086" y="1"/>
                    <a:pt x="520" y="339"/>
                    <a:pt x="301" y="851"/>
                  </a:cubicBezTo>
                  <a:cubicBezTo>
                    <a:pt x="0" y="1528"/>
                    <a:pt x="326" y="2405"/>
                    <a:pt x="978" y="2706"/>
                  </a:cubicBezTo>
                  <a:cubicBezTo>
                    <a:pt x="1165" y="2800"/>
                    <a:pt x="1372" y="2844"/>
                    <a:pt x="1580" y="2844"/>
                  </a:cubicBezTo>
                  <a:cubicBezTo>
                    <a:pt x="2093" y="2844"/>
                    <a:pt x="2615" y="2575"/>
                    <a:pt x="2882" y="2129"/>
                  </a:cubicBezTo>
                  <a:cubicBezTo>
                    <a:pt x="3258" y="1453"/>
                    <a:pt x="2958" y="475"/>
                    <a:pt x="2256" y="149"/>
                  </a:cubicBezTo>
                  <a:cubicBezTo>
                    <a:pt x="2066" y="48"/>
                    <a:pt x="1857" y="1"/>
                    <a:pt x="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6763;p74">
              <a:extLst>
                <a:ext uri="{FF2B5EF4-FFF2-40B4-BE49-F238E27FC236}">
                  <a16:creationId xmlns:a16="http://schemas.microsoft.com/office/drawing/2014/main" id="{A2641A0C-B36C-D232-CEA2-D391B118CD18}"/>
                </a:ext>
              </a:extLst>
            </p:cNvPr>
            <p:cNvSpPr/>
            <p:nvPr/>
          </p:nvSpPr>
          <p:spPr>
            <a:xfrm>
              <a:off x="1562576" y="3714284"/>
              <a:ext cx="93148" cy="86083"/>
            </a:xfrm>
            <a:custGeom>
              <a:avLst/>
              <a:gdLst/>
              <a:ahLst/>
              <a:cxnLst/>
              <a:rect l="l" t="t" r="r" b="b"/>
              <a:pathLst>
                <a:path w="3309" h="3058" extrusionOk="0">
                  <a:moveTo>
                    <a:pt x="1690" y="219"/>
                  </a:moveTo>
                  <a:cubicBezTo>
                    <a:pt x="2112" y="219"/>
                    <a:pt x="2515" y="419"/>
                    <a:pt x="2757" y="782"/>
                  </a:cubicBezTo>
                  <a:cubicBezTo>
                    <a:pt x="3033" y="1233"/>
                    <a:pt x="3083" y="1859"/>
                    <a:pt x="2757" y="2285"/>
                  </a:cubicBezTo>
                  <a:cubicBezTo>
                    <a:pt x="2513" y="2652"/>
                    <a:pt x="2074" y="2860"/>
                    <a:pt x="1636" y="2860"/>
                  </a:cubicBezTo>
                  <a:cubicBezTo>
                    <a:pt x="1450" y="2860"/>
                    <a:pt x="1263" y="2822"/>
                    <a:pt x="1092" y="2743"/>
                  </a:cubicBezTo>
                  <a:lnTo>
                    <a:pt x="1092" y="2743"/>
                  </a:lnTo>
                  <a:cubicBezTo>
                    <a:pt x="1087" y="2741"/>
                    <a:pt x="1083" y="2739"/>
                    <a:pt x="1078" y="2737"/>
                  </a:cubicBezTo>
                  <a:cubicBezTo>
                    <a:pt x="577" y="2486"/>
                    <a:pt x="301" y="1909"/>
                    <a:pt x="351" y="1358"/>
                  </a:cubicBezTo>
                  <a:cubicBezTo>
                    <a:pt x="401" y="807"/>
                    <a:pt x="852" y="381"/>
                    <a:pt x="1379" y="255"/>
                  </a:cubicBezTo>
                  <a:cubicBezTo>
                    <a:pt x="1482" y="231"/>
                    <a:pt x="1587" y="219"/>
                    <a:pt x="1690" y="219"/>
                  </a:cubicBezTo>
                  <a:close/>
                  <a:moveTo>
                    <a:pt x="1691" y="0"/>
                  </a:moveTo>
                  <a:cubicBezTo>
                    <a:pt x="1654" y="0"/>
                    <a:pt x="1617" y="2"/>
                    <a:pt x="1579" y="5"/>
                  </a:cubicBezTo>
                  <a:cubicBezTo>
                    <a:pt x="952" y="55"/>
                    <a:pt x="376" y="481"/>
                    <a:pt x="201" y="1082"/>
                  </a:cubicBezTo>
                  <a:cubicBezTo>
                    <a:pt x="0" y="1783"/>
                    <a:pt x="350" y="2584"/>
                    <a:pt x="975" y="2911"/>
                  </a:cubicBezTo>
                  <a:lnTo>
                    <a:pt x="975" y="2911"/>
                  </a:lnTo>
                  <a:cubicBezTo>
                    <a:pt x="976" y="2911"/>
                    <a:pt x="977" y="2912"/>
                    <a:pt x="978" y="2912"/>
                  </a:cubicBezTo>
                  <a:cubicBezTo>
                    <a:pt x="1183" y="3010"/>
                    <a:pt x="1407" y="3057"/>
                    <a:pt x="1630" y="3057"/>
                  </a:cubicBezTo>
                  <a:cubicBezTo>
                    <a:pt x="2036" y="3057"/>
                    <a:pt x="2441" y="2902"/>
                    <a:pt x="2732" y="2611"/>
                  </a:cubicBezTo>
                  <a:cubicBezTo>
                    <a:pt x="3208" y="2185"/>
                    <a:pt x="3308" y="1483"/>
                    <a:pt x="3058" y="907"/>
                  </a:cubicBezTo>
                  <a:cubicBezTo>
                    <a:pt x="2822" y="365"/>
                    <a:pt x="2276" y="0"/>
                    <a:pt x="169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6764;p74">
              <a:extLst>
                <a:ext uri="{FF2B5EF4-FFF2-40B4-BE49-F238E27FC236}">
                  <a16:creationId xmlns:a16="http://schemas.microsoft.com/office/drawing/2014/main" id="{4C3A122D-28BE-CF74-FD22-8A4CACF9A8E4}"/>
                </a:ext>
              </a:extLst>
            </p:cNvPr>
            <p:cNvSpPr/>
            <p:nvPr/>
          </p:nvSpPr>
          <p:spPr>
            <a:xfrm>
              <a:off x="1739644" y="3804789"/>
              <a:ext cx="91037" cy="80284"/>
            </a:xfrm>
            <a:custGeom>
              <a:avLst/>
              <a:gdLst/>
              <a:ahLst/>
              <a:cxnLst/>
              <a:rect l="l" t="t" r="r" b="b"/>
              <a:pathLst>
                <a:path w="3234" h="2852" extrusionOk="0">
                  <a:moveTo>
                    <a:pt x="1632" y="0"/>
                  </a:moveTo>
                  <a:cubicBezTo>
                    <a:pt x="1076" y="0"/>
                    <a:pt x="521" y="344"/>
                    <a:pt x="302" y="875"/>
                  </a:cubicBezTo>
                  <a:cubicBezTo>
                    <a:pt x="1" y="1527"/>
                    <a:pt x="327" y="2404"/>
                    <a:pt x="978" y="2730"/>
                  </a:cubicBezTo>
                  <a:cubicBezTo>
                    <a:pt x="1158" y="2813"/>
                    <a:pt x="1355" y="2852"/>
                    <a:pt x="1553" y="2852"/>
                  </a:cubicBezTo>
                  <a:cubicBezTo>
                    <a:pt x="2074" y="2852"/>
                    <a:pt x="2604" y="2582"/>
                    <a:pt x="2858" y="2128"/>
                  </a:cubicBezTo>
                  <a:cubicBezTo>
                    <a:pt x="3234" y="1451"/>
                    <a:pt x="2958" y="474"/>
                    <a:pt x="2231" y="148"/>
                  </a:cubicBezTo>
                  <a:cubicBezTo>
                    <a:pt x="2042" y="47"/>
                    <a:pt x="1837"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6765;p74">
              <a:extLst>
                <a:ext uri="{FF2B5EF4-FFF2-40B4-BE49-F238E27FC236}">
                  <a16:creationId xmlns:a16="http://schemas.microsoft.com/office/drawing/2014/main" id="{44FDA627-4FB1-A204-5F53-6180919402B9}"/>
                </a:ext>
              </a:extLst>
            </p:cNvPr>
            <p:cNvSpPr/>
            <p:nvPr/>
          </p:nvSpPr>
          <p:spPr>
            <a:xfrm>
              <a:off x="1738293" y="3801776"/>
              <a:ext cx="92388" cy="86111"/>
            </a:xfrm>
            <a:custGeom>
              <a:avLst/>
              <a:gdLst/>
              <a:ahLst/>
              <a:cxnLst/>
              <a:rect l="l" t="t" r="r" b="b"/>
              <a:pathLst>
                <a:path w="3282" h="3059" extrusionOk="0">
                  <a:moveTo>
                    <a:pt x="1686" y="219"/>
                  </a:moveTo>
                  <a:cubicBezTo>
                    <a:pt x="2109" y="219"/>
                    <a:pt x="2514" y="423"/>
                    <a:pt x="2756" y="807"/>
                  </a:cubicBezTo>
                  <a:cubicBezTo>
                    <a:pt x="3031" y="1233"/>
                    <a:pt x="3056" y="1859"/>
                    <a:pt x="2756" y="2285"/>
                  </a:cubicBezTo>
                  <a:cubicBezTo>
                    <a:pt x="2494" y="2652"/>
                    <a:pt x="2062" y="2860"/>
                    <a:pt x="1630" y="2860"/>
                  </a:cubicBezTo>
                  <a:cubicBezTo>
                    <a:pt x="1446" y="2860"/>
                    <a:pt x="1262" y="2822"/>
                    <a:pt x="1090" y="2743"/>
                  </a:cubicBezTo>
                  <a:lnTo>
                    <a:pt x="1090" y="2743"/>
                  </a:lnTo>
                  <a:cubicBezTo>
                    <a:pt x="1086" y="2740"/>
                    <a:pt x="1081" y="2738"/>
                    <a:pt x="1076" y="2736"/>
                  </a:cubicBezTo>
                  <a:cubicBezTo>
                    <a:pt x="575" y="2486"/>
                    <a:pt x="274" y="1909"/>
                    <a:pt x="350" y="1358"/>
                  </a:cubicBezTo>
                  <a:cubicBezTo>
                    <a:pt x="400" y="807"/>
                    <a:pt x="851" y="380"/>
                    <a:pt x="1377" y="255"/>
                  </a:cubicBezTo>
                  <a:cubicBezTo>
                    <a:pt x="1480" y="231"/>
                    <a:pt x="1584" y="219"/>
                    <a:pt x="1686" y="219"/>
                  </a:cubicBezTo>
                  <a:close/>
                  <a:moveTo>
                    <a:pt x="1689" y="0"/>
                  </a:moveTo>
                  <a:cubicBezTo>
                    <a:pt x="1652" y="0"/>
                    <a:pt x="1615" y="2"/>
                    <a:pt x="1578" y="5"/>
                  </a:cubicBezTo>
                  <a:cubicBezTo>
                    <a:pt x="951" y="80"/>
                    <a:pt x="375" y="481"/>
                    <a:pt x="199" y="1082"/>
                  </a:cubicBezTo>
                  <a:cubicBezTo>
                    <a:pt x="1" y="1777"/>
                    <a:pt x="318" y="2569"/>
                    <a:pt x="956" y="2902"/>
                  </a:cubicBezTo>
                  <a:lnTo>
                    <a:pt x="956" y="2902"/>
                  </a:lnTo>
                  <a:cubicBezTo>
                    <a:pt x="962" y="2905"/>
                    <a:pt x="969" y="2909"/>
                    <a:pt x="976" y="2912"/>
                  </a:cubicBezTo>
                  <a:cubicBezTo>
                    <a:pt x="1184" y="3011"/>
                    <a:pt x="1411" y="3058"/>
                    <a:pt x="1637" y="3058"/>
                  </a:cubicBezTo>
                  <a:cubicBezTo>
                    <a:pt x="2040" y="3058"/>
                    <a:pt x="2442" y="2909"/>
                    <a:pt x="2731" y="2636"/>
                  </a:cubicBezTo>
                  <a:cubicBezTo>
                    <a:pt x="3207" y="2185"/>
                    <a:pt x="3282" y="1483"/>
                    <a:pt x="3031" y="907"/>
                  </a:cubicBezTo>
                  <a:cubicBezTo>
                    <a:pt x="2796" y="365"/>
                    <a:pt x="2272" y="0"/>
                    <a:pt x="16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6766;p74">
              <a:extLst>
                <a:ext uri="{FF2B5EF4-FFF2-40B4-BE49-F238E27FC236}">
                  <a16:creationId xmlns:a16="http://schemas.microsoft.com/office/drawing/2014/main" id="{1F033D51-E6F2-85DA-3699-9FBC605A53E0}"/>
                </a:ext>
              </a:extLst>
            </p:cNvPr>
            <p:cNvSpPr/>
            <p:nvPr/>
          </p:nvSpPr>
          <p:spPr>
            <a:xfrm>
              <a:off x="1888533" y="3732526"/>
              <a:ext cx="91037" cy="80312"/>
            </a:xfrm>
            <a:custGeom>
              <a:avLst/>
              <a:gdLst/>
              <a:ahLst/>
              <a:cxnLst/>
              <a:rect l="l" t="t" r="r" b="b"/>
              <a:pathLst>
                <a:path w="3234" h="2853" extrusionOk="0">
                  <a:moveTo>
                    <a:pt x="1648" y="0"/>
                  </a:moveTo>
                  <a:cubicBezTo>
                    <a:pt x="1078" y="0"/>
                    <a:pt x="498" y="341"/>
                    <a:pt x="276" y="860"/>
                  </a:cubicBezTo>
                  <a:cubicBezTo>
                    <a:pt x="0" y="1537"/>
                    <a:pt x="326" y="2414"/>
                    <a:pt x="978" y="2715"/>
                  </a:cubicBezTo>
                  <a:cubicBezTo>
                    <a:pt x="1165" y="2809"/>
                    <a:pt x="1372" y="2853"/>
                    <a:pt x="1579" y="2853"/>
                  </a:cubicBezTo>
                  <a:cubicBezTo>
                    <a:pt x="2091" y="2853"/>
                    <a:pt x="2607" y="2585"/>
                    <a:pt x="2857" y="2139"/>
                  </a:cubicBezTo>
                  <a:cubicBezTo>
                    <a:pt x="3233" y="1462"/>
                    <a:pt x="2932" y="485"/>
                    <a:pt x="2231" y="134"/>
                  </a:cubicBezTo>
                  <a:cubicBezTo>
                    <a:pt x="2048" y="42"/>
                    <a:pt x="1849" y="0"/>
                    <a:pt x="1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6767;p74">
              <a:extLst>
                <a:ext uri="{FF2B5EF4-FFF2-40B4-BE49-F238E27FC236}">
                  <a16:creationId xmlns:a16="http://schemas.microsoft.com/office/drawing/2014/main" id="{2602C33E-B0AF-FB06-A1DE-63202CD5AE39}"/>
                </a:ext>
              </a:extLst>
            </p:cNvPr>
            <p:cNvSpPr/>
            <p:nvPr/>
          </p:nvSpPr>
          <p:spPr>
            <a:xfrm>
              <a:off x="1886450" y="3729795"/>
              <a:ext cx="93120" cy="86083"/>
            </a:xfrm>
            <a:custGeom>
              <a:avLst/>
              <a:gdLst/>
              <a:ahLst/>
              <a:cxnLst/>
              <a:rect l="l" t="t" r="r" b="b"/>
              <a:pathLst>
                <a:path w="3308" h="3058" extrusionOk="0">
                  <a:moveTo>
                    <a:pt x="1695" y="196"/>
                  </a:moveTo>
                  <a:cubicBezTo>
                    <a:pt x="2123" y="196"/>
                    <a:pt x="2531" y="414"/>
                    <a:pt x="2756" y="782"/>
                  </a:cubicBezTo>
                  <a:cubicBezTo>
                    <a:pt x="3057" y="1233"/>
                    <a:pt x="3082" y="1860"/>
                    <a:pt x="2756" y="2286"/>
                  </a:cubicBezTo>
                  <a:cubicBezTo>
                    <a:pt x="2511" y="2653"/>
                    <a:pt x="2071" y="2850"/>
                    <a:pt x="1640" y="2850"/>
                  </a:cubicBezTo>
                  <a:cubicBezTo>
                    <a:pt x="1453" y="2850"/>
                    <a:pt x="1268" y="2813"/>
                    <a:pt x="1102" y="2737"/>
                  </a:cubicBezTo>
                  <a:lnTo>
                    <a:pt x="1102" y="2737"/>
                  </a:lnTo>
                  <a:cubicBezTo>
                    <a:pt x="1102" y="2737"/>
                    <a:pt x="1102" y="2737"/>
                    <a:pt x="1102" y="2737"/>
                  </a:cubicBezTo>
                  <a:cubicBezTo>
                    <a:pt x="600" y="2486"/>
                    <a:pt x="300" y="1910"/>
                    <a:pt x="350" y="1358"/>
                  </a:cubicBezTo>
                  <a:cubicBezTo>
                    <a:pt x="400" y="807"/>
                    <a:pt x="851" y="381"/>
                    <a:pt x="1402" y="231"/>
                  </a:cubicBezTo>
                  <a:cubicBezTo>
                    <a:pt x="1500" y="208"/>
                    <a:pt x="1598" y="196"/>
                    <a:pt x="1695" y="196"/>
                  </a:cubicBezTo>
                  <a:close/>
                  <a:moveTo>
                    <a:pt x="1690" y="1"/>
                  </a:moveTo>
                  <a:cubicBezTo>
                    <a:pt x="1653" y="1"/>
                    <a:pt x="1615" y="2"/>
                    <a:pt x="1578" y="5"/>
                  </a:cubicBezTo>
                  <a:cubicBezTo>
                    <a:pt x="951" y="55"/>
                    <a:pt x="375" y="481"/>
                    <a:pt x="199" y="1083"/>
                  </a:cubicBezTo>
                  <a:cubicBezTo>
                    <a:pt x="1" y="1777"/>
                    <a:pt x="343" y="2570"/>
                    <a:pt x="981" y="2902"/>
                  </a:cubicBezTo>
                  <a:lnTo>
                    <a:pt x="981" y="2902"/>
                  </a:lnTo>
                  <a:cubicBezTo>
                    <a:pt x="987" y="2906"/>
                    <a:pt x="994" y="2909"/>
                    <a:pt x="1001" y="2912"/>
                  </a:cubicBezTo>
                  <a:cubicBezTo>
                    <a:pt x="1001" y="2912"/>
                    <a:pt x="1001" y="2912"/>
                    <a:pt x="1001" y="2912"/>
                  </a:cubicBezTo>
                  <a:lnTo>
                    <a:pt x="1001" y="2912"/>
                  </a:lnTo>
                  <a:cubicBezTo>
                    <a:pt x="1002" y="2913"/>
                    <a:pt x="1004" y="2913"/>
                    <a:pt x="1005" y="2914"/>
                  </a:cubicBezTo>
                  <a:lnTo>
                    <a:pt x="1005" y="2914"/>
                  </a:lnTo>
                  <a:cubicBezTo>
                    <a:pt x="1209" y="3011"/>
                    <a:pt x="1428" y="3058"/>
                    <a:pt x="1648" y="3058"/>
                  </a:cubicBezTo>
                  <a:cubicBezTo>
                    <a:pt x="2048" y="3058"/>
                    <a:pt x="2449" y="2902"/>
                    <a:pt x="2756" y="2612"/>
                  </a:cubicBezTo>
                  <a:cubicBezTo>
                    <a:pt x="3207" y="2186"/>
                    <a:pt x="3307" y="1484"/>
                    <a:pt x="3057" y="907"/>
                  </a:cubicBezTo>
                  <a:cubicBezTo>
                    <a:pt x="2821" y="365"/>
                    <a:pt x="2275" y="1"/>
                    <a:pt x="16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6768;p74">
              <a:extLst>
                <a:ext uri="{FF2B5EF4-FFF2-40B4-BE49-F238E27FC236}">
                  <a16:creationId xmlns:a16="http://schemas.microsoft.com/office/drawing/2014/main" id="{F4C72EF1-4461-5401-90B2-B150473ABE80}"/>
                </a:ext>
              </a:extLst>
            </p:cNvPr>
            <p:cNvSpPr/>
            <p:nvPr/>
          </p:nvSpPr>
          <p:spPr>
            <a:xfrm>
              <a:off x="1690268" y="3387088"/>
              <a:ext cx="91037" cy="80312"/>
            </a:xfrm>
            <a:custGeom>
              <a:avLst/>
              <a:gdLst/>
              <a:ahLst/>
              <a:cxnLst/>
              <a:rect l="l" t="t" r="r" b="b"/>
              <a:pathLst>
                <a:path w="3234" h="2853" extrusionOk="0">
                  <a:moveTo>
                    <a:pt x="1627" y="1"/>
                  </a:moveTo>
                  <a:cubicBezTo>
                    <a:pt x="1064" y="1"/>
                    <a:pt x="496" y="345"/>
                    <a:pt x="276" y="876"/>
                  </a:cubicBezTo>
                  <a:cubicBezTo>
                    <a:pt x="0" y="1527"/>
                    <a:pt x="301" y="2405"/>
                    <a:pt x="953" y="2730"/>
                  </a:cubicBezTo>
                  <a:cubicBezTo>
                    <a:pt x="1139" y="2813"/>
                    <a:pt x="1341" y="2852"/>
                    <a:pt x="1543" y="2852"/>
                  </a:cubicBezTo>
                  <a:cubicBezTo>
                    <a:pt x="2073" y="2852"/>
                    <a:pt x="2603" y="2583"/>
                    <a:pt x="2858" y="2129"/>
                  </a:cubicBezTo>
                  <a:cubicBezTo>
                    <a:pt x="3234" y="1452"/>
                    <a:pt x="2933" y="475"/>
                    <a:pt x="2231" y="149"/>
                  </a:cubicBezTo>
                  <a:cubicBezTo>
                    <a:pt x="2042" y="48"/>
                    <a:pt x="1835" y="1"/>
                    <a:pt x="1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6769;p74">
              <a:extLst>
                <a:ext uri="{FF2B5EF4-FFF2-40B4-BE49-F238E27FC236}">
                  <a16:creationId xmlns:a16="http://schemas.microsoft.com/office/drawing/2014/main" id="{E0615F7F-E177-21DE-27F6-78FCFD3F9491}"/>
                </a:ext>
              </a:extLst>
            </p:cNvPr>
            <p:cNvSpPr/>
            <p:nvPr/>
          </p:nvSpPr>
          <p:spPr>
            <a:xfrm>
              <a:off x="1688156" y="3384076"/>
              <a:ext cx="93148" cy="86083"/>
            </a:xfrm>
            <a:custGeom>
              <a:avLst/>
              <a:gdLst/>
              <a:ahLst/>
              <a:cxnLst/>
              <a:rect l="l" t="t" r="r" b="b"/>
              <a:pathLst>
                <a:path w="3309" h="3058" extrusionOk="0">
                  <a:moveTo>
                    <a:pt x="1715" y="219"/>
                  </a:moveTo>
                  <a:cubicBezTo>
                    <a:pt x="2136" y="219"/>
                    <a:pt x="2536" y="420"/>
                    <a:pt x="2757" y="782"/>
                  </a:cubicBezTo>
                  <a:cubicBezTo>
                    <a:pt x="3058" y="1233"/>
                    <a:pt x="3083" y="1860"/>
                    <a:pt x="2757" y="2286"/>
                  </a:cubicBezTo>
                  <a:cubicBezTo>
                    <a:pt x="2513" y="2652"/>
                    <a:pt x="2075" y="2861"/>
                    <a:pt x="1645" y="2861"/>
                  </a:cubicBezTo>
                  <a:cubicBezTo>
                    <a:pt x="1457" y="2861"/>
                    <a:pt x="1271" y="2821"/>
                    <a:pt x="1103" y="2737"/>
                  </a:cubicBezTo>
                  <a:lnTo>
                    <a:pt x="1103" y="2737"/>
                  </a:lnTo>
                  <a:cubicBezTo>
                    <a:pt x="1103" y="2737"/>
                    <a:pt x="1103" y="2737"/>
                    <a:pt x="1103" y="2737"/>
                  </a:cubicBezTo>
                  <a:cubicBezTo>
                    <a:pt x="602" y="2487"/>
                    <a:pt x="301" y="1910"/>
                    <a:pt x="351" y="1359"/>
                  </a:cubicBezTo>
                  <a:cubicBezTo>
                    <a:pt x="401" y="807"/>
                    <a:pt x="852" y="381"/>
                    <a:pt x="1404" y="256"/>
                  </a:cubicBezTo>
                  <a:cubicBezTo>
                    <a:pt x="1507" y="231"/>
                    <a:pt x="1612" y="219"/>
                    <a:pt x="1715" y="219"/>
                  </a:cubicBezTo>
                  <a:close/>
                  <a:moveTo>
                    <a:pt x="1691" y="1"/>
                  </a:moveTo>
                  <a:cubicBezTo>
                    <a:pt x="1654" y="1"/>
                    <a:pt x="1617" y="2"/>
                    <a:pt x="1579" y="5"/>
                  </a:cubicBezTo>
                  <a:cubicBezTo>
                    <a:pt x="953" y="81"/>
                    <a:pt x="376" y="482"/>
                    <a:pt x="201" y="1083"/>
                  </a:cubicBezTo>
                  <a:cubicBezTo>
                    <a:pt x="1" y="1784"/>
                    <a:pt x="350" y="2584"/>
                    <a:pt x="975" y="2911"/>
                  </a:cubicBezTo>
                  <a:lnTo>
                    <a:pt x="975" y="2911"/>
                  </a:lnTo>
                  <a:cubicBezTo>
                    <a:pt x="976" y="2912"/>
                    <a:pt x="977" y="2912"/>
                    <a:pt x="978" y="2913"/>
                  </a:cubicBezTo>
                  <a:cubicBezTo>
                    <a:pt x="1192" y="3011"/>
                    <a:pt x="1418" y="3058"/>
                    <a:pt x="1643" y="3058"/>
                  </a:cubicBezTo>
                  <a:cubicBezTo>
                    <a:pt x="2050" y="3058"/>
                    <a:pt x="2450" y="2903"/>
                    <a:pt x="2757" y="2612"/>
                  </a:cubicBezTo>
                  <a:cubicBezTo>
                    <a:pt x="3208" y="2186"/>
                    <a:pt x="3309" y="1484"/>
                    <a:pt x="3058" y="908"/>
                  </a:cubicBezTo>
                  <a:cubicBezTo>
                    <a:pt x="2822" y="366"/>
                    <a:pt x="2276" y="1"/>
                    <a:pt x="16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6770;p74">
              <a:extLst>
                <a:ext uri="{FF2B5EF4-FFF2-40B4-BE49-F238E27FC236}">
                  <a16:creationId xmlns:a16="http://schemas.microsoft.com/office/drawing/2014/main" id="{536B4625-9AC1-6715-B749-F671835AAF4D}"/>
                </a:ext>
              </a:extLst>
            </p:cNvPr>
            <p:cNvSpPr/>
            <p:nvPr/>
          </p:nvSpPr>
          <p:spPr>
            <a:xfrm>
              <a:off x="1867364" y="3293262"/>
              <a:ext cx="91741" cy="80312"/>
            </a:xfrm>
            <a:custGeom>
              <a:avLst/>
              <a:gdLst/>
              <a:ahLst/>
              <a:cxnLst/>
              <a:rect l="l" t="t" r="r" b="b"/>
              <a:pathLst>
                <a:path w="3259" h="2853" extrusionOk="0">
                  <a:moveTo>
                    <a:pt x="1652" y="1"/>
                  </a:moveTo>
                  <a:cubicBezTo>
                    <a:pt x="1088" y="1"/>
                    <a:pt x="521" y="344"/>
                    <a:pt x="301" y="875"/>
                  </a:cubicBezTo>
                  <a:cubicBezTo>
                    <a:pt x="0" y="1527"/>
                    <a:pt x="326" y="2404"/>
                    <a:pt x="978" y="2730"/>
                  </a:cubicBezTo>
                  <a:cubicBezTo>
                    <a:pt x="1157" y="2813"/>
                    <a:pt x="1356" y="2852"/>
                    <a:pt x="1557" y="2852"/>
                  </a:cubicBezTo>
                  <a:cubicBezTo>
                    <a:pt x="2085" y="2852"/>
                    <a:pt x="2628" y="2582"/>
                    <a:pt x="2882" y="2129"/>
                  </a:cubicBezTo>
                  <a:cubicBezTo>
                    <a:pt x="3258" y="1452"/>
                    <a:pt x="2958" y="474"/>
                    <a:pt x="2256" y="149"/>
                  </a:cubicBezTo>
                  <a:cubicBezTo>
                    <a:pt x="2067" y="47"/>
                    <a:pt x="1860" y="1"/>
                    <a:pt x="1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6771;p74">
              <a:extLst>
                <a:ext uri="{FF2B5EF4-FFF2-40B4-BE49-F238E27FC236}">
                  <a16:creationId xmlns:a16="http://schemas.microsoft.com/office/drawing/2014/main" id="{DBF149F9-8131-E08E-6028-E1500A513A0F}"/>
                </a:ext>
              </a:extLst>
            </p:cNvPr>
            <p:cNvSpPr/>
            <p:nvPr/>
          </p:nvSpPr>
          <p:spPr>
            <a:xfrm>
              <a:off x="1865956" y="3290250"/>
              <a:ext cx="93148" cy="86083"/>
            </a:xfrm>
            <a:custGeom>
              <a:avLst/>
              <a:gdLst/>
              <a:ahLst/>
              <a:cxnLst/>
              <a:rect l="l" t="t" r="r" b="b"/>
              <a:pathLst>
                <a:path w="3309" h="3058" extrusionOk="0">
                  <a:moveTo>
                    <a:pt x="1692" y="219"/>
                  </a:moveTo>
                  <a:cubicBezTo>
                    <a:pt x="2120" y="219"/>
                    <a:pt x="2536" y="420"/>
                    <a:pt x="2757" y="782"/>
                  </a:cubicBezTo>
                  <a:cubicBezTo>
                    <a:pt x="3033" y="1233"/>
                    <a:pt x="3083" y="1860"/>
                    <a:pt x="2757" y="2286"/>
                  </a:cubicBezTo>
                  <a:cubicBezTo>
                    <a:pt x="2513" y="2652"/>
                    <a:pt x="2074" y="2860"/>
                    <a:pt x="1636" y="2860"/>
                  </a:cubicBezTo>
                  <a:cubicBezTo>
                    <a:pt x="1450" y="2860"/>
                    <a:pt x="1263" y="2823"/>
                    <a:pt x="1092" y="2743"/>
                  </a:cubicBezTo>
                  <a:lnTo>
                    <a:pt x="1092" y="2743"/>
                  </a:lnTo>
                  <a:cubicBezTo>
                    <a:pt x="1087" y="2741"/>
                    <a:pt x="1083" y="2739"/>
                    <a:pt x="1078" y="2737"/>
                  </a:cubicBezTo>
                  <a:cubicBezTo>
                    <a:pt x="577" y="2486"/>
                    <a:pt x="301" y="1910"/>
                    <a:pt x="351" y="1358"/>
                  </a:cubicBezTo>
                  <a:cubicBezTo>
                    <a:pt x="401" y="807"/>
                    <a:pt x="852" y="381"/>
                    <a:pt x="1379" y="256"/>
                  </a:cubicBezTo>
                  <a:cubicBezTo>
                    <a:pt x="1482" y="231"/>
                    <a:pt x="1588" y="219"/>
                    <a:pt x="1692" y="219"/>
                  </a:cubicBezTo>
                  <a:close/>
                  <a:moveTo>
                    <a:pt x="1691" y="1"/>
                  </a:moveTo>
                  <a:cubicBezTo>
                    <a:pt x="1654" y="1"/>
                    <a:pt x="1617" y="2"/>
                    <a:pt x="1579" y="5"/>
                  </a:cubicBezTo>
                  <a:cubicBezTo>
                    <a:pt x="952" y="80"/>
                    <a:pt x="376" y="481"/>
                    <a:pt x="201" y="1083"/>
                  </a:cubicBezTo>
                  <a:cubicBezTo>
                    <a:pt x="0" y="1783"/>
                    <a:pt x="350" y="2584"/>
                    <a:pt x="975" y="2911"/>
                  </a:cubicBezTo>
                  <a:lnTo>
                    <a:pt x="975" y="2911"/>
                  </a:lnTo>
                  <a:cubicBezTo>
                    <a:pt x="976" y="2911"/>
                    <a:pt x="977" y="2912"/>
                    <a:pt x="978" y="2912"/>
                  </a:cubicBezTo>
                  <a:cubicBezTo>
                    <a:pt x="1183" y="3010"/>
                    <a:pt x="1407" y="3058"/>
                    <a:pt x="1632" y="3058"/>
                  </a:cubicBezTo>
                  <a:cubicBezTo>
                    <a:pt x="2039" y="3058"/>
                    <a:pt x="2450" y="2902"/>
                    <a:pt x="2757" y="2612"/>
                  </a:cubicBezTo>
                  <a:cubicBezTo>
                    <a:pt x="3208" y="2185"/>
                    <a:pt x="3308" y="1484"/>
                    <a:pt x="3058" y="907"/>
                  </a:cubicBezTo>
                  <a:cubicBezTo>
                    <a:pt x="2822" y="365"/>
                    <a:pt x="2276" y="1"/>
                    <a:pt x="16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6772;p74">
              <a:extLst>
                <a:ext uri="{FF2B5EF4-FFF2-40B4-BE49-F238E27FC236}">
                  <a16:creationId xmlns:a16="http://schemas.microsoft.com/office/drawing/2014/main" id="{714AF50A-6950-1D70-E890-199D5A153A92}"/>
                </a:ext>
              </a:extLst>
            </p:cNvPr>
            <p:cNvSpPr/>
            <p:nvPr/>
          </p:nvSpPr>
          <p:spPr>
            <a:xfrm>
              <a:off x="2153797" y="3381177"/>
              <a:ext cx="91037" cy="80312"/>
            </a:xfrm>
            <a:custGeom>
              <a:avLst/>
              <a:gdLst/>
              <a:ahLst/>
              <a:cxnLst/>
              <a:rect l="l" t="t" r="r" b="b"/>
              <a:pathLst>
                <a:path w="3234" h="2853" extrusionOk="0">
                  <a:moveTo>
                    <a:pt x="1649" y="0"/>
                  </a:moveTo>
                  <a:cubicBezTo>
                    <a:pt x="1078" y="0"/>
                    <a:pt x="499" y="341"/>
                    <a:pt x="276" y="860"/>
                  </a:cubicBezTo>
                  <a:cubicBezTo>
                    <a:pt x="1" y="1537"/>
                    <a:pt x="327" y="2414"/>
                    <a:pt x="978" y="2715"/>
                  </a:cubicBezTo>
                  <a:cubicBezTo>
                    <a:pt x="1166" y="2809"/>
                    <a:pt x="1372" y="2853"/>
                    <a:pt x="1580" y="2853"/>
                  </a:cubicBezTo>
                  <a:cubicBezTo>
                    <a:pt x="2092" y="2853"/>
                    <a:pt x="2608" y="2584"/>
                    <a:pt x="2858" y="2138"/>
                  </a:cubicBezTo>
                  <a:cubicBezTo>
                    <a:pt x="3234" y="1462"/>
                    <a:pt x="2933" y="484"/>
                    <a:pt x="2231" y="133"/>
                  </a:cubicBezTo>
                  <a:cubicBezTo>
                    <a:pt x="2049" y="42"/>
                    <a:pt x="1849" y="0"/>
                    <a:pt x="1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6773;p74">
              <a:extLst>
                <a:ext uri="{FF2B5EF4-FFF2-40B4-BE49-F238E27FC236}">
                  <a16:creationId xmlns:a16="http://schemas.microsoft.com/office/drawing/2014/main" id="{649E0202-AFFA-0382-8481-CD4C8FCB550A}"/>
                </a:ext>
              </a:extLst>
            </p:cNvPr>
            <p:cNvSpPr/>
            <p:nvPr/>
          </p:nvSpPr>
          <p:spPr>
            <a:xfrm>
              <a:off x="2151742" y="3378446"/>
              <a:ext cx="93092" cy="86083"/>
            </a:xfrm>
            <a:custGeom>
              <a:avLst/>
              <a:gdLst/>
              <a:ahLst/>
              <a:cxnLst/>
              <a:rect l="l" t="t" r="r" b="b"/>
              <a:pathLst>
                <a:path w="3307" h="3058" extrusionOk="0">
                  <a:moveTo>
                    <a:pt x="1694" y="196"/>
                  </a:moveTo>
                  <a:cubicBezTo>
                    <a:pt x="2123" y="196"/>
                    <a:pt x="2531" y="414"/>
                    <a:pt x="2755" y="782"/>
                  </a:cubicBezTo>
                  <a:cubicBezTo>
                    <a:pt x="3056" y="1233"/>
                    <a:pt x="3081" y="1859"/>
                    <a:pt x="2755" y="2286"/>
                  </a:cubicBezTo>
                  <a:cubicBezTo>
                    <a:pt x="2507" y="2640"/>
                    <a:pt x="2058" y="2845"/>
                    <a:pt x="1621" y="2845"/>
                  </a:cubicBezTo>
                  <a:cubicBezTo>
                    <a:pt x="1440" y="2845"/>
                    <a:pt x="1262" y="2810"/>
                    <a:pt x="1101" y="2737"/>
                  </a:cubicBezTo>
                  <a:lnTo>
                    <a:pt x="1101" y="2737"/>
                  </a:lnTo>
                  <a:cubicBezTo>
                    <a:pt x="1101" y="2737"/>
                    <a:pt x="1101" y="2737"/>
                    <a:pt x="1101" y="2737"/>
                  </a:cubicBezTo>
                  <a:cubicBezTo>
                    <a:pt x="600" y="2486"/>
                    <a:pt x="299" y="1910"/>
                    <a:pt x="349" y="1358"/>
                  </a:cubicBezTo>
                  <a:cubicBezTo>
                    <a:pt x="400" y="807"/>
                    <a:pt x="851" y="356"/>
                    <a:pt x="1402" y="230"/>
                  </a:cubicBezTo>
                  <a:cubicBezTo>
                    <a:pt x="1499" y="207"/>
                    <a:pt x="1597" y="196"/>
                    <a:pt x="1694" y="196"/>
                  </a:cubicBezTo>
                  <a:close/>
                  <a:moveTo>
                    <a:pt x="1689" y="0"/>
                  </a:moveTo>
                  <a:cubicBezTo>
                    <a:pt x="1652" y="0"/>
                    <a:pt x="1615" y="2"/>
                    <a:pt x="1577" y="5"/>
                  </a:cubicBezTo>
                  <a:cubicBezTo>
                    <a:pt x="951" y="55"/>
                    <a:pt x="374" y="481"/>
                    <a:pt x="199" y="1083"/>
                  </a:cubicBezTo>
                  <a:cubicBezTo>
                    <a:pt x="1" y="1777"/>
                    <a:pt x="342" y="2570"/>
                    <a:pt x="981" y="2902"/>
                  </a:cubicBezTo>
                  <a:lnTo>
                    <a:pt x="981" y="2902"/>
                  </a:lnTo>
                  <a:cubicBezTo>
                    <a:pt x="987" y="2906"/>
                    <a:pt x="994" y="2909"/>
                    <a:pt x="1001" y="2912"/>
                  </a:cubicBezTo>
                  <a:cubicBezTo>
                    <a:pt x="1001" y="2912"/>
                    <a:pt x="1001" y="2912"/>
                    <a:pt x="1001" y="2912"/>
                  </a:cubicBezTo>
                  <a:lnTo>
                    <a:pt x="1001" y="2912"/>
                  </a:lnTo>
                  <a:cubicBezTo>
                    <a:pt x="1002" y="2913"/>
                    <a:pt x="1003" y="2913"/>
                    <a:pt x="1004" y="2914"/>
                  </a:cubicBezTo>
                  <a:lnTo>
                    <a:pt x="1004" y="2914"/>
                  </a:lnTo>
                  <a:cubicBezTo>
                    <a:pt x="1208" y="3011"/>
                    <a:pt x="1428" y="3057"/>
                    <a:pt x="1648" y="3057"/>
                  </a:cubicBezTo>
                  <a:cubicBezTo>
                    <a:pt x="2048" y="3057"/>
                    <a:pt x="2449" y="2902"/>
                    <a:pt x="2755" y="2611"/>
                  </a:cubicBezTo>
                  <a:cubicBezTo>
                    <a:pt x="3207" y="2185"/>
                    <a:pt x="3307" y="1484"/>
                    <a:pt x="3056" y="907"/>
                  </a:cubicBezTo>
                  <a:cubicBezTo>
                    <a:pt x="2821" y="365"/>
                    <a:pt x="2275" y="0"/>
                    <a:pt x="16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6774;p74">
              <a:extLst>
                <a:ext uri="{FF2B5EF4-FFF2-40B4-BE49-F238E27FC236}">
                  <a16:creationId xmlns:a16="http://schemas.microsoft.com/office/drawing/2014/main" id="{CE8FB58F-B3DA-42E7-8608-1CD2E50EDA4E}"/>
                </a:ext>
              </a:extLst>
            </p:cNvPr>
            <p:cNvSpPr/>
            <p:nvPr/>
          </p:nvSpPr>
          <p:spPr>
            <a:xfrm>
              <a:off x="2117117" y="3843186"/>
              <a:ext cx="91037" cy="80284"/>
            </a:xfrm>
            <a:custGeom>
              <a:avLst/>
              <a:gdLst/>
              <a:ahLst/>
              <a:cxnLst/>
              <a:rect l="l" t="t" r="r" b="b"/>
              <a:pathLst>
                <a:path w="3234" h="2852" extrusionOk="0">
                  <a:moveTo>
                    <a:pt x="1634" y="0"/>
                  </a:moveTo>
                  <a:cubicBezTo>
                    <a:pt x="1068" y="0"/>
                    <a:pt x="497" y="331"/>
                    <a:pt x="276" y="864"/>
                  </a:cubicBezTo>
                  <a:cubicBezTo>
                    <a:pt x="0" y="1541"/>
                    <a:pt x="326" y="2393"/>
                    <a:pt x="978" y="2719"/>
                  </a:cubicBezTo>
                  <a:cubicBezTo>
                    <a:pt x="1159" y="2810"/>
                    <a:pt x="1359" y="2852"/>
                    <a:pt x="1559" y="2852"/>
                  </a:cubicBezTo>
                  <a:cubicBezTo>
                    <a:pt x="2078" y="2852"/>
                    <a:pt x="2604" y="2569"/>
                    <a:pt x="2858" y="2117"/>
                  </a:cubicBezTo>
                  <a:cubicBezTo>
                    <a:pt x="3234" y="1441"/>
                    <a:pt x="2933" y="463"/>
                    <a:pt x="2231" y="138"/>
                  </a:cubicBezTo>
                  <a:cubicBezTo>
                    <a:pt x="2044" y="44"/>
                    <a:pt x="1839" y="0"/>
                    <a:pt x="1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6775;p74">
              <a:extLst>
                <a:ext uri="{FF2B5EF4-FFF2-40B4-BE49-F238E27FC236}">
                  <a16:creationId xmlns:a16="http://schemas.microsoft.com/office/drawing/2014/main" id="{69A22632-2BF5-03D4-CC68-698C65E5B7A6}"/>
                </a:ext>
              </a:extLst>
            </p:cNvPr>
            <p:cNvSpPr/>
            <p:nvPr/>
          </p:nvSpPr>
          <p:spPr>
            <a:xfrm>
              <a:off x="2115062" y="3840427"/>
              <a:ext cx="93092" cy="85548"/>
            </a:xfrm>
            <a:custGeom>
              <a:avLst/>
              <a:gdLst/>
              <a:ahLst/>
              <a:cxnLst/>
              <a:rect l="l" t="t" r="r" b="b"/>
              <a:pathLst>
                <a:path w="3307" h="3039" extrusionOk="0">
                  <a:moveTo>
                    <a:pt x="1711" y="199"/>
                  </a:moveTo>
                  <a:cubicBezTo>
                    <a:pt x="2133" y="199"/>
                    <a:pt x="2533" y="404"/>
                    <a:pt x="2755" y="787"/>
                  </a:cubicBezTo>
                  <a:cubicBezTo>
                    <a:pt x="3056" y="1238"/>
                    <a:pt x="3081" y="1840"/>
                    <a:pt x="2755" y="2291"/>
                  </a:cubicBezTo>
                  <a:cubicBezTo>
                    <a:pt x="2512" y="2638"/>
                    <a:pt x="2076" y="2841"/>
                    <a:pt x="1648" y="2841"/>
                  </a:cubicBezTo>
                  <a:cubicBezTo>
                    <a:pt x="1458" y="2841"/>
                    <a:pt x="1270" y="2801"/>
                    <a:pt x="1101" y="2717"/>
                  </a:cubicBezTo>
                  <a:lnTo>
                    <a:pt x="1101" y="2717"/>
                  </a:lnTo>
                  <a:cubicBezTo>
                    <a:pt x="1101" y="2717"/>
                    <a:pt x="1101" y="2717"/>
                    <a:pt x="1101" y="2717"/>
                  </a:cubicBezTo>
                  <a:cubicBezTo>
                    <a:pt x="600" y="2466"/>
                    <a:pt x="299" y="1915"/>
                    <a:pt x="349" y="1363"/>
                  </a:cubicBezTo>
                  <a:cubicBezTo>
                    <a:pt x="399" y="787"/>
                    <a:pt x="850" y="361"/>
                    <a:pt x="1402" y="236"/>
                  </a:cubicBezTo>
                  <a:cubicBezTo>
                    <a:pt x="1505" y="211"/>
                    <a:pt x="1608" y="199"/>
                    <a:pt x="1711" y="199"/>
                  </a:cubicBezTo>
                  <a:close/>
                  <a:moveTo>
                    <a:pt x="1737" y="0"/>
                  </a:moveTo>
                  <a:cubicBezTo>
                    <a:pt x="1684" y="0"/>
                    <a:pt x="1631" y="4"/>
                    <a:pt x="1577" y="10"/>
                  </a:cubicBezTo>
                  <a:cubicBezTo>
                    <a:pt x="951" y="60"/>
                    <a:pt x="374" y="461"/>
                    <a:pt x="199" y="1088"/>
                  </a:cubicBezTo>
                  <a:cubicBezTo>
                    <a:pt x="0" y="1757"/>
                    <a:pt x="342" y="2550"/>
                    <a:pt x="981" y="2882"/>
                  </a:cubicBezTo>
                  <a:lnTo>
                    <a:pt x="981" y="2882"/>
                  </a:lnTo>
                  <a:cubicBezTo>
                    <a:pt x="987" y="2886"/>
                    <a:pt x="993" y="2889"/>
                    <a:pt x="1001" y="2892"/>
                  </a:cubicBezTo>
                  <a:cubicBezTo>
                    <a:pt x="1001" y="2892"/>
                    <a:pt x="1001" y="2892"/>
                    <a:pt x="1001" y="2892"/>
                  </a:cubicBezTo>
                  <a:lnTo>
                    <a:pt x="1001" y="2892"/>
                  </a:lnTo>
                  <a:cubicBezTo>
                    <a:pt x="1013" y="2902"/>
                    <a:pt x="1026" y="2907"/>
                    <a:pt x="1038" y="2909"/>
                  </a:cubicBezTo>
                  <a:lnTo>
                    <a:pt x="1038" y="2909"/>
                  </a:lnTo>
                  <a:cubicBezTo>
                    <a:pt x="1235" y="2997"/>
                    <a:pt x="1445" y="3039"/>
                    <a:pt x="1656" y="3039"/>
                  </a:cubicBezTo>
                  <a:cubicBezTo>
                    <a:pt x="2053" y="3039"/>
                    <a:pt x="2450" y="2889"/>
                    <a:pt x="2755" y="2616"/>
                  </a:cubicBezTo>
                  <a:cubicBezTo>
                    <a:pt x="3206" y="2165"/>
                    <a:pt x="3307" y="1464"/>
                    <a:pt x="3056" y="887"/>
                  </a:cubicBezTo>
                  <a:cubicBezTo>
                    <a:pt x="2827" y="360"/>
                    <a:pt x="2304" y="0"/>
                    <a:pt x="173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6776;p74">
              <a:extLst>
                <a:ext uri="{FF2B5EF4-FFF2-40B4-BE49-F238E27FC236}">
                  <a16:creationId xmlns:a16="http://schemas.microsoft.com/office/drawing/2014/main" id="{6D55BB7D-F2F8-7FA0-CF14-307F80575616}"/>
                </a:ext>
              </a:extLst>
            </p:cNvPr>
            <p:cNvSpPr/>
            <p:nvPr/>
          </p:nvSpPr>
          <p:spPr>
            <a:xfrm>
              <a:off x="2237067" y="3975832"/>
              <a:ext cx="91037" cy="80284"/>
            </a:xfrm>
            <a:custGeom>
              <a:avLst/>
              <a:gdLst/>
              <a:ahLst/>
              <a:cxnLst/>
              <a:rect l="l" t="t" r="r" b="b"/>
              <a:pathLst>
                <a:path w="3234" h="2852" extrusionOk="0">
                  <a:moveTo>
                    <a:pt x="1633" y="0"/>
                  </a:moveTo>
                  <a:cubicBezTo>
                    <a:pt x="1068" y="0"/>
                    <a:pt x="496" y="331"/>
                    <a:pt x="276" y="864"/>
                  </a:cubicBezTo>
                  <a:cubicBezTo>
                    <a:pt x="0" y="1541"/>
                    <a:pt x="326" y="2393"/>
                    <a:pt x="978" y="2719"/>
                  </a:cubicBezTo>
                  <a:cubicBezTo>
                    <a:pt x="1159" y="2810"/>
                    <a:pt x="1358" y="2852"/>
                    <a:pt x="1559" y="2852"/>
                  </a:cubicBezTo>
                  <a:cubicBezTo>
                    <a:pt x="2077" y="2852"/>
                    <a:pt x="2604" y="2569"/>
                    <a:pt x="2857" y="2117"/>
                  </a:cubicBezTo>
                  <a:cubicBezTo>
                    <a:pt x="3233" y="1441"/>
                    <a:pt x="2932" y="463"/>
                    <a:pt x="2231" y="137"/>
                  </a:cubicBezTo>
                  <a:cubicBezTo>
                    <a:pt x="2044" y="44"/>
                    <a:pt x="1839"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6777;p74">
              <a:extLst>
                <a:ext uri="{FF2B5EF4-FFF2-40B4-BE49-F238E27FC236}">
                  <a16:creationId xmlns:a16="http://schemas.microsoft.com/office/drawing/2014/main" id="{17449A94-C1B6-1111-06F7-ED6EA88D6D74}"/>
                </a:ext>
              </a:extLst>
            </p:cNvPr>
            <p:cNvSpPr/>
            <p:nvPr/>
          </p:nvSpPr>
          <p:spPr>
            <a:xfrm>
              <a:off x="2234984" y="3973074"/>
              <a:ext cx="93120" cy="85548"/>
            </a:xfrm>
            <a:custGeom>
              <a:avLst/>
              <a:gdLst/>
              <a:ahLst/>
              <a:cxnLst/>
              <a:rect l="l" t="t" r="r" b="b"/>
              <a:pathLst>
                <a:path w="3308" h="3039" extrusionOk="0">
                  <a:moveTo>
                    <a:pt x="1711" y="199"/>
                  </a:moveTo>
                  <a:cubicBezTo>
                    <a:pt x="2134" y="199"/>
                    <a:pt x="2534" y="403"/>
                    <a:pt x="2756" y="787"/>
                  </a:cubicBezTo>
                  <a:cubicBezTo>
                    <a:pt x="3057" y="1238"/>
                    <a:pt x="3082" y="1839"/>
                    <a:pt x="2756" y="2290"/>
                  </a:cubicBezTo>
                  <a:cubicBezTo>
                    <a:pt x="2513" y="2638"/>
                    <a:pt x="2077" y="2841"/>
                    <a:pt x="1648" y="2841"/>
                  </a:cubicBezTo>
                  <a:cubicBezTo>
                    <a:pt x="1459" y="2841"/>
                    <a:pt x="1271" y="2801"/>
                    <a:pt x="1102" y="2717"/>
                  </a:cubicBezTo>
                  <a:lnTo>
                    <a:pt x="1102" y="2717"/>
                  </a:lnTo>
                  <a:cubicBezTo>
                    <a:pt x="1102" y="2717"/>
                    <a:pt x="1102" y="2717"/>
                    <a:pt x="1102" y="2717"/>
                  </a:cubicBezTo>
                  <a:cubicBezTo>
                    <a:pt x="600" y="2466"/>
                    <a:pt x="300" y="1915"/>
                    <a:pt x="350" y="1363"/>
                  </a:cubicBezTo>
                  <a:cubicBezTo>
                    <a:pt x="400" y="787"/>
                    <a:pt x="851" y="361"/>
                    <a:pt x="1402" y="235"/>
                  </a:cubicBezTo>
                  <a:cubicBezTo>
                    <a:pt x="1505" y="211"/>
                    <a:pt x="1609" y="199"/>
                    <a:pt x="1711" y="199"/>
                  </a:cubicBezTo>
                  <a:close/>
                  <a:moveTo>
                    <a:pt x="1738" y="0"/>
                  </a:moveTo>
                  <a:cubicBezTo>
                    <a:pt x="1685" y="0"/>
                    <a:pt x="1631" y="3"/>
                    <a:pt x="1578" y="10"/>
                  </a:cubicBezTo>
                  <a:cubicBezTo>
                    <a:pt x="951" y="60"/>
                    <a:pt x="375" y="461"/>
                    <a:pt x="199" y="1087"/>
                  </a:cubicBezTo>
                  <a:cubicBezTo>
                    <a:pt x="1" y="1757"/>
                    <a:pt x="343" y="2550"/>
                    <a:pt x="981" y="2882"/>
                  </a:cubicBezTo>
                  <a:lnTo>
                    <a:pt x="981" y="2882"/>
                  </a:lnTo>
                  <a:cubicBezTo>
                    <a:pt x="987" y="2886"/>
                    <a:pt x="994" y="2889"/>
                    <a:pt x="1001" y="2892"/>
                  </a:cubicBezTo>
                  <a:cubicBezTo>
                    <a:pt x="1001" y="2892"/>
                    <a:pt x="1001" y="2892"/>
                    <a:pt x="1001" y="2892"/>
                  </a:cubicBezTo>
                  <a:lnTo>
                    <a:pt x="1001" y="2892"/>
                  </a:lnTo>
                  <a:cubicBezTo>
                    <a:pt x="1014" y="2901"/>
                    <a:pt x="1026" y="2907"/>
                    <a:pt x="1039" y="2909"/>
                  </a:cubicBezTo>
                  <a:lnTo>
                    <a:pt x="1039" y="2909"/>
                  </a:lnTo>
                  <a:cubicBezTo>
                    <a:pt x="1235" y="2997"/>
                    <a:pt x="1446" y="3039"/>
                    <a:pt x="1656" y="3039"/>
                  </a:cubicBezTo>
                  <a:cubicBezTo>
                    <a:pt x="2054" y="3039"/>
                    <a:pt x="2451" y="2889"/>
                    <a:pt x="2756" y="2616"/>
                  </a:cubicBezTo>
                  <a:cubicBezTo>
                    <a:pt x="3207" y="2165"/>
                    <a:pt x="3307" y="1463"/>
                    <a:pt x="3057" y="887"/>
                  </a:cubicBezTo>
                  <a:cubicBezTo>
                    <a:pt x="2827" y="360"/>
                    <a:pt x="2305" y="0"/>
                    <a:pt x="17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6778;p74">
              <a:extLst>
                <a:ext uri="{FF2B5EF4-FFF2-40B4-BE49-F238E27FC236}">
                  <a16:creationId xmlns:a16="http://schemas.microsoft.com/office/drawing/2014/main" id="{319631DC-D8AE-BA42-2E00-DB98481D09C6}"/>
                </a:ext>
              </a:extLst>
            </p:cNvPr>
            <p:cNvSpPr/>
            <p:nvPr/>
          </p:nvSpPr>
          <p:spPr>
            <a:xfrm>
              <a:off x="2172855" y="4109267"/>
              <a:ext cx="91037" cy="80312"/>
            </a:xfrm>
            <a:custGeom>
              <a:avLst/>
              <a:gdLst/>
              <a:ahLst/>
              <a:cxnLst/>
              <a:rect l="l" t="t" r="r" b="b"/>
              <a:pathLst>
                <a:path w="3234" h="2853" extrusionOk="0">
                  <a:moveTo>
                    <a:pt x="1649" y="1"/>
                  </a:moveTo>
                  <a:cubicBezTo>
                    <a:pt x="1078" y="1"/>
                    <a:pt x="499" y="342"/>
                    <a:pt x="276" y="861"/>
                  </a:cubicBezTo>
                  <a:cubicBezTo>
                    <a:pt x="0" y="1538"/>
                    <a:pt x="326" y="2390"/>
                    <a:pt x="978" y="2716"/>
                  </a:cubicBezTo>
                  <a:cubicBezTo>
                    <a:pt x="1164" y="2809"/>
                    <a:pt x="1369" y="2853"/>
                    <a:pt x="1575" y="2853"/>
                  </a:cubicBezTo>
                  <a:cubicBezTo>
                    <a:pt x="2088" y="2853"/>
                    <a:pt x="2607" y="2579"/>
                    <a:pt x="2858" y="2114"/>
                  </a:cubicBezTo>
                  <a:cubicBezTo>
                    <a:pt x="3234" y="1437"/>
                    <a:pt x="2933" y="485"/>
                    <a:pt x="2231" y="134"/>
                  </a:cubicBezTo>
                  <a:cubicBezTo>
                    <a:pt x="2049" y="43"/>
                    <a:pt x="1849" y="1"/>
                    <a:pt x="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6779;p74">
              <a:extLst>
                <a:ext uri="{FF2B5EF4-FFF2-40B4-BE49-F238E27FC236}">
                  <a16:creationId xmlns:a16="http://schemas.microsoft.com/office/drawing/2014/main" id="{4483A030-B7F3-C761-A10B-F2F3CCD5E4BF}"/>
                </a:ext>
              </a:extLst>
            </p:cNvPr>
            <p:cNvSpPr/>
            <p:nvPr/>
          </p:nvSpPr>
          <p:spPr>
            <a:xfrm>
              <a:off x="2170744" y="4106536"/>
              <a:ext cx="93148" cy="85632"/>
            </a:xfrm>
            <a:custGeom>
              <a:avLst/>
              <a:gdLst/>
              <a:ahLst/>
              <a:cxnLst/>
              <a:rect l="l" t="t" r="r" b="b"/>
              <a:pathLst>
                <a:path w="3309" h="3042" extrusionOk="0">
                  <a:moveTo>
                    <a:pt x="1696" y="197"/>
                  </a:moveTo>
                  <a:cubicBezTo>
                    <a:pt x="2125" y="197"/>
                    <a:pt x="2537" y="415"/>
                    <a:pt x="2782" y="783"/>
                  </a:cubicBezTo>
                  <a:cubicBezTo>
                    <a:pt x="3058" y="1234"/>
                    <a:pt x="3083" y="1835"/>
                    <a:pt x="2782" y="2286"/>
                  </a:cubicBezTo>
                  <a:cubicBezTo>
                    <a:pt x="2516" y="2641"/>
                    <a:pt x="2061" y="2845"/>
                    <a:pt x="1623" y="2845"/>
                  </a:cubicBezTo>
                  <a:cubicBezTo>
                    <a:pt x="1442" y="2845"/>
                    <a:pt x="1264" y="2811"/>
                    <a:pt x="1103" y="2737"/>
                  </a:cubicBezTo>
                  <a:lnTo>
                    <a:pt x="1103" y="2737"/>
                  </a:lnTo>
                  <a:cubicBezTo>
                    <a:pt x="1103" y="2737"/>
                    <a:pt x="1103" y="2737"/>
                    <a:pt x="1103" y="2737"/>
                  </a:cubicBezTo>
                  <a:cubicBezTo>
                    <a:pt x="1100" y="2736"/>
                    <a:pt x="1097" y="2734"/>
                    <a:pt x="1094" y="2732"/>
                  </a:cubicBezTo>
                  <a:lnTo>
                    <a:pt x="1094" y="2732"/>
                  </a:lnTo>
                  <a:cubicBezTo>
                    <a:pt x="598" y="2455"/>
                    <a:pt x="301" y="1907"/>
                    <a:pt x="351" y="1359"/>
                  </a:cubicBezTo>
                  <a:cubicBezTo>
                    <a:pt x="426" y="783"/>
                    <a:pt x="877" y="357"/>
                    <a:pt x="1404" y="231"/>
                  </a:cubicBezTo>
                  <a:cubicBezTo>
                    <a:pt x="1501" y="208"/>
                    <a:pt x="1599" y="197"/>
                    <a:pt x="1696" y="197"/>
                  </a:cubicBezTo>
                  <a:close/>
                  <a:moveTo>
                    <a:pt x="1698" y="1"/>
                  </a:moveTo>
                  <a:cubicBezTo>
                    <a:pt x="1658" y="1"/>
                    <a:pt x="1619" y="2"/>
                    <a:pt x="1579" y="6"/>
                  </a:cubicBezTo>
                  <a:cubicBezTo>
                    <a:pt x="978" y="56"/>
                    <a:pt x="376" y="482"/>
                    <a:pt x="201" y="1083"/>
                  </a:cubicBezTo>
                  <a:cubicBezTo>
                    <a:pt x="0" y="1760"/>
                    <a:pt x="351" y="2587"/>
                    <a:pt x="1003" y="2913"/>
                  </a:cubicBezTo>
                  <a:cubicBezTo>
                    <a:pt x="1003" y="2913"/>
                    <a:pt x="1003" y="2913"/>
                    <a:pt x="1003" y="2913"/>
                  </a:cubicBezTo>
                  <a:lnTo>
                    <a:pt x="1003" y="2913"/>
                  </a:lnTo>
                  <a:cubicBezTo>
                    <a:pt x="1006" y="2914"/>
                    <a:pt x="1009" y="2916"/>
                    <a:pt x="1012" y="2917"/>
                  </a:cubicBezTo>
                  <a:lnTo>
                    <a:pt x="1012" y="2917"/>
                  </a:lnTo>
                  <a:cubicBezTo>
                    <a:pt x="1209" y="3001"/>
                    <a:pt x="1419" y="3041"/>
                    <a:pt x="1630" y="3041"/>
                  </a:cubicBezTo>
                  <a:cubicBezTo>
                    <a:pt x="2037" y="3041"/>
                    <a:pt x="2445" y="2891"/>
                    <a:pt x="2757" y="2612"/>
                  </a:cubicBezTo>
                  <a:cubicBezTo>
                    <a:pt x="3233" y="2161"/>
                    <a:pt x="3309" y="1459"/>
                    <a:pt x="3058" y="883"/>
                  </a:cubicBezTo>
                  <a:cubicBezTo>
                    <a:pt x="2823" y="343"/>
                    <a:pt x="2281" y="1"/>
                    <a:pt x="169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6780;p74">
              <a:extLst>
                <a:ext uri="{FF2B5EF4-FFF2-40B4-BE49-F238E27FC236}">
                  <a16:creationId xmlns:a16="http://schemas.microsoft.com/office/drawing/2014/main" id="{63294829-E5F2-3486-9053-E2C2C43F4C52}"/>
                </a:ext>
              </a:extLst>
            </p:cNvPr>
            <p:cNvSpPr/>
            <p:nvPr/>
          </p:nvSpPr>
          <p:spPr>
            <a:xfrm>
              <a:off x="1423568" y="3721125"/>
              <a:ext cx="91037" cy="80002"/>
            </a:xfrm>
            <a:custGeom>
              <a:avLst/>
              <a:gdLst/>
              <a:ahLst/>
              <a:cxnLst/>
              <a:rect l="l" t="t" r="r" b="b"/>
              <a:pathLst>
                <a:path w="3234" h="2842" extrusionOk="0">
                  <a:moveTo>
                    <a:pt x="1634" y="0"/>
                  </a:moveTo>
                  <a:cubicBezTo>
                    <a:pt x="1068" y="0"/>
                    <a:pt x="497" y="331"/>
                    <a:pt x="276" y="864"/>
                  </a:cubicBezTo>
                  <a:cubicBezTo>
                    <a:pt x="1" y="1541"/>
                    <a:pt x="327" y="2393"/>
                    <a:pt x="978" y="2719"/>
                  </a:cubicBezTo>
                  <a:cubicBezTo>
                    <a:pt x="1158" y="2802"/>
                    <a:pt x="1355" y="2841"/>
                    <a:pt x="1553" y="2841"/>
                  </a:cubicBezTo>
                  <a:cubicBezTo>
                    <a:pt x="2074" y="2841"/>
                    <a:pt x="2604" y="2571"/>
                    <a:pt x="2858" y="2118"/>
                  </a:cubicBezTo>
                  <a:cubicBezTo>
                    <a:pt x="3234" y="1441"/>
                    <a:pt x="2958" y="463"/>
                    <a:pt x="2231" y="138"/>
                  </a:cubicBezTo>
                  <a:cubicBezTo>
                    <a:pt x="2044" y="44"/>
                    <a:pt x="1839" y="0"/>
                    <a:pt x="1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6781;p74">
              <a:extLst>
                <a:ext uri="{FF2B5EF4-FFF2-40B4-BE49-F238E27FC236}">
                  <a16:creationId xmlns:a16="http://schemas.microsoft.com/office/drawing/2014/main" id="{FA34B0DE-1A60-828B-D55A-095712B8B45A}"/>
                </a:ext>
              </a:extLst>
            </p:cNvPr>
            <p:cNvSpPr/>
            <p:nvPr/>
          </p:nvSpPr>
          <p:spPr>
            <a:xfrm>
              <a:off x="1421513" y="3718366"/>
              <a:ext cx="93092" cy="85548"/>
            </a:xfrm>
            <a:custGeom>
              <a:avLst/>
              <a:gdLst/>
              <a:ahLst/>
              <a:cxnLst/>
              <a:rect l="l" t="t" r="r" b="b"/>
              <a:pathLst>
                <a:path w="3307" h="3039" extrusionOk="0">
                  <a:moveTo>
                    <a:pt x="1711" y="199"/>
                  </a:moveTo>
                  <a:cubicBezTo>
                    <a:pt x="2134" y="199"/>
                    <a:pt x="2538" y="404"/>
                    <a:pt x="2781" y="787"/>
                  </a:cubicBezTo>
                  <a:cubicBezTo>
                    <a:pt x="3056" y="1238"/>
                    <a:pt x="3081" y="1840"/>
                    <a:pt x="2781" y="2291"/>
                  </a:cubicBezTo>
                  <a:cubicBezTo>
                    <a:pt x="2520" y="2638"/>
                    <a:pt x="2079" y="2841"/>
                    <a:pt x="1649" y="2841"/>
                  </a:cubicBezTo>
                  <a:cubicBezTo>
                    <a:pt x="1459" y="2841"/>
                    <a:pt x="1270" y="2801"/>
                    <a:pt x="1101" y="2717"/>
                  </a:cubicBezTo>
                  <a:lnTo>
                    <a:pt x="1101" y="2717"/>
                  </a:lnTo>
                  <a:cubicBezTo>
                    <a:pt x="1101" y="2717"/>
                    <a:pt x="1101" y="2717"/>
                    <a:pt x="1101" y="2717"/>
                  </a:cubicBezTo>
                  <a:cubicBezTo>
                    <a:pt x="600" y="2466"/>
                    <a:pt x="299" y="1915"/>
                    <a:pt x="349" y="1338"/>
                  </a:cubicBezTo>
                  <a:cubicBezTo>
                    <a:pt x="425" y="787"/>
                    <a:pt x="876" y="361"/>
                    <a:pt x="1402" y="236"/>
                  </a:cubicBezTo>
                  <a:cubicBezTo>
                    <a:pt x="1505" y="211"/>
                    <a:pt x="1609" y="199"/>
                    <a:pt x="1711" y="199"/>
                  </a:cubicBezTo>
                  <a:close/>
                  <a:moveTo>
                    <a:pt x="1743" y="1"/>
                  </a:moveTo>
                  <a:cubicBezTo>
                    <a:pt x="1688" y="1"/>
                    <a:pt x="1633" y="4"/>
                    <a:pt x="1577" y="10"/>
                  </a:cubicBezTo>
                  <a:cubicBezTo>
                    <a:pt x="976" y="60"/>
                    <a:pt x="374" y="461"/>
                    <a:pt x="199" y="1063"/>
                  </a:cubicBezTo>
                  <a:cubicBezTo>
                    <a:pt x="1" y="1757"/>
                    <a:pt x="342" y="2550"/>
                    <a:pt x="981" y="2882"/>
                  </a:cubicBezTo>
                  <a:lnTo>
                    <a:pt x="981" y="2882"/>
                  </a:lnTo>
                  <a:cubicBezTo>
                    <a:pt x="987" y="2886"/>
                    <a:pt x="994" y="2889"/>
                    <a:pt x="1001" y="2892"/>
                  </a:cubicBezTo>
                  <a:cubicBezTo>
                    <a:pt x="1001" y="2892"/>
                    <a:pt x="1001" y="2892"/>
                    <a:pt x="1001" y="2892"/>
                  </a:cubicBezTo>
                  <a:lnTo>
                    <a:pt x="1001" y="2892"/>
                  </a:lnTo>
                  <a:cubicBezTo>
                    <a:pt x="1013" y="2901"/>
                    <a:pt x="1025" y="2907"/>
                    <a:pt x="1037" y="2909"/>
                  </a:cubicBezTo>
                  <a:lnTo>
                    <a:pt x="1037" y="2909"/>
                  </a:lnTo>
                  <a:cubicBezTo>
                    <a:pt x="1235" y="2997"/>
                    <a:pt x="1445" y="3039"/>
                    <a:pt x="1656" y="3039"/>
                  </a:cubicBezTo>
                  <a:cubicBezTo>
                    <a:pt x="2053" y="3039"/>
                    <a:pt x="2451" y="2889"/>
                    <a:pt x="2755" y="2617"/>
                  </a:cubicBezTo>
                  <a:cubicBezTo>
                    <a:pt x="3232" y="2165"/>
                    <a:pt x="3307" y="1464"/>
                    <a:pt x="3056" y="887"/>
                  </a:cubicBezTo>
                  <a:cubicBezTo>
                    <a:pt x="2827" y="360"/>
                    <a:pt x="2325" y="1"/>
                    <a:pt x="17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6782;p74">
              <a:extLst>
                <a:ext uri="{FF2B5EF4-FFF2-40B4-BE49-F238E27FC236}">
                  <a16:creationId xmlns:a16="http://schemas.microsoft.com/office/drawing/2014/main" id="{1AE29128-D630-080F-F69A-6A1570C5F5C5}"/>
                </a:ext>
              </a:extLst>
            </p:cNvPr>
            <p:cNvSpPr/>
            <p:nvPr/>
          </p:nvSpPr>
          <p:spPr>
            <a:xfrm>
              <a:off x="1336075" y="3821932"/>
              <a:ext cx="15567" cy="24181"/>
            </a:xfrm>
            <a:custGeom>
              <a:avLst/>
              <a:gdLst/>
              <a:ahLst/>
              <a:cxnLst/>
              <a:rect l="l" t="t" r="r" b="b"/>
              <a:pathLst>
                <a:path w="553" h="859" extrusionOk="0">
                  <a:moveTo>
                    <a:pt x="441" y="0"/>
                  </a:moveTo>
                  <a:cubicBezTo>
                    <a:pt x="404" y="0"/>
                    <a:pt x="368" y="18"/>
                    <a:pt x="352" y="65"/>
                  </a:cubicBezTo>
                  <a:cubicBezTo>
                    <a:pt x="252" y="266"/>
                    <a:pt x="126" y="492"/>
                    <a:pt x="26" y="717"/>
                  </a:cubicBezTo>
                  <a:cubicBezTo>
                    <a:pt x="1" y="767"/>
                    <a:pt x="1" y="817"/>
                    <a:pt x="51" y="842"/>
                  </a:cubicBezTo>
                  <a:cubicBezTo>
                    <a:pt x="72" y="853"/>
                    <a:pt x="97" y="859"/>
                    <a:pt x="121" y="859"/>
                  </a:cubicBezTo>
                  <a:cubicBezTo>
                    <a:pt x="155" y="859"/>
                    <a:pt x="187" y="847"/>
                    <a:pt x="201" y="817"/>
                  </a:cubicBezTo>
                  <a:cubicBezTo>
                    <a:pt x="302" y="592"/>
                    <a:pt x="427" y="366"/>
                    <a:pt x="527" y="166"/>
                  </a:cubicBezTo>
                  <a:cubicBezTo>
                    <a:pt x="552" y="116"/>
                    <a:pt x="552" y="40"/>
                    <a:pt x="502" y="15"/>
                  </a:cubicBezTo>
                  <a:cubicBezTo>
                    <a:pt x="484" y="6"/>
                    <a:pt x="462" y="0"/>
                    <a:pt x="44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6783;p74">
              <a:extLst>
                <a:ext uri="{FF2B5EF4-FFF2-40B4-BE49-F238E27FC236}">
                  <a16:creationId xmlns:a16="http://schemas.microsoft.com/office/drawing/2014/main" id="{A961FB9D-F971-EA50-CE06-460A0292DCDB}"/>
                </a:ext>
              </a:extLst>
            </p:cNvPr>
            <p:cNvSpPr/>
            <p:nvPr/>
          </p:nvSpPr>
          <p:spPr>
            <a:xfrm>
              <a:off x="1354430" y="3827703"/>
              <a:ext cx="16974" cy="27587"/>
            </a:xfrm>
            <a:custGeom>
              <a:avLst/>
              <a:gdLst/>
              <a:ahLst/>
              <a:cxnLst/>
              <a:rect l="l" t="t" r="r" b="b"/>
              <a:pathLst>
                <a:path w="603" h="980" extrusionOk="0">
                  <a:moveTo>
                    <a:pt x="503" y="0"/>
                  </a:moveTo>
                  <a:cubicBezTo>
                    <a:pt x="462" y="0"/>
                    <a:pt x="419" y="18"/>
                    <a:pt x="402" y="36"/>
                  </a:cubicBezTo>
                  <a:cubicBezTo>
                    <a:pt x="276" y="312"/>
                    <a:pt x="151" y="562"/>
                    <a:pt x="26" y="838"/>
                  </a:cubicBezTo>
                  <a:cubicBezTo>
                    <a:pt x="1" y="863"/>
                    <a:pt x="1" y="938"/>
                    <a:pt x="51" y="963"/>
                  </a:cubicBezTo>
                  <a:cubicBezTo>
                    <a:pt x="71" y="974"/>
                    <a:pt x="97" y="980"/>
                    <a:pt x="121" y="980"/>
                  </a:cubicBezTo>
                  <a:cubicBezTo>
                    <a:pt x="155" y="980"/>
                    <a:pt x="186" y="968"/>
                    <a:pt x="201" y="938"/>
                  </a:cubicBezTo>
                  <a:lnTo>
                    <a:pt x="577" y="161"/>
                  </a:lnTo>
                  <a:cubicBezTo>
                    <a:pt x="602" y="111"/>
                    <a:pt x="602" y="36"/>
                    <a:pt x="552" y="11"/>
                  </a:cubicBezTo>
                  <a:cubicBezTo>
                    <a:pt x="537" y="3"/>
                    <a:pt x="520" y="0"/>
                    <a:pt x="5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6784;p74">
              <a:extLst>
                <a:ext uri="{FF2B5EF4-FFF2-40B4-BE49-F238E27FC236}">
                  <a16:creationId xmlns:a16="http://schemas.microsoft.com/office/drawing/2014/main" id="{56A06F3C-CA62-E283-81A6-DBD6871C33E2}"/>
                </a:ext>
              </a:extLst>
            </p:cNvPr>
            <p:cNvSpPr/>
            <p:nvPr/>
          </p:nvSpPr>
          <p:spPr>
            <a:xfrm>
              <a:off x="1595738" y="3616770"/>
              <a:ext cx="14835" cy="23843"/>
            </a:xfrm>
            <a:custGeom>
              <a:avLst/>
              <a:gdLst/>
              <a:ahLst/>
              <a:cxnLst/>
              <a:rect l="l" t="t" r="r" b="b"/>
              <a:pathLst>
                <a:path w="527" h="847" extrusionOk="0">
                  <a:moveTo>
                    <a:pt x="386" y="0"/>
                  </a:moveTo>
                  <a:cubicBezTo>
                    <a:pt x="351" y="0"/>
                    <a:pt x="319" y="23"/>
                    <a:pt x="301" y="60"/>
                  </a:cubicBezTo>
                  <a:cubicBezTo>
                    <a:pt x="226" y="286"/>
                    <a:pt x="125" y="511"/>
                    <a:pt x="25" y="712"/>
                  </a:cubicBezTo>
                  <a:cubicBezTo>
                    <a:pt x="0" y="762"/>
                    <a:pt x="50" y="837"/>
                    <a:pt x="100" y="837"/>
                  </a:cubicBezTo>
                  <a:cubicBezTo>
                    <a:pt x="114" y="844"/>
                    <a:pt x="127" y="847"/>
                    <a:pt x="140" y="847"/>
                  </a:cubicBezTo>
                  <a:cubicBezTo>
                    <a:pt x="175" y="847"/>
                    <a:pt x="207" y="824"/>
                    <a:pt x="226" y="787"/>
                  </a:cubicBezTo>
                  <a:cubicBezTo>
                    <a:pt x="326" y="561"/>
                    <a:pt x="401" y="336"/>
                    <a:pt x="501" y="135"/>
                  </a:cubicBezTo>
                  <a:cubicBezTo>
                    <a:pt x="526" y="85"/>
                    <a:pt x="476" y="10"/>
                    <a:pt x="426" y="10"/>
                  </a:cubicBezTo>
                  <a:cubicBezTo>
                    <a:pt x="413" y="3"/>
                    <a:pt x="399" y="0"/>
                    <a:pt x="3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6785;p74">
              <a:extLst>
                <a:ext uri="{FF2B5EF4-FFF2-40B4-BE49-F238E27FC236}">
                  <a16:creationId xmlns:a16="http://schemas.microsoft.com/office/drawing/2014/main" id="{2A9A09E3-3B4B-D24D-03BA-9BFC49FAC501}"/>
                </a:ext>
              </a:extLst>
            </p:cNvPr>
            <p:cNvSpPr/>
            <p:nvPr/>
          </p:nvSpPr>
          <p:spPr>
            <a:xfrm>
              <a:off x="1615471" y="3619163"/>
              <a:ext cx="8501" cy="31049"/>
            </a:xfrm>
            <a:custGeom>
              <a:avLst/>
              <a:gdLst/>
              <a:ahLst/>
              <a:cxnLst/>
              <a:rect l="l" t="t" r="r" b="b"/>
              <a:pathLst>
                <a:path w="302" h="1103" extrusionOk="0">
                  <a:moveTo>
                    <a:pt x="176" y="0"/>
                  </a:moveTo>
                  <a:cubicBezTo>
                    <a:pt x="126" y="0"/>
                    <a:pt x="101" y="50"/>
                    <a:pt x="76" y="126"/>
                  </a:cubicBezTo>
                  <a:cubicBezTo>
                    <a:pt x="51" y="401"/>
                    <a:pt x="26" y="702"/>
                    <a:pt x="1" y="1003"/>
                  </a:cubicBezTo>
                  <a:cubicBezTo>
                    <a:pt x="1" y="1053"/>
                    <a:pt x="51" y="1103"/>
                    <a:pt x="101" y="1103"/>
                  </a:cubicBezTo>
                  <a:cubicBezTo>
                    <a:pt x="151" y="1103"/>
                    <a:pt x="201" y="1053"/>
                    <a:pt x="201" y="1003"/>
                  </a:cubicBezTo>
                  <a:cubicBezTo>
                    <a:pt x="226" y="702"/>
                    <a:pt x="251" y="401"/>
                    <a:pt x="276" y="126"/>
                  </a:cubicBezTo>
                  <a:cubicBezTo>
                    <a:pt x="302" y="50"/>
                    <a:pt x="226"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6786;p74">
              <a:extLst>
                <a:ext uri="{FF2B5EF4-FFF2-40B4-BE49-F238E27FC236}">
                  <a16:creationId xmlns:a16="http://schemas.microsoft.com/office/drawing/2014/main" id="{3AC5D422-2366-3509-AD21-ABE8600F0C13}"/>
                </a:ext>
              </a:extLst>
            </p:cNvPr>
            <p:cNvSpPr/>
            <p:nvPr/>
          </p:nvSpPr>
          <p:spPr>
            <a:xfrm>
              <a:off x="1541604" y="3855460"/>
              <a:ext cx="152911" cy="31134"/>
            </a:xfrm>
            <a:custGeom>
              <a:avLst/>
              <a:gdLst/>
              <a:ahLst/>
              <a:cxnLst/>
              <a:rect l="l" t="t" r="r" b="b"/>
              <a:pathLst>
                <a:path w="5432" h="1106" extrusionOk="0">
                  <a:moveTo>
                    <a:pt x="147" y="0"/>
                  </a:moveTo>
                  <a:cubicBezTo>
                    <a:pt x="38" y="0"/>
                    <a:pt x="1" y="179"/>
                    <a:pt x="119" y="203"/>
                  </a:cubicBezTo>
                  <a:cubicBezTo>
                    <a:pt x="1798" y="704"/>
                    <a:pt x="3552" y="1005"/>
                    <a:pt x="5281" y="1105"/>
                  </a:cubicBezTo>
                  <a:cubicBezTo>
                    <a:pt x="5432" y="1105"/>
                    <a:pt x="5432" y="905"/>
                    <a:pt x="5281" y="905"/>
                  </a:cubicBezTo>
                  <a:cubicBezTo>
                    <a:pt x="3552" y="779"/>
                    <a:pt x="1848" y="504"/>
                    <a:pt x="169" y="2"/>
                  </a:cubicBezTo>
                  <a:cubicBezTo>
                    <a:pt x="161" y="1"/>
                    <a:pt x="154" y="0"/>
                    <a:pt x="14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6787;p74">
              <a:extLst>
                <a:ext uri="{FF2B5EF4-FFF2-40B4-BE49-F238E27FC236}">
                  <a16:creationId xmlns:a16="http://schemas.microsoft.com/office/drawing/2014/main" id="{4701A6CE-F8D1-FB37-2E3F-29FA91EF52FF}"/>
                </a:ext>
              </a:extLst>
            </p:cNvPr>
            <p:cNvSpPr/>
            <p:nvPr/>
          </p:nvSpPr>
          <p:spPr>
            <a:xfrm>
              <a:off x="1841972" y="3871675"/>
              <a:ext cx="129631" cy="13625"/>
            </a:xfrm>
            <a:custGeom>
              <a:avLst/>
              <a:gdLst/>
              <a:ahLst/>
              <a:cxnLst/>
              <a:rect l="l" t="t" r="r" b="b"/>
              <a:pathLst>
                <a:path w="4605" h="484" extrusionOk="0">
                  <a:moveTo>
                    <a:pt x="4457" y="1"/>
                  </a:moveTo>
                  <a:cubicBezTo>
                    <a:pt x="4451" y="1"/>
                    <a:pt x="4443" y="1"/>
                    <a:pt x="4436" y="3"/>
                  </a:cubicBezTo>
                  <a:cubicBezTo>
                    <a:pt x="3181" y="201"/>
                    <a:pt x="1926" y="283"/>
                    <a:pt x="653" y="283"/>
                  </a:cubicBezTo>
                  <a:cubicBezTo>
                    <a:pt x="478" y="283"/>
                    <a:pt x="302" y="281"/>
                    <a:pt x="125" y="278"/>
                  </a:cubicBezTo>
                  <a:cubicBezTo>
                    <a:pt x="119" y="277"/>
                    <a:pt x="112" y="276"/>
                    <a:pt x="107" y="276"/>
                  </a:cubicBezTo>
                  <a:cubicBezTo>
                    <a:pt x="0" y="276"/>
                    <a:pt x="7" y="479"/>
                    <a:pt x="125" y="479"/>
                  </a:cubicBezTo>
                  <a:cubicBezTo>
                    <a:pt x="302" y="482"/>
                    <a:pt x="478" y="484"/>
                    <a:pt x="655" y="484"/>
                  </a:cubicBezTo>
                  <a:cubicBezTo>
                    <a:pt x="1937" y="484"/>
                    <a:pt x="3231" y="401"/>
                    <a:pt x="4486" y="203"/>
                  </a:cubicBezTo>
                  <a:cubicBezTo>
                    <a:pt x="4604" y="180"/>
                    <a:pt x="4567" y="1"/>
                    <a:pt x="445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6788;p74">
              <a:extLst>
                <a:ext uri="{FF2B5EF4-FFF2-40B4-BE49-F238E27FC236}">
                  <a16:creationId xmlns:a16="http://schemas.microsoft.com/office/drawing/2014/main" id="{1BE6647B-169B-29F6-80A0-67E04AB09703}"/>
                </a:ext>
              </a:extLst>
            </p:cNvPr>
            <p:cNvSpPr/>
            <p:nvPr/>
          </p:nvSpPr>
          <p:spPr>
            <a:xfrm>
              <a:off x="1239772" y="3946161"/>
              <a:ext cx="15905" cy="86983"/>
            </a:xfrm>
            <a:custGeom>
              <a:avLst/>
              <a:gdLst/>
              <a:ahLst/>
              <a:cxnLst/>
              <a:rect l="l" t="t" r="r" b="b"/>
              <a:pathLst>
                <a:path w="565" h="3090" extrusionOk="0">
                  <a:moveTo>
                    <a:pt x="465" y="1"/>
                  </a:moveTo>
                  <a:cubicBezTo>
                    <a:pt x="414" y="1"/>
                    <a:pt x="364" y="38"/>
                    <a:pt x="364" y="114"/>
                  </a:cubicBezTo>
                  <a:cubicBezTo>
                    <a:pt x="239" y="1066"/>
                    <a:pt x="114" y="2018"/>
                    <a:pt x="13" y="2996"/>
                  </a:cubicBezTo>
                  <a:cubicBezTo>
                    <a:pt x="1" y="3059"/>
                    <a:pt x="45" y="3090"/>
                    <a:pt x="95" y="3090"/>
                  </a:cubicBezTo>
                  <a:cubicBezTo>
                    <a:pt x="145" y="3090"/>
                    <a:pt x="201" y="3059"/>
                    <a:pt x="214" y="2996"/>
                  </a:cubicBezTo>
                  <a:cubicBezTo>
                    <a:pt x="314" y="2018"/>
                    <a:pt x="439" y="1066"/>
                    <a:pt x="565" y="114"/>
                  </a:cubicBezTo>
                  <a:cubicBezTo>
                    <a:pt x="565" y="38"/>
                    <a:pt x="515" y="1"/>
                    <a:pt x="46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6789;p74">
              <a:extLst>
                <a:ext uri="{FF2B5EF4-FFF2-40B4-BE49-F238E27FC236}">
                  <a16:creationId xmlns:a16="http://schemas.microsoft.com/office/drawing/2014/main" id="{69B768ED-888D-7F77-9993-62ED41449CD8}"/>
                </a:ext>
              </a:extLst>
            </p:cNvPr>
            <p:cNvSpPr/>
            <p:nvPr/>
          </p:nvSpPr>
          <p:spPr>
            <a:xfrm>
              <a:off x="1259899" y="4008346"/>
              <a:ext cx="11316" cy="30627"/>
            </a:xfrm>
            <a:custGeom>
              <a:avLst/>
              <a:gdLst/>
              <a:ahLst/>
              <a:cxnLst/>
              <a:rect l="l" t="t" r="r" b="b"/>
              <a:pathLst>
                <a:path w="402" h="1088" extrusionOk="0">
                  <a:moveTo>
                    <a:pt x="282" y="0"/>
                  </a:moveTo>
                  <a:cubicBezTo>
                    <a:pt x="241" y="0"/>
                    <a:pt x="201" y="23"/>
                    <a:pt x="201" y="60"/>
                  </a:cubicBezTo>
                  <a:cubicBezTo>
                    <a:pt x="125" y="361"/>
                    <a:pt x="75" y="662"/>
                    <a:pt x="0" y="962"/>
                  </a:cubicBezTo>
                  <a:cubicBezTo>
                    <a:pt x="0" y="1012"/>
                    <a:pt x="25" y="1063"/>
                    <a:pt x="75" y="1088"/>
                  </a:cubicBezTo>
                  <a:cubicBezTo>
                    <a:pt x="125" y="1088"/>
                    <a:pt x="176" y="1063"/>
                    <a:pt x="201" y="1012"/>
                  </a:cubicBezTo>
                  <a:cubicBezTo>
                    <a:pt x="276" y="712"/>
                    <a:pt x="326" y="411"/>
                    <a:pt x="401" y="135"/>
                  </a:cubicBezTo>
                  <a:cubicBezTo>
                    <a:pt x="401" y="85"/>
                    <a:pt x="376" y="10"/>
                    <a:pt x="326" y="10"/>
                  </a:cubicBezTo>
                  <a:cubicBezTo>
                    <a:pt x="313" y="3"/>
                    <a:pt x="297" y="0"/>
                    <a:pt x="28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6790;p74">
              <a:extLst>
                <a:ext uri="{FF2B5EF4-FFF2-40B4-BE49-F238E27FC236}">
                  <a16:creationId xmlns:a16="http://schemas.microsoft.com/office/drawing/2014/main" id="{139D0ACB-C8BF-61E3-538D-5309CECCFE86}"/>
                </a:ext>
              </a:extLst>
            </p:cNvPr>
            <p:cNvSpPr/>
            <p:nvPr/>
          </p:nvSpPr>
          <p:spPr>
            <a:xfrm>
              <a:off x="1356541" y="4085254"/>
              <a:ext cx="9909" cy="22436"/>
            </a:xfrm>
            <a:custGeom>
              <a:avLst/>
              <a:gdLst/>
              <a:ahLst/>
              <a:cxnLst/>
              <a:rect l="l" t="t" r="r" b="b"/>
              <a:pathLst>
                <a:path w="352" h="797" extrusionOk="0">
                  <a:moveTo>
                    <a:pt x="239" y="0"/>
                  </a:moveTo>
                  <a:cubicBezTo>
                    <a:pt x="203" y="0"/>
                    <a:pt x="170" y="29"/>
                    <a:pt x="151" y="85"/>
                  </a:cubicBezTo>
                  <a:cubicBezTo>
                    <a:pt x="101" y="285"/>
                    <a:pt x="51" y="461"/>
                    <a:pt x="1" y="661"/>
                  </a:cubicBezTo>
                  <a:cubicBezTo>
                    <a:pt x="1" y="712"/>
                    <a:pt x="26" y="787"/>
                    <a:pt x="76" y="787"/>
                  </a:cubicBezTo>
                  <a:cubicBezTo>
                    <a:pt x="88" y="793"/>
                    <a:pt x="101" y="796"/>
                    <a:pt x="113" y="796"/>
                  </a:cubicBezTo>
                  <a:cubicBezTo>
                    <a:pt x="150" y="796"/>
                    <a:pt x="182" y="768"/>
                    <a:pt x="201" y="712"/>
                  </a:cubicBezTo>
                  <a:cubicBezTo>
                    <a:pt x="251" y="536"/>
                    <a:pt x="302" y="336"/>
                    <a:pt x="352" y="135"/>
                  </a:cubicBezTo>
                  <a:cubicBezTo>
                    <a:pt x="352" y="85"/>
                    <a:pt x="327" y="10"/>
                    <a:pt x="276" y="10"/>
                  </a:cubicBezTo>
                  <a:cubicBezTo>
                    <a:pt x="264" y="3"/>
                    <a:pt x="251" y="0"/>
                    <a:pt x="23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6791;p74">
              <a:extLst>
                <a:ext uri="{FF2B5EF4-FFF2-40B4-BE49-F238E27FC236}">
                  <a16:creationId xmlns:a16="http://schemas.microsoft.com/office/drawing/2014/main" id="{4FA9D365-A815-C3F3-33A0-72D5357C08A9}"/>
                </a:ext>
              </a:extLst>
            </p:cNvPr>
            <p:cNvSpPr/>
            <p:nvPr/>
          </p:nvSpPr>
          <p:spPr>
            <a:xfrm>
              <a:off x="1369237" y="4086211"/>
              <a:ext cx="10613" cy="24293"/>
            </a:xfrm>
            <a:custGeom>
              <a:avLst/>
              <a:gdLst/>
              <a:ahLst/>
              <a:cxnLst/>
              <a:rect l="l" t="t" r="r" b="b"/>
              <a:pathLst>
                <a:path w="377" h="863" extrusionOk="0">
                  <a:moveTo>
                    <a:pt x="277" y="1"/>
                  </a:moveTo>
                  <a:cubicBezTo>
                    <a:pt x="226" y="1"/>
                    <a:pt x="176" y="26"/>
                    <a:pt x="151" y="76"/>
                  </a:cubicBezTo>
                  <a:cubicBezTo>
                    <a:pt x="101" y="302"/>
                    <a:pt x="51" y="502"/>
                    <a:pt x="26" y="728"/>
                  </a:cubicBezTo>
                  <a:cubicBezTo>
                    <a:pt x="1" y="778"/>
                    <a:pt x="26" y="853"/>
                    <a:pt x="76" y="853"/>
                  </a:cubicBezTo>
                  <a:cubicBezTo>
                    <a:pt x="89" y="859"/>
                    <a:pt x="103" y="862"/>
                    <a:pt x="117" y="862"/>
                  </a:cubicBezTo>
                  <a:cubicBezTo>
                    <a:pt x="159" y="862"/>
                    <a:pt x="201" y="834"/>
                    <a:pt x="201" y="778"/>
                  </a:cubicBezTo>
                  <a:lnTo>
                    <a:pt x="352" y="126"/>
                  </a:lnTo>
                  <a:cubicBezTo>
                    <a:pt x="377" y="76"/>
                    <a:pt x="352" y="26"/>
                    <a:pt x="27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6792;p74">
              <a:extLst>
                <a:ext uri="{FF2B5EF4-FFF2-40B4-BE49-F238E27FC236}">
                  <a16:creationId xmlns:a16="http://schemas.microsoft.com/office/drawing/2014/main" id="{43FDA7B3-E39F-BC14-A1EA-D519C9868F04}"/>
                </a:ext>
              </a:extLst>
            </p:cNvPr>
            <p:cNvSpPr/>
            <p:nvPr/>
          </p:nvSpPr>
          <p:spPr>
            <a:xfrm>
              <a:off x="1829951" y="3377855"/>
              <a:ext cx="12020" cy="32682"/>
            </a:xfrm>
            <a:custGeom>
              <a:avLst/>
              <a:gdLst/>
              <a:ahLst/>
              <a:cxnLst/>
              <a:rect l="l" t="t" r="r" b="b"/>
              <a:pathLst>
                <a:path w="427" h="1161" extrusionOk="0">
                  <a:moveTo>
                    <a:pt x="352" y="1"/>
                  </a:moveTo>
                  <a:cubicBezTo>
                    <a:pt x="302" y="1"/>
                    <a:pt x="226" y="26"/>
                    <a:pt x="226" y="76"/>
                  </a:cubicBezTo>
                  <a:cubicBezTo>
                    <a:pt x="151" y="402"/>
                    <a:pt x="76" y="703"/>
                    <a:pt x="26" y="1028"/>
                  </a:cubicBezTo>
                  <a:cubicBezTo>
                    <a:pt x="1" y="1078"/>
                    <a:pt x="26" y="1129"/>
                    <a:pt x="101" y="1154"/>
                  </a:cubicBezTo>
                  <a:cubicBezTo>
                    <a:pt x="110" y="1158"/>
                    <a:pt x="120" y="1160"/>
                    <a:pt x="129" y="1160"/>
                  </a:cubicBezTo>
                  <a:cubicBezTo>
                    <a:pt x="169" y="1160"/>
                    <a:pt x="206" y="1119"/>
                    <a:pt x="226" y="1078"/>
                  </a:cubicBezTo>
                  <a:lnTo>
                    <a:pt x="427" y="126"/>
                  </a:lnTo>
                  <a:cubicBezTo>
                    <a:pt x="427" y="76"/>
                    <a:pt x="402" y="26"/>
                    <a:pt x="3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6793;p74">
              <a:extLst>
                <a:ext uri="{FF2B5EF4-FFF2-40B4-BE49-F238E27FC236}">
                  <a16:creationId xmlns:a16="http://schemas.microsoft.com/office/drawing/2014/main" id="{44FB2131-F197-0046-0EC3-5F51DA4F0B00}"/>
                </a:ext>
              </a:extLst>
            </p:cNvPr>
            <p:cNvSpPr/>
            <p:nvPr/>
          </p:nvSpPr>
          <p:spPr>
            <a:xfrm>
              <a:off x="1843661" y="3389228"/>
              <a:ext cx="12161" cy="27390"/>
            </a:xfrm>
            <a:custGeom>
              <a:avLst/>
              <a:gdLst/>
              <a:ahLst/>
              <a:cxnLst/>
              <a:rect l="l" t="t" r="r" b="b"/>
              <a:pathLst>
                <a:path w="432" h="973" extrusionOk="0">
                  <a:moveTo>
                    <a:pt x="305" y="0"/>
                  </a:moveTo>
                  <a:cubicBezTo>
                    <a:pt x="264" y="0"/>
                    <a:pt x="226" y="22"/>
                    <a:pt x="216" y="73"/>
                  </a:cubicBezTo>
                  <a:cubicBezTo>
                    <a:pt x="140" y="324"/>
                    <a:pt x="90" y="574"/>
                    <a:pt x="15" y="850"/>
                  </a:cubicBezTo>
                  <a:cubicBezTo>
                    <a:pt x="0" y="925"/>
                    <a:pt x="57" y="973"/>
                    <a:pt x="115" y="973"/>
                  </a:cubicBezTo>
                  <a:cubicBezTo>
                    <a:pt x="155" y="973"/>
                    <a:pt x="195" y="951"/>
                    <a:pt x="216" y="900"/>
                  </a:cubicBezTo>
                  <a:cubicBezTo>
                    <a:pt x="266" y="649"/>
                    <a:pt x="341" y="374"/>
                    <a:pt x="416" y="123"/>
                  </a:cubicBezTo>
                  <a:cubicBezTo>
                    <a:pt x="431" y="48"/>
                    <a:pt x="366" y="0"/>
                    <a:pt x="30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6794;p74">
              <a:extLst>
                <a:ext uri="{FF2B5EF4-FFF2-40B4-BE49-F238E27FC236}">
                  <a16:creationId xmlns:a16="http://schemas.microsoft.com/office/drawing/2014/main" id="{61700BFA-F02E-37DF-90A3-CE3235E61CDF}"/>
                </a:ext>
              </a:extLst>
            </p:cNvPr>
            <p:cNvSpPr/>
            <p:nvPr/>
          </p:nvSpPr>
          <p:spPr>
            <a:xfrm>
              <a:off x="2122747" y="3960800"/>
              <a:ext cx="12048" cy="87884"/>
            </a:xfrm>
            <a:custGeom>
              <a:avLst/>
              <a:gdLst/>
              <a:ahLst/>
              <a:cxnLst/>
              <a:rect l="l" t="t" r="r" b="b"/>
              <a:pathLst>
                <a:path w="428" h="3122" extrusionOk="0">
                  <a:moveTo>
                    <a:pt x="101" y="1"/>
                  </a:moveTo>
                  <a:cubicBezTo>
                    <a:pt x="51" y="1"/>
                    <a:pt x="1" y="32"/>
                    <a:pt x="1" y="95"/>
                  </a:cubicBezTo>
                  <a:cubicBezTo>
                    <a:pt x="76" y="1072"/>
                    <a:pt x="151" y="2050"/>
                    <a:pt x="227" y="3027"/>
                  </a:cubicBezTo>
                  <a:cubicBezTo>
                    <a:pt x="227" y="3090"/>
                    <a:pt x="277" y="3121"/>
                    <a:pt x="327" y="3121"/>
                  </a:cubicBezTo>
                  <a:cubicBezTo>
                    <a:pt x="377" y="3121"/>
                    <a:pt x="427" y="3090"/>
                    <a:pt x="427" y="3027"/>
                  </a:cubicBezTo>
                  <a:cubicBezTo>
                    <a:pt x="352" y="2050"/>
                    <a:pt x="277" y="1072"/>
                    <a:pt x="201" y="95"/>
                  </a:cubicBezTo>
                  <a:cubicBezTo>
                    <a:pt x="201" y="32"/>
                    <a:pt x="15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6795;p74">
              <a:extLst>
                <a:ext uri="{FF2B5EF4-FFF2-40B4-BE49-F238E27FC236}">
                  <a16:creationId xmlns:a16="http://schemas.microsoft.com/office/drawing/2014/main" id="{760B45C0-F019-62A7-38F1-DEFA651DA8C7}"/>
                </a:ext>
              </a:extLst>
            </p:cNvPr>
            <p:cNvSpPr/>
            <p:nvPr/>
          </p:nvSpPr>
          <p:spPr>
            <a:xfrm>
              <a:off x="2201766" y="3974031"/>
              <a:ext cx="13456" cy="27306"/>
            </a:xfrm>
            <a:custGeom>
              <a:avLst/>
              <a:gdLst/>
              <a:ahLst/>
              <a:cxnLst/>
              <a:rect l="l" t="t" r="r" b="b"/>
              <a:pathLst>
                <a:path w="478" h="970" extrusionOk="0">
                  <a:moveTo>
                    <a:pt x="377" y="1"/>
                  </a:moveTo>
                  <a:cubicBezTo>
                    <a:pt x="327" y="1"/>
                    <a:pt x="277" y="51"/>
                    <a:pt x="277" y="101"/>
                  </a:cubicBezTo>
                  <a:cubicBezTo>
                    <a:pt x="252" y="352"/>
                    <a:pt x="176" y="602"/>
                    <a:pt x="26" y="828"/>
                  </a:cubicBezTo>
                  <a:cubicBezTo>
                    <a:pt x="1" y="853"/>
                    <a:pt x="26" y="928"/>
                    <a:pt x="76" y="953"/>
                  </a:cubicBezTo>
                  <a:cubicBezTo>
                    <a:pt x="97" y="964"/>
                    <a:pt x="118" y="970"/>
                    <a:pt x="137" y="970"/>
                  </a:cubicBezTo>
                  <a:cubicBezTo>
                    <a:pt x="164" y="970"/>
                    <a:pt x="187" y="958"/>
                    <a:pt x="201" y="928"/>
                  </a:cubicBezTo>
                  <a:cubicBezTo>
                    <a:pt x="377" y="678"/>
                    <a:pt x="452" y="402"/>
                    <a:pt x="477" y="101"/>
                  </a:cubicBezTo>
                  <a:cubicBezTo>
                    <a:pt x="477" y="51"/>
                    <a:pt x="427" y="1"/>
                    <a:pt x="37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6796;p74">
              <a:extLst>
                <a:ext uri="{FF2B5EF4-FFF2-40B4-BE49-F238E27FC236}">
                  <a16:creationId xmlns:a16="http://schemas.microsoft.com/office/drawing/2014/main" id="{2D67F606-F52F-717E-EEF2-C58B9668144F}"/>
                </a:ext>
              </a:extLst>
            </p:cNvPr>
            <p:cNvSpPr/>
            <p:nvPr/>
          </p:nvSpPr>
          <p:spPr>
            <a:xfrm>
              <a:off x="2218713" y="3978281"/>
              <a:ext cx="10613" cy="24012"/>
            </a:xfrm>
            <a:custGeom>
              <a:avLst/>
              <a:gdLst/>
              <a:ahLst/>
              <a:cxnLst/>
              <a:rect l="l" t="t" r="r" b="b"/>
              <a:pathLst>
                <a:path w="377" h="853" extrusionOk="0">
                  <a:moveTo>
                    <a:pt x="276" y="0"/>
                  </a:moveTo>
                  <a:cubicBezTo>
                    <a:pt x="226" y="0"/>
                    <a:pt x="176" y="25"/>
                    <a:pt x="151" y="75"/>
                  </a:cubicBezTo>
                  <a:cubicBezTo>
                    <a:pt x="101" y="301"/>
                    <a:pt x="51" y="501"/>
                    <a:pt x="0" y="727"/>
                  </a:cubicBezTo>
                  <a:cubicBezTo>
                    <a:pt x="0" y="777"/>
                    <a:pt x="26" y="827"/>
                    <a:pt x="76" y="852"/>
                  </a:cubicBezTo>
                  <a:cubicBezTo>
                    <a:pt x="126" y="852"/>
                    <a:pt x="201" y="827"/>
                    <a:pt x="201" y="777"/>
                  </a:cubicBezTo>
                  <a:cubicBezTo>
                    <a:pt x="251" y="552"/>
                    <a:pt x="301" y="351"/>
                    <a:pt x="351" y="126"/>
                  </a:cubicBezTo>
                  <a:cubicBezTo>
                    <a:pt x="376" y="75"/>
                    <a:pt x="326" y="25"/>
                    <a:pt x="2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6797;p74">
              <a:extLst>
                <a:ext uri="{FF2B5EF4-FFF2-40B4-BE49-F238E27FC236}">
                  <a16:creationId xmlns:a16="http://schemas.microsoft.com/office/drawing/2014/main" id="{37E7C972-A9B0-C009-637A-09B6396DA692}"/>
                </a:ext>
              </a:extLst>
            </p:cNvPr>
            <p:cNvSpPr/>
            <p:nvPr/>
          </p:nvSpPr>
          <p:spPr>
            <a:xfrm>
              <a:off x="2258518" y="3455551"/>
              <a:ext cx="22717" cy="105703"/>
            </a:xfrm>
            <a:custGeom>
              <a:avLst/>
              <a:gdLst/>
              <a:ahLst/>
              <a:cxnLst/>
              <a:rect l="l" t="t" r="r" b="b"/>
              <a:pathLst>
                <a:path w="807" h="3755" extrusionOk="0">
                  <a:moveTo>
                    <a:pt x="126" y="0"/>
                  </a:moveTo>
                  <a:cubicBezTo>
                    <a:pt x="65" y="0"/>
                    <a:pt x="0" y="48"/>
                    <a:pt x="15" y="123"/>
                  </a:cubicBezTo>
                  <a:cubicBezTo>
                    <a:pt x="216" y="1301"/>
                    <a:pt x="416" y="2479"/>
                    <a:pt x="617" y="3682"/>
                  </a:cubicBezTo>
                  <a:cubicBezTo>
                    <a:pt x="617" y="3732"/>
                    <a:pt x="649" y="3754"/>
                    <a:pt x="687" y="3754"/>
                  </a:cubicBezTo>
                  <a:cubicBezTo>
                    <a:pt x="742" y="3754"/>
                    <a:pt x="807" y="3707"/>
                    <a:pt x="792" y="3632"/>
                  </a:cubicBezTo>
                  <a:cubicBezTo>
                    <a:pt x="592" y="2429"/>
                    <a:pt x="391" y="1251"/>
                    <a:pt x="216" y="73"/>
                  </a:cubicBezTo>
                  <a:cubicBezTo>
                    <a:pt x="205" y="22"/>
                    <a:pt x="167"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6798;p74">
              <a:extLst>
                <a:ext uri="{FF2B5EF4-FFF2-40B4-BE49-F238E27FC236}">
                  <a16:creationId xmlns:a16="http://schemas.microsoft.com/office/drawing/2014/main" id="{328D629E-F6DC-D1CC-8C1F-2334906D94BF}"/>
                </a:ext>
              </a:extLst>
            </p:cNvPr>
            <p:cNvSpPr/>
            <p:nvPr/>
          </p:nvSpPr>
          <p:spPr>
            <a:xfrm>
              <a:off x="2251874" y="3499916"/>
              <a:ext cx="7094" cy="19086"/>
            </a:xfrm>
            <a:custGeom>
              <a:avLst/>
              <a:gdLst/>
              <a:ahLst/>
              <a:cxnLst/>
              <a:rect l="l" t="t" r="r" b="b"/>
              <a:pathLst>
                <a:path w="252" h="678" extrusionOk="0">
                  <a:moveTo>
                    <a:pt x="151" y="1"/>
                  </a:moveTo>
                  <a:cubicBezTo>
                    <a:pt x="101" y="1"/>
                    <a:pt x="51" y="51"/>
                    <a:pt x="51" y="101"/>
                  </a:cubicBezTo>
                  <a:cubicBezTo>
                    <a:pt x="26" y="276"/>
                    <a:pt x="26" y="427"/>
                    <a:pt x="0" y="577"/>
                  </a:cubicBezTo>
                  <a:cubicBezTo>
                    <a:pt x="0" y="627"/>
                    <a:pt x="51" y="677"/>
                    <a:pt x="101" y="677"/>
                  </a:cubicBezTo>
                  <a:cubicBezTo>
                    <a:pt x="176" y="677"/>
                    <a:pt x="201" y="627"/>
                    <a:pt x="201" y="577"/>
                  </a:cubicBezTo>
                  <a:cubicBezTo>
                    <a:pt x="226" y="427"/>
                    <a:pt x="226" y="276"/>
                    <a:pt x="251" y="101"/>
                  </a:cubicBezTo>
                  <a:cubicBezTo>
                    <a:pt x="251" y="51"/>
                    <a:pt x="201"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6799;p74">
              <a:extLst>
                <a:ext uri="{FF2B5EF4-FFF2-40B4-BE49-F238E27FC236}">
                  <a16:creationId xmlns:a16="http://schemas.microsoft.com/office/drawing/2014/main" id="{FCDBC135-23DD-41F4-7CC6-95965D60BE46}"/>
                </a:ext>
              </a:extLst>
            </p:cNvPr>
            <p:cNvSpPr/>
            <p:nvPr/>
          </p:nvSpPr>
          <p:spPr>
            <a:xfrm>
              <a:off x="2068444" y="3409609"/>
              <a:ext cx="12724" cy="27812"/>
            </a:xfrm>
            <a:custGeom>
              <a:avLst/>
              <a:gdLst/>
              <a:ahLst/>
              <a:cxnLst/>
              <a:rect l="l" t="t" r="r" b="b"/>
              <a:pathLst>
                <a:path w="452" h="988" extrusionOk="0">
                  <a:moveTo>
                    <a:pt x="326" y="1"/>
                  </a:moveTo>
                  <a:cubicBezTo>
                    <a:pt x="276" y="1"/>
                    <a:pt x="226" y="51"/>
                    <a:pt x="226" y="101"/>
                  </a:cubicBezTo>
                  <a:cubicBezTo>
                    <a:pt x="251" y="351"/>
                    <a:pt x="176" y="602"/>
                    <a:pt x="50" y="828"/>
                  </a:cubicBezTo>
                  <a:cubicBezTo>
                    <a:pt x="0" y="878"/>
                    <a:pt x="25" y="928"/>
                    <a:pt x="75" y="978"/>
                  </a:cubicBezTo>
                  <a:cubicBezTo>
                    <a:pt x="89" y="985"/>
                    <a:pt x="102" y="988"/>
                    <a:pt x="116" y="988"/>
                  </a:cubicBezTo>
                  <a:cubicBezTo>
                    <a:pt x="152" y="988"/>
                    <a:pt x="189" y="965"/>
                    <a:pt x="226" y="928"/>
                  </a:cubicBezTo>
                  <a:cubicBezTo>
                    <a:pt x="376" y="677"/>
                    <a:pt x="451" y="402"/>
                    <a:pt x="426" y="101"/>
                  </a:cubicBezTo>
                  <a:cubicBezTo>
                    <a:pt x="426" y="51"/>
                    <a:pt x="401"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6800;p74">
              <a:extLst>
                <a:ext uri="{FF2B5EF4-FFF2-40B4-BE49-F238E27FC236}">
                  <a16:creationId xmlns:a16="http://schemas.microsoft.com/office/drawing/2014/main" id="{8D2A9866-815B-0868-2BF2-6BA8FFEA6070}"/>
                </a:ext>
              </a:extLst>
            </p:cNvPr>
            <p:cNvSpPr/>
            <p:nvPr/>
          </p:nvSpPr>
          <p:spPr>
            <a:xfrm>
              <a:off x="2087474" y="3410847"/>
              <a:ext cx="10613" cy="32232"/>
            </a:xfrm>
            <a:custGeom>
              <a:avLst/>
              <a:gdLst/>
              <a:ahLst/>
              <a:cxnLst/>
              <a:rect l="l" t="t" r="r" b="b"/>
              <a:pathLst>
                <a:path w="377" h="1145" extrusionOk="0">
                  <a:moveTo>
                    <a:pt x="258" y="0"/>
                  </a:moveTo>
                  <a:cubicBezTo>
                    <a:pt x="226" y="0"/>
                    <a:pt x="172" y="41"/>
                    <a:pt x="151" y="82"/>
                  </a:cubicBezTo>
                  <a:cubicBezTo>
                    <a:pt x="126" y="383"/>
                    <a:pt x="76" y="708"/>
                    <a:pt x="26" y="1009"/>
                  </a:cubicBezTo>
                  <a:cubicBezTo>
                    <a:pt x="1" y="1084"/>
                    <a:pt x="26" y="1135"/>
                    <a:pt x="101" y="1135"/>
                  </a:cubicBezTo>
                  <a:cubicBezTo>
                    <a:pt x="108" y="1141"/>
                    <a:pt x="118" y="1144"/>
                    <a:pt x="130" y="1144"/>
                  </a:cubicBezTo>
                  <a:cubicBezTo>
                    <a:pt x="163" y="1144"/>
                    <a:pt x="208" y="1121"/>
                    <a:pt x="226" y="1084"/>
                  </a:cubicBezTo>
                  <a:cubicBezTo>
                    <a:pt x="251" y="759"/>
                    <a:pt x="302" y="433"/>
                    <a:pt x="352" y="132"/>
                  </a:cubicBezTo>
                  <a:cubicBezTo>
                    <a:pt x="377" y="82"/>
                    <a:pt x="352" y="32"/>
                    <a:pt x="277" y="7"/>
                  </a:cubicBezTo>
                  <a:cubicBezTo>
                    <a:pt x="272" y="2"/>
                    <a:pt x="266" y="0"/>
                    <a:pt x="25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6801;p74">
              <a:extLst>
                <a:ext uri="{FF2B5EF4-FFF2-40B4-BE49-F238E27FC236}">
                  <a16:creationId xmlns:a16="http://schemas.microsoft.com/office/drawing/2014/main" id="{D7967A3C-F013-99D5-7F88-D32B10A21359}"/>
                </a:ext>
              </a:extLst>
            </p:cNvPr>
            <p:cNvSpPr/>
            <p:nvPr/>
          </p:nvSpPr>
          <p:spPr>
            <a:xfrm>
              <a:off x="1810922" y="3743139"/>
              <a:ext cx="13428" cy="26320"/>
            </a:xfrm>
            <a:custGeom>
              <a:avLst/>
              <a:gdLst/>
              <a:ahLst/>
              <a:cxnLst/>
              <a:rect l="l" t="t" r="r" b="b"/>
              <a:pathLst>
                <a:path w="477" h="935" extrusionOk="0">
                  <a:moveTo>
                    <a:pt x="362" y="1"/>
                  </a:moveTo>
                  <a:cubicBezTo>
                    <a:pt x="309" y="1"/>
                    <a:pt x="276" y="42"/>
                    <a:pt x="276" y="82"/>
                  </a:cubicBezTo>
                  <a:cubicBezTo>
                    <a:pt x="176" y="308"/>
                    <a:pt x="100" y="559"/>
                    <a:pt x="25" y="784"/>
                  </a:cubicBezTo>
                  <a:cubicBezTo>
                    <a:pt x="0" y="859"/>
                    <a:pt x="25" y="910"/>
                    <a:pt x="75" y="935"/>
                  </a:cubicBezTo>
                  <a:cubicBezTo>
                    <a:pt x="151" y="935"/>
                    <a:pt x="201" y="910"/>
                    <a:pt x="201" y="859"/>
                  </a:cubicBezTo>
                  <a:cubicBezTo>
                    <a:pt x="301" y="609"/>
                    <a:pt x="376" y="383"/>
                    <a:pt x="476" y="133"/>
                  </a:cubicBezTo>
                  <a:cubicBezTo>
                    <a:pt x="476" y="82"/>
                    <a:pt x="451" y="32"/>
                    <a:pt x="401" y="7"/>
                  </a:cubicBezTo>
                  <a:cubicBezTo>
                    <a:pt x="387" y="3"/>
                    <a:pt x="374" y="1"/>
                    <a:pt x="36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6802;p74">
              <a:extLst>
                <a:ext uri="{FF2B5EF4-FFF2-40B4-BE49-F238E27FC236}">
                  <a16:creationId xmlns:a16="http://schemas.microsoft.com/office/drawing/2014/main" id="{52F344AF-AB86-9B40-76EA-81352E0109C5}"/>
                </a:ext>
              </a:extLst>
            </p:cNvPr>
            <p:cNvSpPr/>
            <p:nvPr/>
          </p:nvSpPr>
          <p:spPr>
            <a:xfrm>
              <a:off x="1829951" y="3743336"/>
              <a:ext cx="8501" cy="26827"/>
            </a:xfrm>
            <a:custGeom>
              <a:avLst/>
              <a:gdLst/>
              <a:ahLst/>
              <a:cxnLst/>
              <a:rect l="l" t="t" r="r" b="b"/>
              <a:pathLst>
                <a:path w="302" h="953" extrusionOk="0">
                  <a:moveTo>
                    <a:pt x="176" y="0"/>
                  </a:moveTo>
                  <a:cubicBezTo>
                    <a:pt x="126" y="0"/>
                    <a:pt x="101" y="25"/>
                    <a:pt x="76" y="101"/>
                  </a:cubicBezTo>
                  <a:cubicBezTo>
                    <a:pt x="51" y="351"/>
                    <a:pt x="26" y="602"/>
                    <a:pt x="1" y="852"/>
                  </a:cubicBezTo>
                  <a:cubicBezTo>
                    <a:pt x="1" y="903"/>
                    <a:pt x="51" y="953"/>
                    <a:pt x="101" y="953"/>
                  </a:cubicBezTo>
                  <a:cubicBezTo>
                    <a:pt x="151" y="953"/>
                    <a:pt x="201" y="903"/>
                    <a:pt x="201" y="852"/>
                  </a:cubicBezTo>
                  <a:cubicBezTo>
                    <a:pt x="226" y="602"/>
                    <a:pt x="252" y="351"/>
                    <a:pt x="302" y="101"/>
                  </a:cubicBezTo>
                  <a:cubicBezTo>
                    <a:pt x="302" y="25"/>
                    <a:pt x="252"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6803;p74">
              <a:extLst>
                <a:ext uri="{FF2B5EF4-FFF2-40B4-BE49-F238E27FC236}">
                  <a16:creationId xmlns:a16="http://schemas.microsoft.com/office/drawing/2014/main" id="{1BD7C640-00DF-409F-A954-8B6F0C119A43}"/>
                </a:ext>
              </a:extLst>
            </p:cNvPr>
            <p:cNvSpPr/>
            <p:nvPr/>
          </p:nvSpPr>
          <p:spPr>
            <a:xfrm>
              <a:off x="1456307" y="3620627"/>
              <a:ext cx="17115" cy="66913"/>
            </a:xfrm>
            <a:custGeom>
              <a:avLst/>
              <a:gdLst/>
              <a:ahLst/>
              <a:cxnLst/>
              <a:rect l="l" t="t" r="r" b="b"/>
              <a:pathLst>
                <a:path w="608" h="2377" extrusionOk="0">
                  <a:moveTo>
                    <a:pt x="481" y="1"/>
                  </a:moveTo>
                  <a:cubicBezTo>
                    <a:pt x="440" y="1"/>
                    <a:pt x="402" y="23"/>
                    <a:pt x="392" y="74"/>
                  </a:cubicBezTo>
                  <a:cubicBezTo>
                    <a:pt x="266" y="800"/>
                    <a:pt x="141" y="1527"/>
                    <a:pt x="16" y="2254"/>
                  </a:cubicBezTo>
                  <a:cubicBezTo>
                    <a:pt x="1" y="2329"/>
                    <a:pt x="66" y="2377"/>
                    <a:pt x="126" y="2377"/>
                  </a:cubicBezTo>
                  <a:cubicBezTo>
                    <a:pt x="167" y="2377"/>
                    <a:pt x="206" y="2355"/>
                    <a:pt x="216" y="2304"/>
                  </a:cubicBezTo>
                  <a:cubicBezTo>
                    <a:pt x="341" y="1577"/>
                    <a:pt x="467" y="851"/>
                    <a:pt x="592" y="124"/>
                  </a:cubicBezTo>
                  <a:cubicBezTo>
                    <a:pt x="607" y="49"/>
                    <a:pt x="542" y="1"/>
                    <a:pt x="48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6804;p74">
              <a:extLst>
                <a:ext uri="{FF2B5EF4-FFF2-40B4-BE49-F238E27FC236}">
                  <a16:creationId xmlns:a16="http://schemas.microsoft.com/office/drawing/2014/main" id="{16F08F92-416E-243D-0A81-0433DA039406}"/>
                </a:ext>
              </a:extLst>
            </p:cNvPr>
            <p:cNvSpPr/>
            <p:nvPr/>
          </p:nvSpPr>
          <p:spPr>
            <a:xfrm>
              <a:off x="1478180" y="3643203"/>
              <a:ext cx="12865" cy="40423"/>
            </a:xfrm>
            <a:custGeom>
              <a:avLst/>
              <a:gdLst/>
              <a:ahLst/>
              <a:cxnLst/>
              <a:rect l="l" t="t" r="r" b="b"/>
              <a:pathLst>
                <a:path w="457" h="1436" extrusionOk="0">
                  <a:moveTo>
                    <a:pt x="331" y="1"/>
                  </a:moveTo>
                  <a:cubicBezTo>
                    <a:pt x="290" y="1"/>
                    <a:pt x="251" y="23"/>
                    <a:pt x="241" y="74"/>
                  </a:cubicBezTo>
                  <a:cubicBezTo>
                    <a:pt x="166" y="475"/>
                    <a:pt x="91" y="901"/>
                    <a:pt x="16" y="1302"/>
                  </a:cubicBezTo>
                  <a:cubicBezTo>
                    <a:pt x="0" y="1378"/>
                    <a:pt x="59" y="1435"/>
                    <a:pt x="113" y="1435"/>
                  </a:cubicBezTo>
                  <a:cubicBezTo>
                    <a:pt x="148" y="1435"/>
                    <a:pt x="181" y="1411"/>
                    <a:pt x="191" y="1352"/>
                  </a:cubicBezTo>
                  <a:lnTo>
                    <a:pt x="442" y="124"/>
                  </a:lnTo>
                  <a:cubicBezTo>
                    <a:pt x="457" y="49"/>
                    <a:pt x="391" y="1"/>
                    <a:pt x="33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6805;p74">
              <a:extLst>
                <a:ext uri="{FF2B5EF4-FFF2-40B4-BE49-F238E27FC236}">
                  <a16:creationId xmlns:a16="http://schemas.microsoft.com/office/drawing/2014/main" id="{2E93546E-5522-B353-2418-0BA5DF25F007}"/>
                </a:ext>
              </a:extLst>
            </p:cNvPr>
            <p:cNvSpPr/>
            <p:nvPr/>
          </p:nvSpPr>
          <p:spPr>
            <a:xfrm>
              <a:off x="1485668" y="3621274"/>
              <a:ext cx="7769" cy="5658"/>
            </a:xfrm>
            <a:custGeom>
              <a:avLst/>
              <a:gdLst/>
              <a:ahLst/>
              <a:cxnLst/>
              <a:rect l="l" t="t" r="r" b="b"/>
              <a:pathLst>
                <a:path w="276" h="201" extrusionOk="0">
                  <a:moveTo>
                    <a:pt x="101" y="0"/>
                  </a:moveTo>
                  <a:cubicBezTo>
                    <a:pt x="101" y="0"/>
                    <a:pt x="75" y="0"/>
                    <a:pt x="75" y="25"/>
                  </a:cubicBezTo>
                  <a:lnTo>
                    <a:pt x="50" y="25"/>
                  </a:lnTo>
                  <a:cubicBezTo>
                    <a:pt x="25" y="51"/>
                    <a:pt x="25" y="51"/>
                    <a:pt x="25" y="76"/>
                  </a:cubicBezTo>
                  <a:cubicBezTo>
                    <a:pt x="0" y="76"/>
                    <a:pt x="0" y="101"/>
                    <a:pt x="0" y="101"/>
                  </a:cubicBezTo>
                  <a:lnTo>
                    <a:pt x="0" y="126"/>
                  </a:lnTo>
                  <a:cubicBezTo>
                    <a:pt x="25" y="151"/>
                    <a:pt x="25" y="176"/>
                    <a:pt x="50" y="176"/>
                  </a:cubicBezTo>
                  <a:cubicBezTo>
                    <a:pt x="50" y="176"/>
                    <a:pt x="50" y="201"/>
                    <a:pt x="50" y="201"/>
                  </a:cubicBezTo>
                  <a:lnTo>
                    <a:pt x="201" y="201"/>
                  </a:lnTo>
                  <a:cubicBezTo>
                    <a:pt x="226" y="201"/>
                    <a:pt x="226" y="201"/>
                    <a:pt x="251" y="176"/>
                  </a:cubicBezTo>
                  <a:cubicBezTo>
                    <a:pt x="251" y="176"/>
                    <a:pt x="251" y="151"/>
                    <a:pt x="251" y="151"/>
                  </a:cubicBezTo>
                  <a:cubicBezTo>
                    <a:pt x="276" y="126"/>
                    <a:pt x="276" y="126"/>
                    <a:pt x="276" y="101"/>
                  </a:cubicBezTo>
                  <a:cubicBezTo>
                    <a:pt x="276" y="101"/>
                    <a:pt x="276" y="101"/>
                    <a:pt x="276" y="76"/>
                  </a:cubicBezTo>
                  <a:cubicBezTo>
                    <a:pt x="251" y="51"/>
                    <a:pt x="251" y="51"/>
                    <a:pt x="251" y="25"/>
                  </a:cubicBezTo>
                  <a:lnTo>
                    <a:pt x="226" y="25"/>
                  </a:lnTo>
                  <a:cubicBezTo>
                    <a:pt x="201" y="0"/>
                    <a:pt x="176"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6806;p74">
              <a:extLst>
                <a:ext uri="{FF2B5EF4-FFF2-40B4-BE49-F238E27FC236}">
                  <a16:creationId xmlns:a16="http://schemas.microsoft.com/office/drawing/2014/main" id="{230EBD94-6772-9F71-B5D1-4E64A7E4466E}"/>
                </a:ext>
              </a:extLst>
            </p:cNvPr>
            <p:cNvSpPr/>
            <p:nvPr/>
          </p:nvSpPr>
          <p:spPr>
            <a:xfrm>
              <a:off x="1281069" y="3644555"/>
              <a:ext cx="7769" cy="5658"/>
            </a:xfrm>
            <a:custGeom>
              <a:avLst/>
              <a:gdLst/>
              <a:ahLst/>
              <a:cxnLst/>
              <a:rect l="l" t="t" r="r" b="b"/>
              <a:pathLst>
                <a:path w="276" h="201" extrusionOk="0">
                  <a:moveTo>
                    <a:pt x="150" y="1"/>
                  </a:moveTo>
                  <a:cubicBezTo>
                    <a:pt x="0" y="1"/>
                    <a:pt x="0" y="201"/>
                    <a:pt x="150" y="201"/>
                  </a:cubicBezTo>
                  <a:cubicBezTo>
                    <a:pt x="276" y="201"/>
                    <a:pt x="276" y="1"/>
                    <a:pt x="1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6807;p74">
              <a:extLst>
                <a:ext uri="{FF2B5EF4-FFF2-40B4-BE49-F238E27FC236}">
                  <a16:creationId xmlns:a16="http://schemas.microsoft.com/office/drawing/2014/main" id="{E1930F4D-A8DE-C37D-A757-FA6E46A49D74}"/>
                </a:ext>
              </a:extLst>
            </p:cNvPr>
            <p:cNvSpPr/>
            <p:nvPr/>
          </p:nvSpPr>
          <p:spPr>
            <a:xfrm>
              <a:off x="1206272" y="3131621"/>
              <a:ext cx="1171181" cy="1128871"/>
            </a:xfrm>
            <a:custGeom>
              <a:avLst/>
              <a:gdLst/>
              <a:ahLst/>
              <a:cxnLst/>
              <a:rect l="l" t="t" r="r" b="b"/>
              <a:pathLst>
                <a:path w="41605" h="40102" fill="none" extrusionOk="0">
                  <a:moveTo>
                    <a:pt x="8346" y="37470"/>
                  </a:moveTo>
                  <a:cubicBezTo>
                    <a:pt x="8948" y="30778"/>
                    <a:pt x="9775" y="24136"/>
                    <a:pt x="10853" y="17520"/>
                  </a:cubicBezTo>
                  <a:cubicBezTo>
                    <a:pt x="10853" y="17520"/>
                    <a:pt x="10627" y="23936"/>
                    <a:pt x="11504" y="26968"/>
                  </a:cubicBezTo>
                  <a:cubicBezTo>
                    <a:pt x="11504" y="26968"/>
                    <a:pt x="23033" y="28823"/>
                    <a:pt x="28973" y="26918"/>
                  </a:cubicBezTo>
                  <a:cubicBezTo>
                    <a:pt x="28973" y="26918"/>
                    <a:pt x="30126" y="20728"/>
                    <a:pt x="29574" y="16793"/>
                  </a:cubicBezTo>
                  <a:cubicBezTo>
                    <a:pt x="29574" y="16793"/>
                    <a:pt x="32331" y="31530"/>
                    <a:pt x="32632" y="38598"/>
                  </a:cubicBezTo>
                  <a:cubicBezTo>
                    <a:pt x="32657" y="39124"/>
                    <a:pt x="40602" y="38297"/>
                    <a:pt x="40602" y="38297"/>
                  </a:cubicBezTo>
                  <a:cubicBezTo>
                    <a:pt x="40602" y="38297"/>
                    <a:pt x="41605" y="12231"/>
                    <a:pt x="36216" y="6993"/>
                  </a:cubicBezTo>
                  <a:cubicBezTo>
                    <a:pt x="33986" y="4838"/>
                    <a:pt x="31379" y="2983"/>
                    <a:pt x="28472" y="1755"/>
                  </a:cubicBezTo>
                  <a:cubicBezTo>
                    <a:pt x="24386" y="1"/>
                    <a:pt x="19825" y="452"/>
                    <a:pt x="15539" y="1003"/>
                  </a:cubicBezTo>
                  <a:cubicBezTo>
                    <a:pt x="11579" y="1530"/>
                    <a:pt x="7419" y="2958"/>
                    <a:pt x="4737" y="6091"/>
                  </a:cubicBezTo>
                  <a:cubicBezTo>
                    <a:pt x="4537" y="6317"/>
                    <a:pt x="4361" y="6542"/>
                    <a:pt x="4186" y="6768"/>
                  </a:cubicBezTo>
                  <a:cubicBezTo>
                    <a:pt x="3559" y="7620"/>
                    <a:pt x="3133" y="8622"/>
                    <a:pt x="2983" y="9650"/>
                  </a:cubicBezTo>
                  <a:cubicBezTo>
                    <a:pt x="1554" y="18648"/>
                    <a:pt x="627" y="27720"/>
                    <a:pt x="151" y="36818"/>
                  </a:cubicBezTo>
                  <a:cubicBezTo>
                    <a:pt x="101" y="37921"/>
                    <a:pt x="51" y="38999"/>
                    <a:pt x="0" y="40101"/>
                  </a:cubicBezTo>
                  <a:close/>
                </a:path>
              </a:pathLst>
            </a:custGeom>
            <a:noFill/>
            <a:ln w="10650" cap="flat" cmpd="sng">
              <a:solidFill>
                <a:srgbClr val="21246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6808;p74">
              <a:extLst>
                <a:ext uri="{FF2B5EF4-FFF2-40B4-BE49-F238E27FC236}">
                  <a16:creationId xmlns:a16="http://schemas.microsoft.com/office/drawing/2014/main" id="{CEE964A4-8305-0010-253C-5C333FFF83DE}"/>
                </a:ext>
              </a:extLst>
            </p:cNvPr>
            <p:cNvSpPr/>
            <p:nvPr/>
          </p:nvSpPr>
          <p:spPr>
            <a:xfrm>
              <a:off x="1203457" y="3143219"/>
              <a:ext cx="1151419" cy="1120286"/>
            </a:xfrm>
            <a:custGeom>
              <a:avLst/>
              <a:gdLst/>
              <a:ahLst/>
              <a:cxnLst/>
              <a:rect l="l" t="t" r="r" b="b"/>
              <a:pathLst>
                <a:path w="40903" h="39797" extrusionOk="0">
                  <a:moveTo>
                    <a:pt x="21794" y="195"/>
                  </a:moveTo>
                  <a:cubicBezTo>
                    <a:pt x="22772" y="195"/>
                    <a:pt x="23749" y="252"/>
                    <a:pt x="24712" y="391"/>
                  </a:cubicBezTo>
                  <a:cubicBezTo>
                    <a:pt x="25840" y="541"/>
                    <a:pt x="26943" y="817"/>
                    <a:pt x="28020" y="1218"/>
                  </a:cubicBezTo>
                  <a:cubicBezTo>
                    <a:pt x="29048" y="1594"/>
                    <a:pt x="30025" y="2095"/>
                    <a:pt x="30978" y="2647"/>
                  </a:cubicBezTo>
                  <a:cubicBezTo>
                    <a:pt x="32908" y="3749"/>
                    <a:pt x="34662" y="5128"/>
                    <a:pt x="36241" y="6657"/>
                  </a:cubicBezTo>
                  <a:cubicBezTo>
                    <a:pt x="36842" y="7233"/>
                    <a:pt x="37269" y="7960"/>
                    <a:pt x="37619" y="8687"/>
                  </a:cubicBezTo>
                  <a:cubicBezTo>
                    <a:pt x="38071" y="9639"/>
                    <a:pt x="38396" y="10616"/>
                    <a:pt x="38672" y="11594"/>
                  </a:cubicBezTo>
                  <a:cubicBezTo>
                    <a:pt x="39349" y="14050"/>
                    <a:pt x="39725" y="16606"/>
                    <a:pt x="40025" y="19138"/>
                  </a:cubicBezTo>
                  <a:cubicBezTo>
                    <a:pt x="40301" y="21845"/>
                    <a:pt x="40477" y="24551"/>
                    <a:pt x="40577" y="27283"/>
                  </a:cubicBezTo>
                  <a:cubicBezTo>
                    <a:pt x="40652" y="29564"/>
                    <a:pt x="40677" y="31845"/>
                    <a:pt x="40677" y="34125"/>
                  </a:cubicBezTo>
                  <a:cubicBezTo>
                    <a:pt x="40677" y="35328"/>
                    <a:pt x="40652" y="36531"/>
                    <a:pt x="40602" y="37709"/>
                  </a:cubicBezTo>
                  <a:cubicBezTo>
                    <a:pt x="40602" y="37734"/>
                    <a:pt x="40602" y="37764"/>
                    <a:pt x="40602" y="37794"/>
                  </a:cubicBezTo>
                  <a:lnTo>
                    <a:pt x="40602" y="37794"/>
                  </a:lnTo>
                  <a:cubicBezTo>
                    <a:pt x="39081" y="37941"/>
                    <a:pt x="37561" y="38087"/>
                    <a:pt x="36040" y="38160"/>
                  </a:cubicBezTo>
                  <a:cubicBezTo>
                    <a:pt x="35402" y="38214"/>
                    <a:pt x="34752" y="38267"/>
                    <a:pt x="34098" y="38267"/>
                  </a:cubicBezTo>
                  <a:cubicBezTo>
                    <a:pt x="33827" y="38267"/>
                    <a:pt x="33555" y="38258"/>
                    <a:pt x="33284" y="38236"/>
                  </a:cubicBezTo>
                  <a:cubicBezTo>
                    <a:pt x="33183" y="38236"/>
                    <a:pt x="33058" y="38236"/>
                    <a:pt x="32933" y="38211"/>
                  </a:cubicBezTo>
                  <a:cubicBezTo>
                    <a:pt x="32908" y="38211"/>
                    <a:pt x="32857" y="38186"/>
                    <a:pt x="32857" y="38186"/>
                  </a:cubicBezTo>
                  <a:cubicBezTo>
                    <a:pt x="32847" y="38180"/>
                    <a:pt x="32839" y="38175"/>
                    <a:pt x="32832" y="38171"/>
                  </a:cubicBezTo>
                  <a:lnTo>
                    <a:pt x="32832" y="38171"/>
                  </a:lnTo>
                  <a:cubicBezTo>
                    <a:pt x="32832" y="38134"/>
                    <a:pt x="32832" y="38053"/>
                    <a:pt x="32832" y="38035"/>
                  </a:cubicBezTo>
                  <a:cubicBezTo>
                    <a:pt x="32807" y="37985"/>
                    <a:pt x="32807" y="37910"/>
                    <a:pt x="32807" y="37835"/>
                  </a:cubicBezTo>
                  <a:cubicBezTo>
                    <a:pt x="32807" y="37709"/>
                    <a:pt x="32807" y="37559"/>
                    <a:pt x="32782" y="37409"/>
                  </a:cubicBezTo>
                  <a:cubicBezTo>
                    <a:pt x="32782" y="37133"/>
                    <a:pt x="32757" y="36832"/>
                    <a:pt x="32732" y="36556"/>
                  </a:cubicBezTo>
                  <a:cubicBezTo>
                    <a:pt x="32532" y="33800"/>
                    <a:pt x="32156" y="31068"/>
                    <a:pt x="31755" y="28361"/>
                  </a:cubicBezTo>
                  <a:cubicBezTo>
                    <a:pt x="31379" y="25704"/>
                    <a:pt x="30953" y="23073"/>
                    <a:pt x="30502" y="20441"/>
                  </a:cubicBezTo>
                  <a:cubicBezTo>
                    <a:pt x="30351" y="19539"/>
                    <a:pt x="30201" y="18637"/>
                    <a:pt x="30025" y="17734"/>
                  </a:cubicBezTo>
                  <a:cubicBezTo>
                    <a:pt x="29950" y="17308"/>
                    <a:pt x="29900" y="16857"/>
                    <a:pt x="29800" y="16406"/>
                  </a:cubicBezTo>
                  <a:cubicBezTo>
                    <a:pt x="29789" y="16406"/>
                    <a:pt x="29783" y="16402"/>
                    <a:pt x="29780" y="16395"/>
                  </a:cubicBezTo>
                  <a:lnTo>
                    <a:pt x="29780" y="16395"/>
                  </a:lnTo>
                  <a:cubicBezTo>
                    <a:pt x="29778" y="16382"/>
                    <a:pt x="29776" y="16369"/>
                    <a:pt x="29775" y="16356"/>
                  </a:cubicBezTo>
                  <a:cubicBezTo>
                    <a:pt x="29765" y="16305"/>
                    <a:pt x="29730" y="16283"/>
                    <a:pt x="29692" y="16283"/>
                  </a:cubicBezTo>
                  <a:cubicBezTo>
                    <a:pt x="29637" y="16283"/>
                    <a:pt x="29574" y="16331"/>
                    <a:pt x="29574" y="16406"/>
                  </a:cubicBezTo>
                  <a:cubicBezTo>
                    <a:pt x="29800" y="18110"/>
                    <a:pt x="29750" y="19840"/>
                    <a:pt x="29599" y="21519"/>
                  </a:cubicBezTo>
                  <a:cubicBezTo>
                    <a:pt x="29499" y="22922"/>
                    <a:pt x="29324" y="24301"/>
                    <a:pt x="29098" y="25679"/>
                  </a:cubicBezTo>
                  <a:cubicBezTo>
                    <a:pt x="29051" y="25935"/>
                    <a:pt x="29027" y="26191"/>
                    <a:pt x="28983" y="26427"/>
                  </a:cubicBezTo>
                  <a:lnTo>
                    <a:pt x="28983" y="26427"/>
                  </a:lnTo>
                  <a:cubicBezTo>
                    <a:pt x="27700" y="26839"/>
                    <a:pt x="26369" y="27034"/>
                    <a:pt x="25038" y="27133"/>
                  </a:cubicBezTo>
                  <a:cubicBezTo>
                    <a:pt x="23891" y="27230"/>
                    <a:pt x="22730" y="27267"/>
                    <a:pt x="21565" y="27267"/>
                  </a:cubicBezTo>
                  <a:cubicBezTo>
                    <a:pt x="21228" y="27267"/>
                    <a:pt x="20890" y="27264"/>
                    <a:pt x="20552" y="27258"/>
                  </a:cubicBezTo>
                  <a:cubicBezTo>
                    <a:pt x="18070" y="27208"/>
                    <a:pt x="15564" y="26982"/>
                    <a:pt x="13108" y="26682"/>
                  </a:cubicBezTo>
                  <a:cubicBezTo>
                    <a:pt x="12628" y="26610"/>
                    <a:pt x="12171" y="26561"/>
                    <a:pt x="11693" y="26491"/>
                  </a:cubicBezTo>
                  <a:lnTo>
                    <a:pt x="11693" y="26491"/>
                  </a:lnTo>
                  <a:cubicBezTo>
                    <a:pt x="11277" y="25049"/>
                    <a:pt x="11177" y="23510"/>
                    <a:pt x="11103" y="22020"/>
                  </a:cubicBezTo>
                  <a:cubicBezTo>
                    <a:pt x="11028" y="20667"/>
                    <a:pt x="11003" y="19288"/>
                    <a:pt x="11028" y="17935"/>
                  </a:cubicBezTo>
                  <a:cubicBezTo>
                    <a:pt x="11028" y="17676"/>
                    <a:pt x="11028" y="17417"/>
                    <a:pt x="11049" y="17158"/>
                  </a:cubicBezTo>
                  <a:lnTo>
                    <a:pt x="11049" y="17158"/>
                  </a:lnTo>
                  <a:cubicBezTo>
                    <a:pt x="11050" y="17149"/>
                    <a:pt x="11051" y="17141"/>
                    <a:pt x="11053" y="17133"/>
                  </a:cubicBezTo>
                  <a:cubicBezTo>
                    <a:pt x="11052" y="17133"/>
                    <a:pt x="11051" y="17132"/>
                    <a:pt x="11051" y="17132"/>
                  </a:cubicBezTo>
                  <a:lnTo>
                    <a:pt x="11051" y="17132"/>
                  </a:lnTo>
                  <a:cubicBezTo>
                    <a:pt x="11051" y="17124"/>
                    <a:pt x="11052" y="17116"/>
                    <a:pt x="11053" y="17108"/>
                  </a:cubicBezTo>
                  <a:cubicBezTo>
                    <a:pt x="11053" y="17039"/>
                    <a:pt x="11000" y="17000"/>
                    <a:pt x="10948" y="17000"/>
                  </a:cubicBezTo>
                  <a:cubicBezTo>
                    <a:pt x="10905" y="17000"/>
                    <a:pt x="10864" y="17026"/>
                    <a:pt x="10852" y="17083"/>
                  </a:cubicBezTo>
                  <a:cubicBezTo>
                    <a:pt x="10025" y="22246"/>
                    <a:pt x="9323" y="27434"/>
                    <a:pt x="8772" y="32647"/>
                  </a:cubicBezTo>
                  <a:cubicBezTo>
                    <a:pt x="8624" y="34099"/>
                    <a:pt x="8501" y="35528"/>
                    <a:pt x="8354" y="36979"/>
                  </a:cubicBezTo>
                  <a:lnTo>
                    <a:pt x="8354" y="36979"/>
                  </a:lnTo>
                  <a:cubicBezTo>
                    <a:pt x="7448" y="37273"/>
                    <a:pt x="6519" y="37566"/>
                    <a:pt x="5614" y="37860"/>
                  </a:cubicBezTo>
                  <a:cubicBezTo>
                    <a:pt x="4110" y="38311"/>
                    <a:pt x="2607" y="38787"/>
                    <a:pt x="1103" y="39263"/>
                  </a:cubicBezTo>
                  <a:lnTo>
                    <a:pt x="206" y="39548"/>
                  </a:lnTo>
                  <a:lnTo>
                    <a:pt x="206" y="39548"/>
                  </a:lnTo>
                  <a:cubicBezTo>
                    <a:pt x="408" y="34558"/>
                    <a:pt x="756" y="29592"/>
                    <a:pt x="1228" y="24627"/>
                  </a:cubicBezTo>
                  <a:cubicBezTo>
                    <a:pt x="1704" y="19614"/>
                    <a:pt x="2331" y="14627"/>
                    <a:pt x="3108" y="9664"/>
                  </a:cubicBezTo>
                  <a:cubicBezTo>
                    <a:pt x="3283" y="8561"/>
                    <a:pt x="3609" y="7509"/>
                    <a:pt x="4261" y="6581"/>
                  </a:cubicBezTo>
                  <a:cubicBezTo>
                    <a:pt x="4837" y="5704"/>
                    <a:pt x="5589" y="4952"/>
                    <a:pt x="6416" y="4276"/>
                  </a:cubicBezTo>
                  <a:cubicBezTo>
                    <a:pt x="7970" y="2997"/>
                    <a:pt x="9825" y="2120"/>
                    <a:pt x="11755" y="1544"/>
                  </a:cubicBezTo>
                  <a:cubicBezTo>
                    <a:pt x="13735" y="917"/>
                    <a:pt x="15815" y="641"/>
                    <a:pt x="17870" y="441"/>
                  </a:cubicBezTo>
                  <a:cubicBezTo>
                    <a:pt x="19163" y="297"/>
                    <a:pt x="20480" y="195"/>
                    <a:pt x="21794" y="195"/>
                  </a:cubicBezTo>
                  <a:close/>
                  <a:moveTo>
                    <a:pt x="21785" y="0"/>
                  </a:moveTo>
                  <a:cubicBezTo>
                    <a:pt x="21491" y="0"/>
                    <a:pt x="21196" y="5"/>
                    <a:pt x="20903" y="15"/>
                  </a:cubicBezTo>
                  <a:cubicBezTo>
                    <a:pt x="19775" y="40"/>
                    <a:pt x="18647" y="140"/>
                    <a:pt x="17494" y="266"/>
                  </a:cubicBezTo>
                  <a:cubicBezTo>
                    <a:pt x="16441" y="391"/>
                    <a:pt x="15364" y="516"/>
                    <a:pt x="14311" y="717"/>
                  </a:cubicBezTo>
                  <a:cubicBezTo>
                    <a:pt x="10426" y="1418"/>
                    <a:pt x="6391" y="3123"/>
                    <a:pt x="4085" y="6481"/>
                  </a:cubicBezTo>
                  <a:cubicBezTo>
                    <a:pt x="3434" y="7408"/>
                    <a:pt x="3108" y="8461"/>
                    <a:pt x="2932" y="9564"/>
                  </a:cubicBezTo>
                  <a:cubicBezTo>
                    <a:pt x="2732" y="10842"/>
                    <a:pt x="2531" y="12095"/>
                    <a:pt x="2356" y="13348"/>
                  </a:cubicBezTo>
                  <a:cubicBezTo>
                    <a:pt x="2005" y="15855"/>
                    <a:pt x="1704" y="18361"/>
                    <a:pt x="1429" y="20867"/>
                  </a:cubicBezTo>
                  <a:cubicBezTo>
                    <a:pt x="852" y="25905"/>
                    <a:pt x="451" y="30942"/>
                    <a:pt x="176" y="36005"/>
                  </a:cubicBezTo>
                  <a:cubicBezTo>
                    <a:pt x="100" y="37233"/>
                    <a:pt x="50" y="38461"/>
                    <a:pt x="0" y="39689"/>
                  </a:cubicBezTo>
                  <a:cubicBezTo>
                    <a:pt x="0" y="39751"/>
                    <a:pt x="51" y="39796"/>
                    <a:pt x="97" y="39796"/>
                  </a:cubicBezTo>
                  <a:cubicBezTo>
                    <a:pt x="107" y="39796"/>
                    <a:pt x="117" y="39794"/>
                    <a:pt x="125" y="39790"/>
                  </a:cubicBezTo>
                  <a:cubicBezTo>
                    <a:pt x="1078" y="39489"/>
                    <a:pt x="2005" y="39188"/>
                    <a:pt x="2958" y="38887"/>
                  </a:cubicBezTo>
                  <a:cubicBezTo>
                    <a:pt x="4461" y="38436"/>
                    <a:pt x="5965" y="37960"/>
                    <a:pt x="7469" y="37484"/>
                  </a:cubicBezTo>
                  <a:cubicBezTo>
                    <a:pt x="7795" y="37358"/>
                    <a:pt x="8146" y="37258"/>
                    <a:pt x="8496" y="37158"/>
                  </a:cubicBezTo>
                  <a:cubicBezTo>
                    <a:pt x="8528" y="37145"/>
                    <a:pt x="8547" y="37123"/>
                    <a:pt x="8555" y="37098"/>
                  </a:cubicBezTo>
                  <a:lnTo>
                    <a:pt x="8555" y="37098"/>
                  </a:lnTo>
                  <a:cubicBezTo>
                    <a:pt x="8563" y="37086"/>
                    <a:pt x="8569" y="37073"/>
                    <a:pt x="8572" y="37058"/>
                  </a:cubicBezTo>
                  <a:cubicBezTo>
                    <a:pt x="9023" y="31845"/>
                    <a:pt x="9624" y="26657"/>
                    <a:pt x="10376" y="21494"/>
                  </a:cubicBezTo>
                  <a:cubicBezTo>
                    <a:pt x="10510" y="20526"/>
                    <a:pt x="10654" y="19558"/>
                    <a:pt x="10810" y="18591"/>
                  </a:cubicBezTo>
                  <a:lnTo>
                    <a:pt x="10810" y="18591"/>
                  </a:lnTo>
                  <a:cubicBezTo>
                    <a:pt x="10783" y="20467"/>
                    <a:pt x="10860" y="22362"/>
                    <a:pt x="11078" y="24226"/>
                  </a:cubicBezTo>
                  <a:cubicBezTo>
                    <a:pt x="11153" y="25028"/>
                    <a:pt x="11278" y="25830"/>
                    <a:pt x="11504" y="26607"/>
                  </a:cubicBezTo>
                  <a:cubicBezTo>
                    <a:pt x="11529" y="26632"/>
                    <a:pt x="11554" y="26657"/>
                    <a:pt x="11579" y="26657"/>
                  </a:cubicBezTo>
                  <a:cubicBezTo>
                    <a:pt x="13008" y="26882"/>
                    <a:pt x="14436" y="27058"/>
                    <a:pt x="15840" y="27183"/>
                  </a:cubicBezTo>
                  <a:cubicBezTo>
                    <a:pt x="17763" y="27365"/>
                    <a:pt x="19697" y="27482"/>
                    <a:pt x="21620" y="27482"/>
                  </a:cubicBezTo>
                  <a:cubicBezTo>
                    <a:pt x="22604" y="27482"/>
                    <a:pt x="23586" y="27451"/>
                    <a:pt x="24562" y="27383"/>
                  </a:cubicBezTo>
                  <a:cubicBezTo>
                    <a:pt x="26091" y="27283"/>
                    <a:pt x="27619" y="27083"/>
                    <a:pt x="29098" y="26607"/>
                  </a:cubicBezTo>
                  <a:cubicBezTo>
                    <a:pt x="29123" y="26607"/>
                    <a:pt x="29148" y="26581"/>
                    <a:pt x="29173" y="26531"/>
                  </a:cubicBezTo>
                  <a:cubicBezTo>
                    <a:pt x="29599" y="24125"/>
                    <a:pt x="29900" y="21669"/>
                    <a:pt x="29925" y="19213"/>
                  </a:cubicBezTo>
                  <a:cubicBezTo>
                    <a:pt x="29933" y="18898"/>
                    <a:pt x="29933" y="18582"/>
                    <a:pt x="29925" y="18267"/>
                  </a:cubicBezTo>
                  <a:lnTo>
                    <a:pt x="29925" y="18267"/>
                  </a:lnTo>
                  <a:cubicBezTo>
                    <a:pt x="30019" y="18785"/>
                    <a:pt x="30110" y="19302"/>
                    <a:pt x="30201" y="19815"/>
                  </a:cubicBezTo>
                  <a:cubicBezTo>
                    <a:pt x="30652" y="22396"/>
                    <a:pt x="31053" y="24977"/>
                    <a:pt x="31454" y="27559"/>
                  </a:cubicBezTo>
                  <a:cubicBezTo>
                    <a:pt x="31855" y="30366"/>
                    <a:pt x="32256" y="33198"/>
                    <a:pt x="32482" y="36005"/>
                  </a:cubicBezTo>
                  <a:cubicBezTo>
                    <a:pt x="32532" y="36607"/>
                    <a:pt x="32582" y="37183"/>
                    <a:pt x="32607" y="37785"/>
                  </a:cubicBezTo>
                  <a:cubicBezTo>
                    <a:pt x="32607" y="37935"/>
                    <a:pt x="32557" y="38186"/>
                    <a:pt x="32657" y="38311"/>
                  </a:cubicBezTo>
                  <a:cubicBezTo>
                    <a:pt x="32707" y="38361"/>
                    <a:pt x="32807" y="38386"/>
                    <a:pt x="32883" y="38411"/>
                  </a:cubicBezTo>
                  <a:cubicBezTo>
                    <a:pt x="33158" y="38461"/>
                    <a:pt x="33484" y="38461"/>
                    <a:pt x="33785" y="38461"/>
                  </a:cubicBezTo>
                  <a:cubicBezTo>
                    <a:pt x="34236" y="38461"/>
                    <a:pt x="34712" y="38436"/>
                    <a:pt x="35188" y="38436"/>
                  </a:cubicBezTo>
                  <a:cubicBezTo>
                    <a:pt x="36993" y="38336"/>
                    <a:pt x="38797" y="38186"/>
                    <a:pt x="40602" y="37985"/>
                  </a:cubicBezTo>
                  <a:lnTo>
                    <a:pt x="40702" y="37985"/>
                  </a:lnTo>
                  <a:cubicBezTo>
                    <a:pt x="40752" y="37985"/>
                    <a:pt x="40802" y="37935"/>
                    <a:pt x="40802" y="37885"/>
                  </a:cubicBezTo>
                  <a:cubicBezTo>
                    <a:pt x="40852" y="37008"/>
                    <a:pt x="40852" y="36155"/>
                    <a:pt x="40878" y="35303"/>
                  </a:cubicBezTo>
                  <a:cubicBezTo>
                    <a:pt x="40903" y="33173"/>
                    <a:pt x="40878" y="31068"/>
                    <a:pt x="40827" y="28962"/>
                  </a:cubicBezTo>
                  <a:cubicBezTo>
                    <a:pt x="40777" y="26231"/>
                    <a:pt x="40627" y="23524"/>
                    <a:pt x="40376" y="20792"/>
                  </a:cubicBezTo>
                  <a:cubicBezTo>
                    <a:pt x="40151" y="18160"/>
                    <a:pt x="39825" y="15504"/>
                    <a:pt x="39223" y="12922"/>
                  </a:cubicBezTo>
                  <a:cubicBezTo>
                    <a:pt x="38973" y="11819"/>
                    <a:pt x="38672" y="10742"/>
                    <a:pt x="38271" y="9689"/>
                  </a:cubicBezTo>
                  <a:cubicBezTo>
                    <a:pt x="37945" y="8837"/>
                    <a:pt x="37544" y="7985"/>
                    <a:pt x="37018" y="7233"/>
                  </a:cubicBezTo>
                  <a:cubicBezTo>
                    <a:pt x="36717" y="6832"/>
                    <a:pt x="36366" y="6481"/>
                    <a:pt x="35990" y="6130"/>
                  </a:cubicBezTo>
                  <a:cubicBezTo>
                    <a:pt x="35188" y="5403"/>
                    <a:pt x="34361" y="4702"/>
                    <a:pt x="33484" y="4050"/>
                  </a:cubicBezTo>
                  <a:cubicBezTo>
                    <a:pt x="31705" y="2747"/>
                    <a:pt x="29750" y="1594"/>
                    <a:pt x="27644" y="867"/>
                  </a:cubicBezTo>
                  <a:cubicBezTo>
                    <a:pt x="25767" y="234"/>
                    <a:pt x="23775" y="0"/>
                    <a:pt x="2178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6809;p74">
              <a:extLst>
                <a:ext uri="{FF2B5EF4-FFF2-40B4-BE49-F238E27FC236}">
                  <a16:creationId xmlns:a16="http://schemas.microsoft.com/office/drawing/2014/main" id="{668C5870-B204-88D4-5986-0921DE894B52}"/>
                </a:ext>
              </a:extLst>
            </p:cNvPr>
            <p:cNvSpPr/>
            <p:nvPr/>
          </p:nvSpPr>
          <p:spPr>
            <a:xfrm>
              <a:off x="1366422" y="3892197"/>
              <a:ext cx="805034" cy="356323"/>
            </a:xfrm>
            <a:custGeom>
              <a:avLst/>
              <a:gdLst/>
              <a:ahLst/>
              <a:cxnLst/>
              <a:rect l="l" t="t" r="r" b="b"/>
              <a:pathLst>
                <a:path w="28598" h="12658" extrusionOk="0">
                  <a:moveTo>
                    <a:pt x="22206" y="201"/>
                  </a:moveTo>
                  <a:cubicBezTo>
                    <a:pt x="22207" y="202"/>
                    <a:pt x="22208" y="203"/>
                    <a:pt x="22209" y="204"/>
                  </a:cubicBezTo>
                  <a:lnTo>
                    <a:pt x="22209" y="204"/>
                  </a:lnTo>
                  <a:cubicBezTo>
                    <a:pt x="22233" y="202"/>
                    <a:pt x="22233" y="201"/>
                    <a:pt x="22206" y="201"/>
                  </a:cubicBezTo>
                  <a:close/>
                  <a:moveTo>
                    <a:pt x="6241" y="1"/>
                  </a:moveTo>
                  <a:cubicBezTo>
                    <a:pt x="2833" y="3610"/>
                    <a:pt x="727" y="7745"/>
                    <a:pt x="1" y="12657"/>
                  </a:cubicBezTo>
                  <a:lnTo>
                    <a:pt x="28597" y="12657"/>
                  </a:lnTo>
                  <a:cubicBezTo>
                    <a:pt x="27871" y="7746"/>
                    <a:pt x="25616" y="3787"/>
                    <a:pt x="22209" y="204"/>
                  </a:cubicBezTo>
                  <a:lnTo>
                    <a:pt x="22209" y="204"/>
                  </a:lnTo>
                  <a:cubicBezTo>
                    <a:pt x="21898" y="232"/>
                    <a:pt x="17459" y="427"/>
                    <a:pt x="14687" y="427"/>
                  </a:cubicBezTo>
                  <a:cubicBezTo>
                    <a:pt x="11354" y="427"/>
                    <a:pt x="6241" y="1"/>
                    <a:pt x="6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6810;p74">
              <a:extLst>
                <a:ext uri="{FF2B5EF4-FFF2-40B4-BE49-F238E27FC236}">
                  <a16:creationId xmlns:a16="http://schemas.microsoft.com/office/drawing/2014/main" id="{C3CFFFAC-8243-8314-BED6-5F15BFE281CF}"/>
                </a:ext>
              </a:extLst>
            </p:cNvPr>
            <p:cNvSpPr/>
            <p:nvPr/>
          </p:nvSpPr>
          <p:spPr>
            <a:xfrm>
              <a:off x="1363607" y="3889381"/>
              <a:ext cx="810664" cy="361953"/>
            </a:xfrm>
            <a:custGeom>
              <a:avLst/>
              <a:gdLst/>
              <a:ahLst/>
              <a:cxnLst/>
              <a:rect l="l" t="t" r="r" b="b"/>
              <a:pathLst>
                <a:path w="28798" h="12858" extrusionOk="0">
                  <a:moveTo>
                    <a:pt x="6388" y="205"/>
                  </a:moveTo>
                  <a:cubicBezTo>
                    <a:pt x="6975" y="254"/>
                    <a:pt x="7585" y="302"/>
                    <a:pt x="8171" y="351"/>
                  </a:cubicBezTo>
                  <a:cubicBezTo>
                    <a:pt x="9499" y="426"/>
                    <a:pt x="10853" y="502"/>
                    <a:pt x="12181" y="577"/>
                  </a:cubicBezTo>
                  <a:cubicBezTo>
                    <a:pt x="12959" y="606"/>
                    <a:pt x="13746" y="618"/>
                    <a:pt x="14531" y="618"/>
                  </a:cubicBezTo>
                  <a:cubicBezTo>
                    <a:pt x="15086" y="618"/>
                    <a:pt x="15641" y="612"/>
                    <a:pt x="16191" y="602"/>
                  </a:cubicBezTo>
                  <a:cubicBezTo>
                    <a:pt x="17519" y="602"/>
                    <a:pt x="18848" y="552"/>
                    <a:pt x="20201" y="502"/>
                  </a:cubicBezTo>
                  <a:cubicBezTo>
                    <a:pt x="20677" y="476"/>
                    <a:pt x="21178" y="451"/>
                    <a:pt x="21655" y="426"/>
                  </a:cubicBezTo>
                  <a:cubicBezTo>
                    <a:pt x="21871" y="426"/>
                    <a:pt x="22087" y="426"/>
                    <a:pt x="22281" y="404"/>
                  </a:cubicBezTo>
                  <a:lnTo>
                    <a:pt x="22281" y="404"/>
                  </a:lnTo>
                  <a:cubicBezTo>
                    <a:pt x="23540" y="1743"/>
                    <a:pt x="24700" y="3179"/>
                    <a:pt x="25665" y="4762"/>
                  </a:cubicBezTo>
                  <a:cubicBezTo>
                    <a:pt x="26617" y="6291"/>
                    <a:pt x="27369" y="7945"/>
                    <a:pt x="27895" y="9675"/>
                  </a:cubicBezTo>
                  <a:cubicBezTo>
                    <a:pt x="28208" y="10661"/>
                    <a:pt x="28429" y="11648"/>
                    <a:pt x="28579" y="12657"/>
                  </a:cubicBezTo>
                  <a:lnTo>
                    <a:pt x="527" y="12657"/>
                  </a:lnTo>
                  <a:cubicBezTo>
                    <a:pt x="443" y="12657"/>
                    <a:pt x="360" y="12646"/>
                    <a:pt x="276" y="12646"/>
                  </a:cubicBezTo>
                  <a:cubicBezTo>
                    <a:pt x="258" y="12646"/>
                    <a:pt x="240" y="12646"/>
                    <a:pt x="221" y="12648"/>
                  </a:cubicBezTo>
                  <a:lnTo>
                    <a:pt x="221" y="12648"/>
                  </a:lnTo>
                  <a:cubicBezTo>
                    <a:pt x="500" y="10840"/>
                    <a:pt x="970" y="9082"/>
                    <a:pt x="1655" y="7419"/>
                  </a:cubicBezTo>
                  <a:cubicBezTo>
                    <a:pt x="2356" y="5715"/>
                    <a:pt x="3259" y="4111"/>
                    <a:pt x="4336" y="2632"/>
                  </a:cubicBezTo>
                  <a:cubicBezTo>
                    <a:pt x="4980" y="1790"/>
                    <a:pt x="5648" y="973"/>
                    <a:pt x="6388" y="205"/>
                  </a:cubicBezTo>
                  <a:close/>
                  <a:moveTo>
                    <a:pt x="6341" y="0"/>
                  </a:moveTo>
                  <a:cubicBezTo>
                    <a:pt x="6316" y="0"/>
                    <a:pt x="6291" y="25"/>
                    <a:pt x="6241" y="50"/>
                  </a:cubicBezTo>
                  <a:cubicBezTo>
                    <a:pt x="6141" y="151"/>
                    <a:pt x="6015" y="301"/>
                    <a:pt x="5915" y="401"/>
                  </a:cubicBezTo>
                  <a:cubicBezTo>
                    <a:pt x="5489" y="877"/>
                    <a:pt x="5088" y="1354"/>
                    <a:pt x="4687" y="1855"/>
                  </a:cubicBezTo>
                  <a:cubicBezTo>
                    <a:pt x="3935" y="2832"/>
                    <a:pt x="3233" y="3835"/>
                    <a:pt x="2657" y="4888"/>
                  </a:cubicBezTo>
                  <a:cubicBezTo>
                    <a:pt x="1454" y="7043"/>
                    <a:pt x="602" y="9374"/>
                    <a:pt x="151" y="11805"/>
                  </a:cubicBezTo>
                  <a:cubicBezTo>
                    <a:pt x="101" y="12106"/>
                    <a:pt x="51" y="12406"/>
                    <a:pt x="0" y="12732"/>
                  </a:cubicBezTo>
                  <a:cubicBezTo>
                    <a:pt x="0" y="12782"/>
                    <a:pt x="25" y="12858"/>
                    <a:pt x="101" y="12858"/>
                  </a:cubicBezTo>
                  <a:lnTo>
                    <a:pt x="28697" y="12858"/>
                  </a:lnTo>
                  <a:cubicBezTo>
                    <a:pt x="28754" y="12858"/>
                    <a:pt x="28785" y="12817"/>
                    <a:pt x="28790" y="12772"/>
                  </a:cubicBezTo>
                  <a:lnTo>
                    <a:pt x="28790" y="12772"/>
                  </a:lnTo>
                  <a:cubicBezTo>
                    <a:pt x="28795" y="12760"/>
                    <a:pt x="28798" y="12746"/>
                    <a:pt x="28798" y="12732"/>
                  </a:cubicBezTo>
                  <a:cubicBezTo>
                    <a:pt x="28522" y="10878"/>
                    <a:pt x="27996" y="9073"/>
                    <a:pt x="27269" y="7344"/>
                  </a:cubicBezTo>
                  <a:cubicBezTo>
                    <a:pt x="26517" y="5690"/>
                    <a:pt x="25564" y="4111"/>
                    <a:pt x="24462" y="2657"/>
                  </a:cubicBezTo>
                  <a:cubicBezTo>
                    <a:pt x="23824" y="1824"/>
                    <a:pt x="23139" y="1038"/>
                    <a:pt x="22429" y="277"/>
                  </a:cubicBezTo>
                  <a:lnTo>
                    <a:pt x="22429" y="277"/>
                  </a:lnTo>
                  <a:cubicBezTo>
                    <a:pt x="22423" y="242"/>
                    <a:pt x="22402" y="222"/>
                    <a:pt x="22381" y="201"/>
                  </a:cubicBezTo>
                  <a:cubicBezTo>
                    <a:pt x="22356" y="201"/>
                    <a:pt x="22331" y="176"/>
                    <a:pt x="22306" y="176"/>
                  </a:cubicBezTo>
                  <a:cubicBezTo>
                    <a:pt x="22278" y="176"/>
                    <a:pt x="22256" y="186"/>
                    <a:pt x="22240" y="201"/>
                  </a:cubicBezTo>
                  <a:lnTo>
                    <a:pt x="22206" y="201"/>
                  </a:lnTo>
                  <a:cubicBezTo>
                    <a:pt x="22106" y="201"/>
                    <a:pt x="22031" y="201"/>
                    <a:pt x="21930" y="226"/>
                  </a:cubicBezTo>
                  <a:cubicBezTo>
                    <a:pt x="21605" y="226"/>
                    <a:pt x="21279" y="251"/>
                    <a:pt x="20978" y="251"/>
                  </a:cubicBezTo>
                  <a:cubicBezTo>
                    <a:pt x="19975" y="301"/>
                    <a:pt x="18998" y="326"/>
                    <a:pt x="17995" y="376"/>
                  </a:cubicBezTo>
                  <a:cubicBezTo>
                    <a:pt x="17103" y="397"/>
                    <a:pt x="16210" y="409"/>
                    <a:pt x="15317" y="409"/>
                  </a:cubicBezTo>
                  <a:cubicBezTo>
                    <a:pt x="14054" y="409"/>
                    <a:pt x="12792" y="385"/>
                    <a:pt x="11529" y="326"/>
                  </a:cubicBezTo>
                  <a:cubicBezTo>
                    <a:pt x="9850" y="251"/>
                    <a:pt x="8171" y="151"/>
                    <a:pt x="6492" y="25"/>
                  </a:cubicBezTo>
                  <a:cubicBezTo>
                    <a:pt x="6442" y="0"/>
                    <a:pt x="6391" y="0"/>
                    <a:pt x="634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6811;p74">
              <a:extLst>
                <a:ext uri="{FF2B5EF4-FFF2-40B4-BE49-F238E27FC236}">
                  <a16:creationId xmlns:a16="http://schemas.microsoft.com/office/drawing/2014/main" id="{02374F4C-93F3-92D7-F94F-70C9BA9DDAAB}"/>
                </a:ext>
              </a:extLst>
            </p:cNvPr>
            <p:cNvSpPr/>
            <p:nvPr/>
          </p:nvSpPr>
          <p:spPr>
            <a:xfrm>
              <a:off x="1437277" y="3894561"/>
              <a:ext cx="145873" cy="355985"/>
            </a:xfrm>
            <a:custGeom>
              <a:avLst/>
              <a:gdLst/>
              <a:ahLst/>
              <a:cxnLst/>
              <a:rect l="l" t="t" r="r" b="b"/>
              <a:pathLst>
                <a:path w="5182" h="12646" extrusionOk="0">
                  <a:moveTo>
                    <a:pt x="5033" y="1"/>
                  </a:moveTo>
                  <a:cubicBezTo>
                    <a:pt x="5003" y="1"/>
                    <a:pt x="4974" y="13"/>
                    <a:pt x="4952" y="42"/>
                  </a:cubicBezTo>
                  <a:cubicBezTo>
                    <a:pt x="4025" y="1546"/>
                    <a:pt x="3173" y="3100"/>
                    <a:pt x="2471" y="4704"/>
                  </a:cubicBezTo>
                  <a:cubicBezTo>
                    <a:pt x="1744" y="6308"/>
                    <a:pt x="1168" y="7937"/>
                    <a:pt x="692" y="9616"/>
                  </a:cubicBezTo>
                  <a:cubicBezTo>
                    <a:pt x="416" y="10593"/>
                    <a:pt x="190" y="11546"/>
                    <a:pt x="15" y="12523"/>
                  </a:cubicBezTo>
                  <a:cubicBezTo>
                    <a:pt x="0" y="12598"/>
                    <a:pt x="65" y="12646"/>
                    <a:pt x="126" y="12646"/>
                  </a:cubicBezTo>
                  <a:cubicBezTo>
                    <a:pt x="167" y="12646"/>
                    <a:pt x="205" y="12624"/>
                    <a:pt x="215" y="12573"/>
                  </a:cubicBezTo>
                  <a:cubicBezTo>
                    <a:pt x="541" y="10869"/>
                    <a:pt x="992" y="9165"/>
                    <a:pt x="1569" y="7536"/>
                  </a:cubicBezTo>
                  <a:cubicBezTo>
                    <a:pt x="2145" y="5881"/>
                    <a:pt x="2822" y="4277"/>
                    <a:pt x="3649" y="2749"/>
                  </a:cubicBezTo>
                  <a:cubicBezTo>
                    <a:pt x="4100" y="1871"/>
                    <a:pt x="4601" y="994"/>
                    <a:pt x="5128" y="167"/>
                  </a:cubicBezTo>
                  <a:cubicBezTo>
                    <a:pt x="5181" y="78"/>
                    <a:pt x="5107" y="1"/>
                    <a:pt x="50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6812;p74">
              <a:extLst>
                <a:ext uri="{FF2B5EF4-FFF2-40B4-BE49-F238E27FC236}">
                  <a16:creationId xmlns:a16="http://schemas.microsoft.com/office/drawing/2014/main" id="{1B760604-7A08-B9B1-0CA8-7729C4DBCD37}"/>
                </a:ext>
              </a:extLst>
            </p:cNvPr>
            <p:cNvSpPr/>
            <p:nvPr/>
          </p:nvSpPr>
          <p:spPr>
            <a:xfrm>
              <a:off x="1541407" y="3901852"/>
              <a:ext cx="84703" cy="276349"/>
            </a:xfrm>
            <a:custGeom>
              <a:avLst/>
              <a:gdLst/>
              <a:ahLst/>
              <a:cxnLst/>
              <a:rect l="l" t="t" r="r" b="b"/>
              <a:pathLst>
                <a:path w="3009" h="9817" extrusionOk="0">
                  <a:moveTo>
                    <a:pt x="2875" y="1"/>
                  </a:moveTo>
                  <a:cubicBezTo>
                    <a:pt x="2842" y="1"/>
                    <a:pt x="2807" y="18"/>
                    <a:pt x="2782" y="59"/>
                  </a:cubicBezTo>
                  <a:cubicBezTo>
                    <a:pt x="1704" y="2414"/>
                    <a:pt x="902" y="4896"/>
                    <a:pt x="376" y="7452"/>
                  </a:cubicBezTo>
                  <a:cubicBezTo>
                    <a:pt x="226" y="8204"/>
                    <a:pt x="126" y="8931"/>
                    <a:pt x="0" y="9683"/>
                  </a:cubicBezTo>
                  <a:cubicBezTo>
                    <a:pt x="0" y="9759"/>
                    <a:pt x="74" y="9816"/>
                    <a:pt x="132" y="9816"/>
                  </a:cubicBezTo>
                  <a:cubicBezTo>
                    <a:pt x="170" y="9816"/>
                    <a:pt x="201" y="9792"/>
                    <a:pt x="201" y="9733"/>
                  </a:cubicBezTo>
                  <a:cubicBezTo>
                    <a:pt x="552" y="7176"/>
                    <a:pt x="1178" y="4645"/>
                    <a:pt x="2105" y="2239"/>
                  </a:cubicBezTo>
                  <a:cubicBezTo>
                    <a:pt x="2381" y="1537"/>
                    <a:pt x="2657" y="835"/>
                    <a:pt x="2958" y="159"/>
                  </a:cubicBezTo>
                  <a:cubicBezTo>
                    <a:pt x="3008" y="74"/>
                    <a:pt x="2945" y="1"/>
                    <a:pt x="28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6813;p74">
              <a:extLst>
                <a:ext uri="{FF2B5EF4-FFF2-40B4-BE49-F238E27FC236}">
                  <a16:creationId xmlns:a16="http://schemas.microsoft.com/office/drawing/2014/main" id="{09CDBB05-2D0F-B411-471C-D9B23F85C732}"/>
                </a:ext>
              </a:extLst>
            </p:cNvPr>
            <p:cNvSpPr/>
            <p:nvPr/>
          </p:nvSpPr>
          <p:spPr>
            <a:xfrm>
              <a:off x="1530118" y="4210384"/>
              <a:ext cx="7066" cy="5686"/>
            </a:xfrm>
            <a:custGeom>
              <a:avLst/>
              <a:gdLst/>
              <a:ahLst/>
              <a:cxnLst/>
              <a:rect l="l" t="t" r="r" b="b"/>
              <a:pathLst>
                <a:path w="251" h="202" extrusionOk="0">
                  <a:moveTo>
                    <a:pt x="126" y="1"/>
                  </a:moveTo>
                  <a:cubicBezTo>
                    <a:pt x="0" y="1"/>
                    <a:pt x="0" y="201"/>
                    <a:pt x="126" y="201"/>
                  </a:cubicBezTo>
                  <a:cubicBezTo>
                    <a:pt x="251" y="201"/>
                    <a:pt x="2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6814;p74">
              <a:extLst>
                <a:ext uri="{FF2B5EF4-FFF2-40B4-BE49-F238E27FC236}">
                  <a16:creationId xmlns:a16="http://schemas.microsoft.com/office/drawing/2014/main" id="{D576F0A2-DAF2-616D-C8D4-2818404029B8}"/>
                </a:ext>
              </a:extLst>
            </p:cNvPr>
            <p:cNvSpPr/>
            <p:nvPr/>
          </p:nvSpPr>
          <p:spPr>
            <a:xfrm>
              <a:off x="1624930" y="3987515"/>
              <a:ext cx="37974" cy="177626"/>
            </a:xfrm>
            <a:custGeom>
              <a:avLst/>
              <a:gdLst/>
              <a:ahLst/>
              <a:cxnLst/>
              <a:rect l="l" t="t" r="r" b="b"/>
              <a:pathLst>
                <a:path w="1349" h="6310" extrusionOk="0">
                  <a:moveTo>
                    <a:pt x="1232" y="1"/>
                  </a:moveTo>
                  <a:cubicBezTo>
                    <a:pt x="1192" y="1"/>
                    <a:pt x="1154" y="23"/>
                    <a:pt x="1144" y="73"/>
                  </a:cubicBezTo>
                  <a:cubicBezTo>
                    <a:pt x="667" y="2078"/>
                    <a:pt x="291" y="4133"/>
                    <a:pt x="16" y="6163"/>
                  </a:cubicBezTo>
                  <a:cubicBezTo>
                    <a:pt x="0" y="6255"/>
                    <a:pt x="69" y="6310"/>
                    <a:pt x="131" y="6310"/>
                  </a:cubicBezTo>
                  <a:cubicBezTo>
                    <a:pt x="170" y="6310"/>
                    <a:pt x="206" y="6287"/>
                    <a:pt x="216" y="6239"/>
                  </a:cubicBezTo>
                  <a:cubicBezTo>
                    <a:pt x="492" y="4184"/>
                    <a:pt x="868" y="2153"/>
                    <a:pt x="1319" y="123"/>
                  </a:cubicBezTo>
                  <a:cubicBezTo>
                    <a:pt x="1349" y="49"/>
                    <a:pt x="1290" y="1"/>
                    <a:pt x="123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6815;p74">
              <a:extLst>
                <a:ext uri="{FF2B5EF4-FFF2-40B4-BE49-F238E27FC236}">
                  <a16:creationId xmlns:a16="http://schemas.microsoft.com/office/drawing/2014/main" id="{5212C984-58A8-751C-01C4-8ACEC6141699}"/>
                </a:ext>
              </a:extLst>
            </p:cNvPr>
            <p:cNvSpPr/>
            <p:nvPr/>
          </p:nvSpPr>
          <p:spPr>
            <a:xfrm>
              <a:off x="1664453" y="3900079"/>
              <a:ext cx="14272" cy="52049"/>
            </a:xfrm>
            <a:custGeom>
              <a:avLst/>
              <a:gdLst/>
              <a:ahLst/>
              <a:cxnLst/>
              <a:rect l="l" t="t" r="r" b="b"/>
              <a:pathLst>
                <a:path w="507" h="1849" extrusionOk="0">
                  <a:moveTo>
                    <a:pt x="376" y="0"/>
                  </a:moveTo>
                  <a:cubicBezTo>
                    <a:pt x="337" y="0"/>
                    <a:pt x="301" y="23"/>
                    <a:pt x="291" y="71"/>
                  </a:cubicBezTo>
                  <a:cubicBezTo>
                    <a:pt x="191" y="623"/>
                    <a:pt x="115" y="1174"/>
                    <a:pt x="15" y="1726"/>
                  </a:cubicBezTo>
                  <a:cubicBezTo>
                    <a:pt x="0" y="1800"/>
                    <a:pt x="66" y="1848"/>
                    <a:pt x="126" y="1848"/>
                  </a:cubicBezTo>
                  <a:cubicBezTo>
                    <a:pt x="167" y="1848"/>
                    <a:pt x="206" y="1826"/>
                    <a:pt x="216" y="1776"/>
                  </a:cubicBezTo>
                  <a:cubicBezTo>
                    <a:pt x="291" y="1224"/>
                    <a:pt x="391" y="673"/>
                    <a:pt x="491" y="147"/>
                  </a:cubicBezTo>
                  <a:cubicBezTo>
                    <a:pt x="507" y="55"/>
                    <a:pt x="438" y="0"/>
                    <a:pt x="3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6816;p74">
              <a:extLst>
                <a:ext uri="{FF2B5EF4-FFF2-40B4-BE49-F238E27FC236}">
                  <a16:creationId xmlns:a16="http://schemas.microsoft.com/office/drawing/2014/main" id="{207836ED-1E56-9C9A-0993-2222D3F5F280}"/>
                </a:ext>
              </a:extLst>
            </p:cNvPr>
            <p:cNvSpPr/>
            <p:nvPr/>
          </p:nvSpPr>
          <p:spPr>
            <a:xfrm>
              <a:off x="1662032" y="3967697"/>
              <a:ext cx="7094" cy="5658"/>
            </a:xfrm>
            <a:custGeom>
              <a:avLst/>
              <a:gdLst/>
              <a:ahLst/>
              <a:cxnLst/>
              <a:rect l="l" t="t" r="r" b="b"/>
              <a:pathLst>
                <a:path w="252" h="201" extrusionOk="0">
                  <a:moveTo>
                    <a:pt x="126" y="0"/>
                  </a:moveTo>
                  <a:cubicBezTo>
                    <a:pt x="1" y="0"/>
                    <a:pt x="1" y="201"/>
                    <a:pt x="126" y="201"/>
                  </a:cubicBezTo>
                  <a:cubicBezTo>
                    <a:pt x="252" y="201"/>
                    <a:pt x="252"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6817;p74">
              <a:extLst>
                <a:ext uri="{FF2B5EF4-FFF2-40B4-BE49-F238E27FC236}">
                  <a16:creationId xmlns:a16="http://schemas.microsoft.com/office/drawing/2014/main" id="{F269A0F6-BC48-B748-FA64-3839C82F0262}"/>
                </a:ext>
              </a:extLst>
            </p:cNvPr>
            <p:cNvSpPr/>
            <p:nvPr/>
          </p:nvSpPr>
          <p:spPr>
            <a:xfrm>
              <a:off x="1698741" y="3902246"/>
              <a:ext cx="29304" cy="290367"/>
            </a:xfrm>
            <a:custGeom>
              <a:avLst/>
              <a:gdLst/>
              <a:ahLst/>
              <a:cxnLst/>
              <a:rect l="l" t="t" r="r" b="b"/>
              <a:pathLst>
                <a:path w="1041" h="10315" extrusionOk="0">
                  <a:moveTo>
                    <a:pt x="946" y="1"/>
                  </a:moveTo>
                  <a:cubicBezTo>
                    <a:pt x="896" y="1"/>
                    <a:pt x="840" y="32"/>
                    <a:pt x="827" y="95"/>
                  </a:cubicBezTo>
                  <a:cubicBezTo>
                    <a:pt x="627" y="2701"/>
                    <a:pt x="401" y="5308"/>
                    <a:pt x="201" y="7914"/>
                  </a:cubicBezTo>
                  <a:cubicBezTo>
                    <a:pt x="126" y="8691"/>
                    <a:pt x="75" y="9468"/>
                    <a:pt x="0" y="10220"/>
                  </a:cubicBezTo>
                  <a:cubicBezTo>
                    <a:pt x="0" y="10283"/>
                    <a:pt x="50" y="10314"/>
                    <a:pt x="100" y="10314"/>
                  </a:cubicBezTo>
                  <a:cubicBezTo>
                    <a:pt x="151" y="10314"/>
                    <a:pt x="201" y="10283"/>
                    <a:pt x="201" y="10220"/>
                  </a:cubicBezTo>
                  <a:cubicBezTo>
                    <a:pt x="401" y="7614"/>
                    <a:pt x="652" y="5007"/>
                    <a:pt x="852" y="2400"/>
                  </a:cubicBezTo>
                  <a:cubicBezTo>
                    <a:pt x="928" y="1624"/>
                    <a:pt x="978" y="872"/>
                    <a:pt x="1028" y="95"/>
                  </a:cubicBezTo>
                  <a:cubicBezTo>
                    <a:pt x="1040" y="32"/>
                    <a:pt x="996" y="1"/>
                    <a:pt x="94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6818;p74">
              <a:extLst>
                <a:ext uri="{FF2B5EF4-FFF2-40B4-BE49-F238E27FC236}">
                  <a16:creationId xmlns:a16="http://schemas.microsoft.com/office/drawing/2014/main" id="{7AAF6C19-0AF7-B382-F5D3-BA6E5CF88819}"/>
                </a:ext>
              </a:extLst>
            </p:cNvPr>
            <p:cNvSpPr/>
            <p:nvPr/>
          </p:nvSpPr>
          <p:spPr>
            <a:xfrm>
              <a:off x="1774917" y="3907201"/>
              <a:ext cx="8501" cy="128786"/>
            </a:xfrm>
            <a:custGeom>
              <a:avLst/>
              <a:gdLst/>
              <a:ahLst/>
              <a:cxnLst/>
              <a:rect l="l" t="t" r="r" b="b"/>
              <a:pathLst>
                <a:path w="302" h="4575" extrusionOk="0">
                  <a:moveTo>
                    <a:pt x="101" y="0"/>
                  </a:moveTo>
                  <a:cubicBezTo>
                    <a:pt x="51" y="0"/>
                    <a:pt x="1" y="31"/>
                    <a:pt x="1" y="94"/>
                  </a:cubicBezTo>
                  <a:cubicBezTo>
                    <a:pt x="26" y="1548"/>
                    <a:pt x="76" y="3026"/>
                    <a:pt x="101" y="4480"/>
                  </a:cubicBezTo>
                  <a:cubicBezTo>
                    <a:pt x="101" y="4543"/>
                    <a:pt x="151" y="4574"/>
                    <a:pt x="201" y="4574"/>
                  </a:cubicBezTo>
                  <a:cubicBezTo>
                    <a:pt x="252" y="4574"/>
                    <a:pt x="302" y="4543"/>
                    <a:pt x="302" y="4480"/>
                  </a:cubicBezTo>
                  <a:cubicBezTo>
                    <a:pt x="277" y="3026"/>
                    <a:pt x="227" y="1548"/>
                    <a:pt x="201" y="94"/>
                  </a:cubicBezTo>
                  <a:cubicBezTo>
                    <a:pt x="201" y="31"/>
                    <a:pt x="15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6819;p74">
              <a:extLst>
                <a:ext uri="{FF2B5EF4-FFF2-40B4-BE49-F238E27FC236}">
                  <a16:creationId xmlns:a16="http://schemas.microsoft.com/office/drawing/2014/main" id="{3D7BB72B-B0B5-C7BA-B3A0-2C3F6543B2E5}"/>
                </a:ext>
              </a:extLst>
            </p:cNvPr>
            <p:cNvSpPr/>
            <p:nvPr/>
          </p:nvSpPr>
          <p:spPr>
            <a:xfrm>
              <a:off x="1779168" y="4077034"/>
              <a:ext cx="7066" cy="5686"/>
            </a:xfrm>
            <a:custGeom>
              <a:avLst/>
              <a:gdLst/>
              <a:ahLst/>
              <a:cxnLst/>
              <a:rect l="l" t="t" r="r" b="b"/>
              <a:pathLst>
                <a:path w="251" h="202" extrusionOk="0">
                  <a:moveTo>
                    <a:pt x="126" y="1"/>
                  </a:moveTo>
                  <a:cubicBezTo>
                    <a:pt x="0" y="1"/>
                    <a:pt x="0" y="201"/>
                    <a:pt x="126" y="201"/>
                  </a:cubicBezTo>
                  <a:cubicBezTo>
                    <a:pt x="251" y="201"/>
                    <a:pt x="2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6820;p74">
              <a:extLst>
                <a:ext uri="{FF2B5EF4-FFF2-40B4-BE49-F238E27FC236}">
                  <a16:creationId xmlns:a16="http://schemas.microsoft.com/office/drawing/2014/main" id="{3FA7E22C-C770-7D48-E2E9-54BC3B94AE2E}"/>
                </a:ext>
              </a:extLst>
            </p:cNvPr>
            <p:cNvSpPr/>
            <p:nvPr/>
          </p:nvSpPr>
          <p:spPr>
            <a:xfrm>
              <a:off x="1774917" y="4119570"/>
              <a:ext cx="9205" cy="108124"/>
            </a:xfrm>
            <a:custGeom>
              <a:avLst/>
              <a:gdLst/>
              <a:ahLst/>
              <a:cxnLst/>
              <a:rect l="l" t="t" r="r" b="b"/>
              <a:pathLst>
                <a:path w="327" h="3841" extrusionOk="0">
                  <a:moveTo>
                    <a:pt x="227" y="0"/>
                  </a:moveTo>
                  <a:cubicBezTo>
                    <a:pt x="176" y="0"/>
                    <a:pt x="126" y="31"/>
                    <a:pt x="126" y="94"/>
                  </a:cubicBezTo>
                  <a:cubicBezTo>
                    <a:pt x="76" y="1322"/>
                    <a:pt x="51" y="2525"/>
                    <a:pt x="1" y="3728"/>
                  </a:cubicBezTo>
                  <a:cubicBezTo>
                    <a:pt x="1" y="3803"/>
                    <a:pt x="51" y="3841"/>
                    <a:pt x="101" y="3841"/>
                  </a:cubicBezTo>
                  <a:cubicBezTo>
                    <a:pt x="151" y="3841"/>
                    <a:pt x="201" y="3803"/>
                    <a:pt x="201" y="3728"/>
                  </a:cubicBezTo>
                  <a:lnTo>
                    <a:pt x="327" y="94"/>
                  </a:lnTo>
                  <a:cubicBezTo>
                    <a:pt x="327" y="31"/>
                    <a:pt x="277" y="0"/>
                    <a:pt x="2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6821;p74">
              <a:extLst>
                <a:ext uri="{FF2B5EF4-FFF2-40B4-BE49-F238E27FC236}">
                  <a16:creationId xmlns:a16="http://schemas.microsoft.com/office/drawing/2014/main" id="{9561A831-B884-FDB9-8F96-6FF6363AF96E}"/>
                </a:ext>
              </a:extLst>
            </p:cNvPr>
            <p:cNvSpPr/>
            <p:nvPr/>
          </p:nvSpPr>
          <p:spPr>
            <a:xfrm>
              <a:off x="1832372" y="3901430"/>
              <a:ext cx="28657" cy="308102"/>
            </a:xfrm>
            <a:custGeom>
              <a:avLst/>
              <a:gdLst/>
              <a:ahLst/>
              <a:cxnLst/>
              <a:rect l="l" t="t" r="r" b="b"/>
              <a:pathLst>
                <a:path w="1018" h="10945" extrusionOk="0">
                  <a:moveTo>
                    <a:pt x="126" y="1"/>
                  </a:moveTo>
                  <a:cubicBezTo>
                    <a:pt x="65" y="1"/>
                    <a:pt x="0" y="49"/>
                    <a:pt x="15" y="124"/>
                  </a:cubicBezTo>
                  <a:cubicBezTo>
                    <a:pt x="491" y="2881"/>
                    <a:pt x="742" y="5663"/>
                    <a:pt x="767" y="8445"/>
                  </a:cubicBezTo>
                  <a:cubicBezTo>
                    <a:pt x="767" y="9247"/>
                    <a:pt x="742" y="10049"/>
                    <a:pt x="742" y="10851"/>
                  </a:cubicBezTo>
                  <a:cubicBezTo>
                    <a:pt x="729" y="10913"/>
                    <a:pt x="780" y="10945"/>
                    <a:pt x="833" y="10945"/>
                  </a:cubicBezTo>
                  <a:cubicBezTo>
                    <a:pt x="886" y="10945"/>
                    <a:pt x="942" y="10913"/>
                    <a:pt x="942" y="10851"/>
                  </a:cubicBezTo>
                  <a:cubicBezTo>
                    <a:pt x="1018" y="8044"/>
                    <a:pt x="917" y="5236"/>
                    <a:pt x="567" y="2429"/>
                  </a:cubicBezTo>
                  <a:cubicBezTo>
                    <a:pt x="466" y="1653"/>
                    <a:pt x="366" y="850"/>
                    <a:pt x="216" y="74"/>
                  </a:cubicBezTo>
                  <a:cubicBezTo>
                    <a:pt x="206" y="23"/>
                    <a:pt x="167"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6822;p74">
              <a:extLst>
                <a:ext uri="{FF2B5EF4-FFF2-40B4-BE49-F238E27FC236}">
                  <a16:creationId xmlns:a16="http://schemas.microsoft.com/office/drawing/2014/main" id="{FE4616BF-AFA9-6527-5744-C36D9B87F38E}"/>
                </a:ext>
              </a:extLst>
            </p:cNvPr>
            <p:cNvSpPr/>
            <p:nvPr/>
          </p:nvSpPr>
          <p:spPr>
            <a:xfrm>
              <a:off x="1878934" y="3902162"/>
              <a:ext cx="29023" cy="148632"/>
            </a:xfrm>
            <a:custGeom>
              <a:avLst/>
              <a:gdLst/>
              <a:ahLst/>
              <a:cxnLst/>
              <a:rect l="l" t="t" r="r" b="b"/>
              <a:pathLst>
                <a:path w="1031" h="5280" extrusionOk="0">
                  <a:moveTo>
                    <a:pt x="115" y="0"/>
                  </a:moveTo>
                  <a:cubicBezTo>
                    <a:pt x="57" y="0"/>
                    <a:pt x="0" y="48"/>
                    <a:pt x="15" y="123"/>
                  </a:cubicBezTo>
                  <a:cubicBezTo>
                    <a:pt x="416" y="1777"/>
                    <a:pt x="692" y="3481"/>
                    <a:pt x="817" y="5185"/>
                  </a:cubicBezTo>
                  <a:cubicBezTo>
                    <a:pt x="817" y="5248"/>
                    <a:pt x="874" y="5279"/>
                    <a:pt x="927" y="5279"/>
                  </a:cubicBezTo>
                  <a:cubicBezTo>
                    <a:pt x="980" y="5279"/>
                    <a:pt x="1030" y="5248"/>
                    <a:pt x="1018" y="5185"/>
                  </a:cubicBezTo>
                  <a:cubicBezTo>
                    <a:pt x="892" y="3456"/>
                    <a:pt x="617" y="1752"/>
                    <a:pt x="216" y="73"/>
                  </a:cubicBezTo>
                  <a:cubicBezTo>
                    <a:pt x="196" y="22"/>
                    <a:pt x="155" y="0"/>
                    <a:pt x="1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6823;p74">
              <a:extLst>
                <a:ext uri="{FF2B5EF4-FFF2-40B4-BE49-F238E27FC236}">
                  <a16:creationId xmlns:a16="http://schemas.microsoft.com/office/drawing/2014/main" id="{A76D33E0-7DE9-F0DC-F136-F2C4A7205511}"/>
                </a:ext>
              </a:extLst>
            </p:cNvPr>
            <p:cNvSpPr/>
            <p:nvPr/>
          </p:nvSpPr>
          <p:spPr>
            <a:xfrm>
              <a:off x="1911110" y="4086915"/>
              <a:ext cx="7066" cy="5686"/>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6824;p74">
              <a:extLst>
                <a:ext uri="{FF2B5EF4-FFF2-40B4-BE49-F238E27FC236}">
                  <a16:creationId xmlns:a16="http://schemas.microsoft.com/office/drawing/2014/main" id="{F4FB40E7-BB0B-218B-0BE8-EB6CB93D57F3}"/>
                </a:ext>
              </a:extLst>
            </p:cNvPr>
            <p:cNvSpPr/>
            <p:nvPr/>
          </p:nvSpPr>
          <p:spPr>
            <a:xfrm>
              <a:off x="1910040" y="4142851"/>
              <a:ext cx="10950" cy="77975"/>
            </a:xfrm>
            <a:custGeom>
              <a:avLst/>
              <a:gdLst/>
              <a:ahLst/>
              <a:cxnLst/>
              <a:rect l="l" t="t" r="r" b="b"/>
              <a:pathLst>
                <a:path w="389" h="2770" extrusionOk="0">
                  <a:moveTo>
                    <a:pt x="104" y="0"/>
                  </a:moveTo>
                  <a:cubicBezTo>
                    <a:pt x="51" y="0"/>
                    <a:pt x="1" y="31"/>
                    <a:pt x="13" y="94"/>
                  </a:cubicBezTo>
                  <a:cubicBezTo>
                    <a:pt x="63" y="946"/>
                    <a:pt x="113" y="1823"/>
                    <a:pt x="188" y="2676"/>
                  </a:cubicBezTo>
                  <a:cubicBezTo>
                    <a:pt x="188" y="2738"/>
                    <a:pt x="239" y="2770"/>
                    <a:pt x="289" y="2770"/>
                  </a:cubicBezTo>
                  <a:cubicBezTo>
                    <a:pt x="339" y="2770"/>
                    <a:pt x="389" y="2738"/>
                    <a:pt x="389" y="2676"/>
                  </a:cubicBezTo>
                  <a:cubicBezTo>
                    <a:pt x="339" y="1823"/>
                    <a:pt x="264" y="946"/>
                    <a:pt x="214" y="94"/>
                  </a:cubicBezTo>
                  <a:cubicBezTo>
                    <a:pt x="214" y="31"/>
                    <a:pt x="157" y="0"/>
                    <a:pt x="1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6825;p74">
              <a:extLst>
                <a:ext uri="{FF2B5EF4-FFF2-40B4-BE49-F238E27FC236}">
                  <a16:creationId xmlns:a16="http://schemas.microsoft.com/office/drawing/2014/main" id="{66DFE506-70A5-0899-8BB2-808F883BDB51}"/>
                </a:ext>
              </a:extLst>
            </p:cNvPr>
            <p:cNvSpPr/>
            <p:nvPr/>
          </p:nvSpPr>
          <p:spPr>
            <a:xfrm>
              <a:off x="1923665" y="3902162"/>
              <a:ext cx="71783" cy="302444"/>
            </a:xfrm>
            <a:custGeom>
              <a:avLst/>
              <a:gdLst/>
              <a:ahLst/>
              <a:cxnLst/>
              <a:rect l="l" t="t" r="r" b="b"/>
              <a:pathLst>
                <a:path w="2550" h="10744" extrusionOk="0">
                  <a:moveTo>
                    <a:pt x="123" y="0"/>
                  </a:moveTo>
                  <a:cubicBezTo>
                    <a:pt x="60" y="0"/>
                    <a:pt x="0" y="48"/>
                    <a:pt x="30" y="123"/>
                  </a:cubicBezTo>
                  <a:cubicBezTo>
                    <a:pt x="1083" y="2729"/>
                    <a:pt x="1810" y="5486"/>
                    <a:pt x="2136" y="8268"/>
                  </a:cubicBezTo>
                  <a:cubicBezTo>
                    <a:pt x="2236" y="9045"/>
                    <a:pt x="2311" y="9847"/>
                    <a:pt x="2336" y="10649"/>
                  </a:cubicBezTo>
                  <a:cubicBezTo>
                    <a:pt x="2349" y="10712"/>
                    <a:pt x="2405" y="10743"/>
                    <a:pt x="2455" y="10743"/>
                  </a:cubicBezTo>
                  <a:cubicBezTo>
                    <a:pt x="2505" y="10743"/>
                    <a:pt x="2549" y="10712"/>
                    <a:pt x="2537" y="10649"/>
                  </a:cubicBezTo>
                  <a:cubicBezTo>
                    <a:pt x="2411" y="7817"/>
                    <a:pt x="1910" y="5010"/>
                    <a:pt x="1033" y="2303"/>
                  </a:cubicBezTo>
                  <a:cubicBezTo>
                    <a:pt x="807" y="1551"/>
                    <a:pt x="532" y="799"/>
                    <a:pt x="231" y="73"/>
                  </a:cubicBezTo>
                  <a:cubicBezTo>
                    <a:pt x="211" y="22"/>
                    <a:pt x="166" y="0"/>
                    <a:pt x="1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6826;p74">
              <a:extLst>
                <a:ext uri="{FF2B5EF4-FFF2-40B4-BE49-F238E27FC236}">
                  <a16:creationId xmlns:a16="http://schemas.microsoft.com/office/drawing/2014/main" id="{5B2C65A2-411F-9FB3-F7AC-29ABDB2B4856}"/>
                </a:ext>
              </a:extLst>
            </p:cNvPr>
            <p:cNvSpPr/>
            <p:nvPr/>
          </p:nvSpPr>
          <p:spPr>
            <a:xfrm>
              <a:off x="1961162" y="3897630"/>
              <a:ext cx="123944" cy="294365"/>
            </a:xfrm>
            <a:custGeom>
              <a:avLst/>
              <a:gdLst/>
              <a:ahLst/>
              <a:cxnLst/>
              <a:rect l="l" t="t" r="r" b="b"/>
              <a:pathLst>
                <a:path w="4403" h="10457" extrusionOk="0">
                  <a:moveTo>
                    <a:pt x="134" y="1"/>
                  </a:moveTo>
                  <a:cubicBezTo>
                    <a:pt x="64" y="1"/>
                    <a:pt x="1" y="74"/>
                    <a:pt x="52" y="158"/>
                  </a:cubicBezTo>
                  <a:cubicBezTo>
                    <a:pt x="1581" y="2590"/>
                    <a:pt x="2784" y="5221"/>
                    <a:pt x="3586" y="7978"/>
                  </a:cubicBezTo>
                  <a:cubicBezTo>
                    <a:pt x="3811" y="8780"/>
                    <a:pt x="4012" y="9582"/>
                    <a:pt x="4187" y="10384"/>
                  </a:cubicBezTo>
                  <a:cubicBezTo>
                    <a:pt x="4197" y="10435"/>
                    <a:pt x="4236" y="10457"/>
                    <a:pt x="4277" y="10457"/>
                  </a:cubicBezTo>
                  <a:cubicBezTo>
                    <a:pt x="4337" y="10457"/>
                    <a:pt x="4403" y="10409"/>
                    <a:pt x="4388" y="10334"/>
                  </a:cubicBezTo>
                  <a:cubicBezTo>
                    <a:pt x="3786" y="7502"/>
                    <a:pt x="2834" y="4745"/>
                    <a:pt x="1480" y="2189"/>
                  </a:cubicBezTo>
                  <a:cubicBezTo>
                    <a:pt x="1079" y="1462"/>
                    <a:pt x="678" y="735"/>
                    <a:pt x="227" y="58"/>
                  </a:cubicBezTo>
                  <a:cubicBezTo>
                    <a:pt x="203" y="17"/>
                    <a:pt x="168" y="1"/>
                    <a:pt x="13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6827;p74">
              <a:extLst>
                <a:ext uri="{FF2B5EF4-FFF2-40B4-BE49-F238E27FC236}">
                  <a16:creationId xmlns:a16="http://schemas.microsoft.com/office/drawing/2014/main" id="{4849AB34-5657-84EF-0394-AD69B974DFE5}"/>
                </a:ext>
              </a:extLst>
            </p:cNvPr>
            <p:cNvSpPr/>
            <p:nvPr/>
          </p:nvSpPr>
          <p:spPr>
            <a:xfrm>
              <a:off x="2016731" y="4072023"/>
              <a:ext cx="16440" cy="56384"/>
            </a:xfrm>
            <a:custGeom>
              <a:avLst/>
              <a:gdLst/>
              <a:ahLst/>
              <a:cxnLst/>
              <a:rect l="l" t="t" r="r" b="b"/>
              <a:pathLst>
                <a:path w="584" h="2003" extrusionOk="0">
                  <a:moveTo>
                    <a:pt x="137" y="0"/>
                  </a:moveTo>
                  <a:cubicBezTo>
                    <a:pt x="70" y="0"/>
                    <a:pt x="1" y="50"/>
                    <a:pt x="33" y="129"/>
                  </a:cubicBezTo>
                  <a:cubicBezTo>
                    <a:pt x="258" y="680"/>
                    <a:pt x="383" y="1307"/>
                    <a:pt x="383" y="1908"/>
                  </a:cubicBezTo>
                  <a:cubicBezTo>
                    <a:pt x="383" y="1971"/>
                    <a:pt x="434" y="2002"/>
                    <a:pt x="484" y="2002"/>
                  </a:cubicBezTo>
                  <a:cubicBezTo>
                    <a:pt x="534" y="2002"/>
                    <a:pt x="584" y="1971"/>
                    <a:pt x="584" y="1908"/>
                  </a:cubicBezTo>
                  <a:cubicBezTo>
                    <a:pt x="584" y="1282"/>
                    <a:pt x="459" y="655"/>
                    <a:pt x="233" y="54"/>
                  </a:cubicBezTo>
                  <a:cubicBezTo>
                    <a:pt x="215" y="17"/>
                    <a:pt x="176" y="0"/>
                    <a:pt x="13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6828;p74">
              <a:extLst>
                <a:ext uri="{FF2B5EF4-FFF2-40B4-BE49-F238E27FC236}">
                  <a16:creationId xmlns:a16="http://schemas.microsoft.com/office/drawing/2014/main" id="{5AD6E5D7-C09E-8658-4193-F1A2735593EE}"/>
                </a:ext>
              </a:extLst>
            </p:cNvPr>
            <p:cNvSpPr/>
            <p:nvPr/>
          </p:nvSpPr>
          <p:spPr>
            <a:xfrm>
              <a:off x="1883579" y="2733035"/>
              <a:ext cx="95992" cy="176388"/>
            </a:xfrm>
            <a:custGeom>
              <a:avLst/>
              <a:gdLst/>
              <a:ahLst/>
              <a:cxnLst/>
              <a:rect l="l" t="t" r="r" b="b"/>
              <a:pathLst>
                <a:path w="3410" h="6266" extrusionOk="0">
                  <a:moveTo>
                    <a:pt x="1789" y="0"/>
                  </a:moveTo>
                  <a:cubicBezTo>
                    <a:pt x="1598" y="0"/>
                    <a:pt x="1405" y="37"/>
                    <a:pt x="1229" y="125"/>
                  </a:cubicBezTo>
                  <a:cubicBezTo>
                    <a:pt x="903" y="275"/>
                    <a:pt x="652" y="576"/>
                    <a:pt x="502" y="927"/>
                  </a:cubicBezTo>
                  <a:cubicBezTo>
                    <a:pt x="1" y="1929"/>
                    <a:pt x="101" y="3182"/>
                    <a:pt x="652" y="4185"/>
                  </a:cubicBezTo>
                  <a:cubicBezTo>
                    <a:pt x="1229" y="5162"/>
                    <a:pt x="2181" y="5889"/>
                    <a:pt x="3259" y="6265"/>
                  </a:cubicBezTo>
                  <a:lnTo>
                    <a:pt x="3409" y="1278"/>
                  </a:lnTo>
                  <a:cubicBezTo>
                    <a:pt x="3259" y="701"/>
                    <a:pt x="2783" y="200"/>
                    <a:pt x="2181" y="50"/>
                  </a:cubicBezTo>
                  <a:cubicBezTo>
                    <a:pt x="2057" y="18"/>
                    <a:pt x="1923" y="0"/>
                    <a:pt x="1789" y="0"/>
                  </a:cubicBezTo>
                  <a:close/>
                </a:path>
              </a:pathLst>
            </a:custGeom>
            <a:solidFill>
              <a:srgbClr val="8D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6829;p74">
              <a:extLst>
                <a:ext uri="{FF2B5EF4-FFF2-40B4-BE49-F238E27FC236}">
                  <a16:creationId xmlns:a16="http://schemas.microsoft.com/office/drawing/2014/main" id="{9223589E-2619-5EE6-281E-E2CCCD087753}"/>
                </a:ext>
              </a:extLst>
            </p:cNvPr>
            <p:cNvSpPr/>
            <p:nvPr/>
          </p:nvSpPr>
          <p:spPr>
            <a:xfrm>
              <a:off x="1883579" y="2729938"/>
              <a:ext cx="99510" cy="182637"/>
            </a:xfrm>
            <a:custGeom>
              <a:avLst/>
              <a:gdLst/>
              <a:ahLst/>
              <a:cxnLst/>
              <a:rect l="l" t="t" r="r" b="b"/>
              <a:pathLst>
                <a:path w="3535" h="6488" extrusionOk="0">
                  <a:moveTo>
                    <a:pt x="1774" y="213"/>
                  </a:moveTo>
                  <a:cubicBezTo>
                    <a:pt x="1972" y="213"/>
                    <a:pt x="2174" y="257"/>
                    <a:pt x="2357" y="335"/>
                  </a:cubicBezTo>
                  <a:cubicBezTo>
                    <a:pt x="2682" y="460"/>
                    <a:pt x="2933" y="686"/>
                    <a:pt x="3134" y="987"/>
                  </a:cubicBezTo>
                  <a:cubicBezTo>
                    <a:pt x="3209" y="1112"/>
                    <a:pt x="3309" y="1287"/>
                    <a:pt x="3309" y="1438"/>
                  </a:cubicBezTo>
                  <a:cubicBezTo>
                    <a:pt x="3309" y="1638"/>
                    <a:pt x="3309" y="1864"/>
                    <a:pt x="3284" y="2064"/>
                  </a:cubicBezTo>
                  <a:cubicBezTo>
                    <a:pt x="3259" y="2916"/>
                    <a:pt x="3234" y="3743"/>
                    <a:pt x="3209" y="4571"/>
                  </a:cubicBezTo>
                  <a:cubicBezTo>
                    <a:pt x="3185" y="5137"/>
                    <a:pt x="3161" y="5704"/>
                    <a:pt x="3159" y="6250"/>
                  </a:cubicBezTo>
                  <a:lnTo>
                    <a:pt x="3159" y="6250"/>
                  </a:lnTo>
                  <a:cubicBezTo>
                    <a:pt x="1858" y="5710"/>
                    <a:pt x="741" y="4702"/>
                    <a:pt x="377" y="3317"/>
                  </a:cubicBezTo>
                  <a:cubicBezTo>
                    <a:pt x="201" y="2591"/>
                    <a:pt x="226" y="1814"/>
                    <a:pt x="552" y="1137"/>
                  </a:cubicBezTo>
                  <a:cubicBezTo>
                    <a:pt x="702" y="811"/>
                    <a:pt x="928" y="510"/>
                    <a:pt x="1254" y="335"/>
                  </a:cubicBezTo>
                  <a:cubicBezTo>
                    <a:pt x="1410" y="251"/>
                    <a:pt x="1590" y="213"/>
                    <a:pt x="1774" y="213"/>
                  </a:cubicBezTo>
                  <a:close/>
                  <a:moveTo>
                    <a:pt x="1766" y="0"/>
                  </a:moveTo>
                  <a:cubicBezTo>
                    <a:pt x="1655" y="0"/>
                    <a:pt x="1542" y="12"/>
                    <a:pt x="1429" y="34"/>
                  </a:cubicBezTo>
                  <a:cubicBezTo>
                    <a:pt x="1078" y="134"/>
                    <a:pt x="778" y="385"/>
                    <a:pt x="577" y="686"/>
                  </a:cubicBezTo>
                  <a:cubicBezTo>
                    <a:pt x="151" y="1312"/>
                    <a:pt x="1" y="2139"/>
                    <a:pt x="101" y="2866"/>
                  </a:cubicBezTo>
                  <a:cubicBezTo>
                    <a:pt x="276" y="4395"/>
                    <a:pt x="1379" y="5623"/>
                    <a:pt x="2733" y="6275"/>
                  </a:cubicBezTo>
                  <a:cubicBezTo>
                    <a:pt x="2872" y="6344"/>
                    <a:pt x="3032" y="6414"/>
                    <a:pt x="3194" y="6464"/>
                  </a:cubicBezTo>
                  <a:lnTo>
                    <a:pt x="3194" y="6464"/>
                  </a:lnTo>
                  <a:cubicBezTo>
                    <a:pt x="3212" y="6480"/>
                    <a:pt x="3236" y="6488"/>
                    <a:pt x="3259" y="6488"/>
                  </a:cubicBezTo>
                  <a:cubicBezTo>
                    <a:pt x="3276" y="6488"/>
                    <a:pt x="3292" y="6484"/>
                    <a:pt x="3307" y="6475"/>
                  </a:cubicBezTo>
                  <a:lnTo>
                    <a:pt x="3307" y="6475"/>
                  </a:lnTo>
                  <a:cubicBezTo>
                    <a:pt x="3324" y="6467"/>
                    <a:pt x="3337" y="6453"/>
                    <a:pt x="3345" y="6436"/>
                  </a:cubicBezTo>
                  <a:lnTo>
                    <a:pt x="3345" y="6436"/>
                  </a:lnTo>
                  <a:cubicBezTo>
                    <a:pt x="3354" y="6420"/>
                    <a:pt x="3359" y="6399"/>
                    <a:pt x="3359" y="6375"/>
                  </a:cubicBezTo>
                  <a:cubicBezTo>
                    <a:pt x="3384" y="5849"/>
                    <a:pt x="3384" y="5297"/>
                    <a:pt x="3409" y="4746"/>
                  </a:cubicBezTo>
                  <a:lnTo>
                    <a:pt x="3484" y="2064"/>
                  </a:lnTo>
                  <a:cubicBezTo>
                    <a:pt x="3509" y="1864"/>
                    <a:pt x="3535" y="1638"/>
                    <a:pt x="3509" y="1413"/>
                  </a:cubicBezTo>
                  <a:cubicBezTo>
                    <a:pt x="3509" y="1212"/>
                    <a:pt x="3384" y="987"/>
                    <a:pt x="3284" y="836"/>
                  </a:cubicBezTo>
                  <a:cubicBezTo>
                    <a:pt x="3083" y="561"/>
                    <a:pt x="2833" y="310"/>
                    <a:pt x="2507" y="185"/>
                  </a:cubicBezTo>
                  <a:cubicBezTo>
                    <a:pt x="2279" y="62"/>
                    <a:pt x="2026" y="0"/>
                    <a:pt x="176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6830;p74">
              <a:extLst>
                <a:ext uri="{FF2B5EF4-FFF2-40B4-BE49-F238E27FC236}">
                  <a16:creationId xmlns:a16="http://schemas.microsoft.com/office/drawing/2014/main" id="{8D8DAE2A-DBC8-D5D3-7E47-C1DD5B6B873A}"/>
                </a:ext>
              </a:extLst>
            </p:cNvPr>
            <p:cNvSpPr/>
            <p:nvPr/>
          </p:nvSpPr>
          <p:spPr>
            <a:xfrm>
              <a:off x="1907563" y="2792630"/>
              <a:ext cx="26883" cy="63394"/>
            </a:xfrm>
            <a:custGeom>
              <a:avLst/>
              <a:gdLst/>
              <a:ahLst/>
              <a:cxnLst/>
              <a:rect l="l" t="t" r="r" b="b"/>
              <a:pathLst>
                <a:path w="955" h="2252" extrusionOk="0">
                  <a:moveTo>
                    <a:pt x="176" y="0"/>
                  </a:moveTo>
                  <a:cubicBezTo>
                    <a:pt x="126" y="0"/>
                    <a:pt x="76" y="38"/>
                    <a:pt x="76" y="113"/>
                  </a:cubicBezTo>
                  <a:cubicBezTo>
                    <a:pt x="1" y="865"/>
                    <a:pt x="251" y="1642"/>
                    <a:pt x="753" y="2218"/>
                  </a:cubicBezTo>
                  <a:cubicBezTo>
                    <a:pt x="770" y="2242"/>
                    <a:pt x="792" y="2251"/>
                    <a:pt x="813" y="2251"/>
                  </a:cubicBezTo>
                  <a:cubicBezTo>
                    <a:pt x="884" y="2251"/>
                    <a:pt x="955" y="2145"/>
                    <a:pt x="878" y="2068"/>
                  </a:cubicBezTo>
                  <a:cubicBezTo>
                    <a:pt x="427" y="1542"/>
                    <a:pt x="201" y="815"/>
                    <a:pt x="276" y="113"/>
                  </a:cubicBezTo>
                  <a:cubicBezTo>
                    <a:pt x="276" y="38"/>
                    <a:pt x="226"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6831;p74">
              <a:extLst>
                <a:ext uri="{FF2B5EF4-FFF2-40B4-BE49-F238E27FC236}">
                  <a16:creationId xmlns:a16="http://schemas.microsoft.com/office/drawing/2014/main" id="{E05E4593-8B4F-A21D-1FB4-6253E427DDED}"/>
                </a:ext>
              </a:extLst>
            </p:cNvPr>
            <p:cNvSpPr/>
            <p:nvPr/>
          </p:nvSpPr>
          <p:spPr>
            <a:xfrm>
              <a:off x="1932251" y="2859994"/>
              <a:ext cx="7094" cy="5686"/>
            </a:xfrm>
            <a:custGeom>
              <a:avLst/>
              <a:gdLst/>
              <a:ahLst/>
              <a:cxnLst/>
              <a:rect l="l" t="t" r="r" b="b"/>
              <a:pathLst>
                <a:path w="252" h="202" extrusionOk="0">
                  <a:moveTo>
                    <a:pt x="126" y="1"/>
                  </a:moveTo>
                  <a:cubicBezTo>
                    <a:pt x="1" y="1"/>
                    <a:pt x="1" y="201"/>
                    <a:pt x="126" y="201"/>
                  </a:cubicBezTo>
                  <a:cubicBezTo>
                    <a:pt x="252" y="201"/>
                    <a:pt x="252"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6832;p74">
              <a:extLst>
                <a:ext uri="{FF2B5EF4-FFF2-40B4-BE49-F238E27FC236}">
                  <a16:creationId xmlns:a16="http://schemas.microsoft.com/office/drawing/2014/main" id="{BE9501C8-FB88-CE9C-AF81-E64B57018597}"/>
                </a:ext>
              </a:extLst>
            </p:cNvPr>
            <p:cNvSpPr/>
            <p:nvPr/>
          </p:nvSpPr>
          <p:spPr>
            <a:xfrm>
              <a:off x="1949198" y="2446376"/>
              <a:ext cx="836055" cy="882812"/>
            </a:xfrm>
            <a:custGeom>
              <a:avLst/>
              <a:gdLst/>
              <a:ahLst/>
              <a:cxnLst/>
              <a:rect l="l" t="t" r="r" b="b"/>
              <a:pathLst>
                <a:path w="29700" h="31361" extrusionOk="0">
                  <a:moveTo>
                    <a:pt x="11053" y="0"/>
                  </a:moveTo>
                  <a:cubicBezTo>
                    <a:pt x="8137" y="0"/>
                    <a:pt x="5311" y="229"/>
                    <a:pt x="4161" y="859"/>
                  </a:cubicBezTo>
                  <a:cubicBezTo>
                    <a:pt x="1830" y="2137"/>
                    <a:pt x="76" y="4217"/>
                    <a:pt x="76" y="6774"/>
                  </a:cubicBezTo>
                  <a:cubicBezTo>
                    <a:pt x="101" y="9781"/>
                    <a:pt x="1" y="12814"/>
                    <a:pt x="527" y="15796"/>
                  </a:cubicBezTo>
                  <a:cubicBezTo>
                    <a:pt x="1028" y="18754"/>
                    <a:pt x="2306" y="21736"/>
                    <a:pt x="4712" y="23541"/>
                  </a:cubicBezTo>
                  <a:cubicBezTo>
                    <a:pt x="6993" y="25270"/>
                    <a:pt x="10001" y="25696"/>
                    <a:pt x="12858" y="25822"/>
                  </a:cubicBezTo>
                  <a:lnTo>
                    <a:pt x="12858" y="29180"/>
                  </a:lnTo>
                  <a:cubicBezTo>
                    <a:pt x="12858" y="29180"/>
                    <a:pt x="12908" y="31360"/>
                    <a:pt x="15991" y="31360"/>
                  </a:cubicBezTo>
                  <a:cubicBezTo>
                    <a:pt x="19048" y="31360"/>
                    <a:pt x="18773" y="28578"/>
                    <a:pt x="18773" y="28578"/>
                  </a:cubicBezTo>
                  <a:lnTo>
                    <a:pt x="18722" y="24568"/>
                  </a:lnTo>
                  <a:cubicBezTo>
                    <a:pt x="21028" y="23290"/>
                    <a:pt x="22783" y="21110"/>
                    <a:pt x="23534" y="18578"/>
                  </a:cubicBezTo>
                  <a:cubicBezTo>
                    <a:pt x="23979" y="18625"/>
                    <a:pt x="24423" y="18657"/>
                    <a:pt x="24862" y="18657"/>
                  </a:cubicBezTo>
                  <a:cubicBezTo>
                    <a:pt x="25612" y="18657"/>
                    <a:pt x="26348" y="18562"/>
                    <a:pt x="27043" y="18278"/>
                  </a:cubicBezTo>
                  <a:cubicBezTo>
                    <a:pt x="28497" y="17676"/>
                    <a:pt x="29550" y="16172"/>
                    <a:pt x="29650" y="14593"/>
                  </a:cubicBezTo>
                  <a:cubicBezTo>
                    <a:pt x="29700" y="13766"/>
                    <a:pt x="29499" y="12939"/>
                    <a:pt x="28998" y="12288"/>
                  </a:cubicBezTo>
                  <a:cubicBezTo>
                    <a:pt x="28522" y="11611"/>
                    <a:pt x="27720" y="11185"/>
                    <a:pt x="26893" y="11185"/>
                  </a:cubicBezTo>
                  <a:cubicBezTo>
                    <a:pt x="25539" y="11185"/>
                    <a:pt x="24487" y="12363"/>
                    <a:pt x="23635" y="13415"/>
                  </a:cubicBezTo>
                  <a:cubicBezTo>
                    <a:pt x="23635" y="13415"/>
                    <a:pt x="24462" y="8779"/>
                    <a:pt x="24186" y="5646"/>
                  </a:cubicBezTo>
                  <a:cubicBezTo>
                    <a:pt x="23910" y="2538"/>
                    <a:pt x="21504" y="1085"/>
                    <a:pt x="18597" y="533"/>
                  </a:cubicBezTo>
                  <a:cubicBezTo>
                    <a:pt x="17137" y="241"/>
                    <a:pt x="14048" y="0"/>
                    <a:pt x="11053"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6833;p74">
              <a:extLst>
                <a:ext uri="{FF2B5EF4-FFF2-40B4-BE49-F238E27FC236}">
                  <a16:creationId xmlns:a16="http://schemas.microsoft.com/office/drawing/2014/main" id="{B27385C1-C2A2-0A0A-21B5-3693EDFE3E7D}"/>
                </a:ext>
              </a:extLst>
            </p:cNvPr>
            <p:cNvSpPr/>
            <p:nvPr/>
          </p:nvSpPr>
          <p:spPr>
            <a:xfrm>
              <a:off x="1947790" y="2443448"/>
              <a:ext cx="853705" cy="888949"/>
            </a:xfrm>
            <a:custGeom>
              <a:avLst/>
              <a:gdLst/>
              <a:ahLst/>
              <a:cxnLst/>
              <a:rect l="l" t="t" r="r" b="b"/>
              <a:pathLst>
                <a:path w="30327" h="31579" extrusionOk="0">
                  <a:moveTo>
                    <a:pt x="11071" y="202"/>
                  </a:moveTo>
                  <a:cubicBezTo>
                    <a:pt x="11376" y="202"/>
                    <a:pt x="11679" y="205"/>
                    <a:pt x="11980" y="211"/>
                  </a:cubicBezTo>
                  <a:cubicBezTo>
                    <a:pt x="13259" y="236"/>
                    <a:pt x="14537" y="286"/>
                    <a:pt x="15790" y="387"/>
                  </a:cubicBezTo>
                  <a:cubicBezTo>
                    <a:pt x="16742" y="462"/>
                    <a:pt x="17670" y="537"/>
                    <a:pt x="18597" y="712"/>
                  </a:cubicBezTo>
                  <a:cubicBezTo>
                    <a:pt x="19925" y="963"/>
                    <a:pt x="21254" y="1414"/>
                    <a:pt x="22306" y="2266"/>
                  </a:cubicBezTo>
                  <a:cubicBezTo>
                    <a:pt x="23384" y="3143"/>
                    <a:pt x="24011" y="4397"/>
                    <a:pt x="24136" y="5750"/>
                  </a:cubicBezTo>
                  <a:cubicBezTo>
                    <a:pt x="24261" y="7254"/>
                    <a:pt x="24161" y="8783"/>
                    <a:pt x="24011" y="10286"/>
                  </a:cubicBezTo>
                  <a:cubicBezTo>
                    <a:pt x="23910" y="11314"/>
                    <a:pt x="23785" y="12342"/>
                    <a:pt x="23610" y="13344"/>
                  </a:cubicBezTo>
                  <a:lnTo>
                    <a:pt x="23584" y="13494"/>
                  </a:lnTo>
                  <a:cubicBezTo>
                    <a:pt x="23567" y="13565"/>
                    <a:pt x="23624" y="13636"/>
                    <a:pt x="23686" y="13636"/>
                  </a:cubicBezTo>
                  <a:cubicBezTo>
                    <a:pt x="23712" y="13636"/>
                    <a:pt x="23738" y="13624"/>
                    <a:pt x="23760" y="13595"/>
                  </a:cubicBezTo>
                  <a:cubicBezTo>
                    <a:pt x="23767" y="13586"/>
                    <a:pt x="23774" y="13577"/>
                    <a:pt x="23781" y="13567"/>
                  </a:cubicBezTo>
                  <a:lnTo>
                    <a:pt x="23781" y="13567"/>
                  </a:lnTo>
                  <a:lnTo>
                    <a:pt x="23785" y="13570"/>
                  </a:lnTo>
                  <a:cubicBezTo>
                    <a:pt x="23785" y="13567"/>
                    <a:pt x="23786" y="13564"/>
                    <a:pt x="23786" y="13561"/>
                  </a:cubicBezTo>
                  <a:lnTo>
                    <a:pt x="23786" y="13561"/>
                  </a:lnTo>
                  <a:cubicBezTo>
                    <a:pt x="24408" y="12768"/>
                    <a:pt x="25152" y="11910"/>
                    <a:pt x="26141" y="11540"/>
                  </a:cubicBezTo>
                  <a:cubicBezTo>
                    <a:pt x="26402" y="11444"/>
                    <a:pt x="26672" y="11398"/>
                    <a:pt x="26939" y="11398"/>
                  </a:cubicBezTo>
                  <a:cubicBezTo>
                    <a:pt x="27723" y="11398"/>
                    <a:pt x="28487" y="11788"/>
                    <a:pt x="28973" y="12442"/>
                  </a:cubicBezTo>
                  <a:cubicBezTo>
                    <a:pt x="30326" y="14271"/>
                    <a:pt x="29374" y="16928"/>
                    <a:pt x="27569" y="18031"/>
                  </a:cubicBezTo>
                  <a:cubicBezTo>
                    <a:pt x="26762" y="18518"/>
                    <a:pt x="25854" y="18668"/>
                    <a:pt x="24935" y="18668"/>
                  </a:cubicBezTo>
                  <a:cubicBezTo>
                    <a:pt x="24484" y="18668"/>
                    <a:pt x="24030" y="18632"/>
                    <a:pt x="23584" y="18582"/>
                  </a:cubicBezTo>
                  <a:cubicBezTo>
                    <a:pt x="23559" y="18582"/>
                    <a:pt x="23509" y="18632"/>
                    <a:pt x="23509" y="18657"/>
                  </a:cubicBezTo>
                  <a:cubicBezTo>
                    <a:pt x="22908" y="20612"/>
                    <a:pt x="21730" y="22342"/>
                    <a:pt x="20151" y="23620"/>
                  </a:cubicBezTo>
                  <a:cubicBezTo>
                    <a:pt x="19700" y="23971"/>
                    <a:pt x="19224" y="24296"/>
                    <a:pt x="18722" y="24572"/>
                  </a:cubicBezTo>
                  <a:cubicBezTo>
                    <a:pt x="18672" y="24597"/>
                    <a:pt x="18672" y="24622"/>
                    <a:pt x="18672" y="24672"/>
                  </a:cubicBezTo>
                  <a:cubicBezTo>
                    <a:pt x="18672" y="25775"/>
                    <a:pt x="18697" y="26878"/>
                    <a:pt x="18697" y="27981"/>
                  </a:cubicBezTo>
                  <a:cubicBezTo>
                    <a:pt x="18722" y="28607"/>
                    <a:pt x="18772" y="29259"/>
                    <a:pt x="18547" y="29860"/>
                  </a:cubicBezTo>
                  <a:cubicBezTo>
                    <a:pt x="18346" y="30437"/>
                    <a:pt x="17895" y="30913"/>
                    <a:pt x="17319" y="31139"/>
                  </a:cubicBezTo>
                  <a:cubicBezTo>
                    <a:pt x="16868" y="31314"/>
                    <a:pt x="16391" y="31364"/>
                    <a:pt x="15940" y="31364"/>
                  </a:cubicBezTo>
                  <a:cubicBezTo>
                    <a:pt x="15439" y="31364"/>
                    <a:pt x="14938" y="31289"/>
                    <a:pt x="14487" y="31114"/>
                  </a:cubicBezTo>
                  <a:cubicBezTo>
                    <a:pt x="13910" y="30888"/>
                    <a:pt x="13434" y="30487"/>
                    <a:pt x="13183" y="29936"/>
                  </a:cubicBezTo>
                  <a:cubicBezTo>
                    <a:pt x="13083" y="29735"/>
                    <a:pt x="13033" y="29484"/>
                    <a:pt x="13008" y="29284"/>
                  </a:cubicBezTo>
                  <a:cubicBezTo>
                    <a:pt x="13008" y="28783"/>
                    <a:pt x="13008" y="28307"/>
                    <a:pt x="13008" y="27805"/>
                  </a:cubicBezTo>
                  <a:lnTo>
                    <a:pt x="13008" y="26026"/>
                  </a:lnTo>
                  <a:lnTo>
                    <a:pt x="13008" y="25926"/>
                  </a:lnTo>
                  <a:cubicBezTo>
                    <a:pt x="13008" y="25875"/>
                    <a:pt x="12958" y="25825"/>
                    <a:pt x="12908" y="25825"/>
                  </a:cubicBezTo>
                  <a:cubicBezTo>
                    <a:pt x="9650" y="25700"/>
                    <a:pt x="6166" y="25124"/>
                    <a:pt x="3785" y="22667"/>
                  </a:cubicBezTo>
                  <a:cubicBezTo>
                    <a:pt x="1429" y="20236"/>
                    <a:pt x="627" y="16778"/>
                    <a:pt x="376" y="13494"/>
                  </a:cubicBezTo>
                  <a:cubicBezTo>
                    <a:pt x="201" y="11289"/>
                    <a:pt x="251" y="9083"/>
                    <a:pt x="226" y="6878"/>
                  </a:cubicBezTo>
                  <a:cubicBezTo>
                    <a:pt x="226" y="5349"/>
                    <a:pt x="903" y="3920"/>
                    <a:pt x="1930" y="2818"/>
                  </a:cubicBezTo>
                  <a:cubicBezTo>
                    <a:pt x="2482" y="2241"/>
                    <a:pt x="3108" y="1740"/>
                    <a:pt x="3760" y="1339"/>
                  </a:cubicBezTo>
                  <a:cubicBezTo>
                    <a:pt x="4161" y="1088"/>
                    <a:pt x="4562" y="888"/>
                    <a:pt x="5013" y="763"/>
                  </a:cubicBezTo>
                  <a:cubicBezTo>
                    <a:pt x="6015" y="462"/>
                    <a:pt x="7068" y="362"/>
                    <a:pt x="8096" y="311"/>
                  </a:cubicBezTo>
                  <a:cubicBezTo>
                    <a:pt x="9091" y="235"/>
                    <a:pt x="10087" y="202"/>
                    <a:pt x="11071" y="202"/>
                  </a:cubicBezTo>
                  <a:close/>
                  <a:moveTo>
                    <a:pt x="11083" y="1"/>
                  </a:moveTo>
                  <a:cubicBezTo>
                    <a:pt x="10338" y="1"/>
                    <a:pt x="9593" y="19"/>
                    <a:pt x="8848" y="61"/>
                  </a:cubicBezTo>
                  <a:cubicBezTo>
                    <a:pt x="7720" y="111"/>
                    <a:pt x="6592" y="186"/>
                    <a:pt x="5464" y="437"/>
                  </a:cubicBezTo>
                  <a:cubicBezTo>
                    <a:pt x="5088" y="512"/>
                    <a:pt x="4687" y="637"/>
                    <a:pt x="4311" y="788"/>
                  </a:cubicBezTo>
                  <a:cubicBezTo>
                    <a:pt x="3660" y="1088"/>
                    <a:pt x="3058" y="1539"/>
                    <a:pt x="2532" y="1991"/>
                  </a:cubicBezTo>
                  <a:cubicBezTo>
                    <a:pt x="1354" y="2968"/>
                    <a:pt x="426" y="4271"/>
                    <a:pt x="126" y="5775"/>
                  </a:cubicBezTo>
                  <a:cubicBezTo>
                    <a:pt x="51" y="6126"/>
                    <a:pt x="25" y="6502"/>
                    <a:pt x="25" y="6878"/>
                  </a:cubicBezTo>
                  <a:cubicBezTo>
                    <a:pt x="25" y="8883"/>
                    <a:pt x="0" y="10888"/>
                    <a:pt x="126" y="12893"/>
                  </a:cubicBezTo>
                  <a:cubicBezTo>
                    <a:pt x="251" y="14697"/>
                    <a:pt x="477" y="16502"/>
                    <a:pt x="1028" y="18231"/>
                  </a:cubicBezTo>
                  <a:cubicBezTo>
                    <a:pt x="1529" y="19760"/>
                    <a:pt x="2256" y="21214"/>
                    <a:pt x="3284" y="22417"/>
                  </a:cubicBezTo>
                  <a:cubicBezTo>
                    <a:pt x="4361" y="23670"/>
                    <a:pt x="5765" y="24547"/>
                    <a:pt x="7319" y="25098"/>
                  </a:cubicBezTo>
                  <a:cubicBezTo>
                    <a:pt x="9067" y="25739"/>
                    <a:pt x="10959" y="25943"/>
                    <a:pt x="12807" y="26022"/>
                  </a:cubicBezTo>
                  <a:lnTo>
                    <a:pt x="12807" y="26022"/>
                  </a:lnTo>
                  <a:lnTo>
                    <a:pt x="12807" y="29184"/>
                  </a:lnTo>
                  <a:cubicBezTo>
                    <a:pt x="12807" y="29961"/>
                    <a:pt x="13284" y="30662"/>
                    <a:pt x="13935" y="31063"/>
                  </a:cubicBezTo>
                  <a:cubicBezTo>
                    <a:pt x="14497" y="31426"/>
                    <a:pt x="15216" y="31579"/>
                    <a:pt x="15912" y="31579"/>
                  </a:cubicBezTo>
                  <a:cubicBezTo>
                    <a:pt x="16179" y="31579"/>
                    <a:pt x="16442" y="31556"/>
                    <a:pt x="16692" y="31515"/>
                  </a:cubicBezTo>
                  <a:cubicBezTo>
                    <a:pt x="17419" y="31414"/>
                    <a:pt x="18096" y="31063"/>
                    <a:pt x="18497" y="30437"/>
                  </a:cubicBezTo>
                  <a:cubicBezTo>
                    <a:pt x="18772" y="30011"/>
                    <a:pt x="18898" y="29510"/>
                    <a:pt x="18923" y="29008"/>
                  </a:cubicBezTo>
                  <a:cubicBezTo>
                    <a:pt x="18948" y="28833"/>
                    <a:pt x="18923" y="28632"/>
                    <a:pt x="18923" y="28432"/>
                  </a:cubicBezTo>
                  <a:cubicBezTo>
                    <a:pt x="18898" y="27204"/>
                    <a:pt x="18873" y="25976"/>
                    <a:pt x="18873" y="24748"/>
                  </a:cubicBezTo>
                  <a:lnTo>
                    <a:pt x="18873" y="24720"/>
                  </a:lnTo>
                  <a:lnTo>
                    <a:pt x="18873" y="24720"/>
                  </a:lnTo>
                  <a:cubicBezTo>
                    <a:pt x="20655" y="23716"/>
                    <a:pt x="22139" y="22174"/>
                    <a:pt x="23058" y="20337"/>
                  </a:cubicBezTo>
                  <a:cubicBezTo>
                    <a:pt x="23296" y="19837"/>
                    <a:pt x="23511" y="19315"/>
                    <a:pt x="23661" y="18791"/>
                  </a:cubicBezTo>
                  <a:lnTo>
                    <a:pt x="23661" y="18791"/>
                  </a:lnTo>
                  <a:cubicBezTo>
                    <a:pt x="24089" y="18839"/>
                    <a:pt x="24521" y="18872"/>
                    <a:pt x="24950" y="18872"/>
                  </a:cubicBezTo>
                  <a:cubicBezTo>
                    <a:pt x="25806" y="18872"/>
                    <a:pt x="26650" y="18741"/>
                    <a:pt x="27419" y="18332"/>
                  </a:cubicBezTo>
                  <a:cubicBezTo>
                    <a:pt x="28371" y="17855"/>
                    <a:pt x="29123" y="17003"/>
                    <a:pt x="29524" y="16001"/>
                  </a:cubicBezTo>
                  <a:cubicBezTo>
                    <a:pt x="29950" y="14923"/>
                    <a:pt x="29925" y="13645"/>
                    <a:pt x="29324" y="12617"/>
                  </a:cubicBezTo>
                  <a:cubicBezTo>
                    <a:pt x="28835" y="11773"/>
                    <a:pt x="27912" y="11184"/>
                    <a:pt x="26941" y="11184"/>
                  </a:cubicBezTo>
                  <a:cubicBezTo>
                    <a:pt x="26817" y="11184"/>
                    <a:pt x="26692" y="11194"/>
                    <a:pt x="26567" y="11214"/>
                  </a:cubicBezTo>
                  <a:cubicBezTo>
                    <a:pt x="25420" y="11394"/>
                    <a:pt x="24556" y="12300"/>
                    <a:pt x="23847" y="13172"/>
                  </a:cubicBezTo>
                  <a:lnTo>
                    <a:pt x="23847" y="13172"/>
                  </a:lnTo>
                  <a:cubicBezTo>
                    <a:pt x="23945" y="12534"/>
                    <a:pt x="24028" y="11908"/>
                    <a:pt x="24111" y="11264"/>
                  </a:cubicBezTo>
                  <a:cubicBezTo>
                    <a:pt x="24286" y="9735"/>
                    <a:pt x="24412" y="8206"/>
                    <a:pt x="24386" y="6677"/>
                  </a:cubicBezTo>
                  <a:cubicBezTo>
                    <a:pt x="24361" y="5951"/>
                    <a:pt x="24311" y="5199"/>
                    <a:pt x="24086" y="4497"/>
                  </a:cubicBezTo>
                  <a:cubicBezTo>
                    <a:pt x="23885" y="3870"/>
                    <a:pt x="23559" y="3294"/>
                    <a:pt x="23133" y="2793"/>
                  </a:cubicBezTo>
                  <a:cubicBezTo>
                    <a:pt x="22256" y="1765"/>
                    <a:pt x="21003" y="1138"/>
                    <a:pt x="19725" y="788"/>
                  </a:cubicBezTo>
                  <a:cubicBezTo>
                    <a:pt x="18722" y="487"/>
                    <a:pt x="17695" y="362"/>
                    <a:pt x="16667" y="261"/>
                  </a:cubicBezTo>
                  <a:cubicBezTo>
                    <a:pt x="15414" y="136"/>
                    <a:pt x="14161" y="61"/>
                    <a:pt x="12908" y="36"/>
                  </a:cubicBezTo>
                  <a:cubicBezTo>
                    <a:pt x="12299" y="13"/>
                    <a:pt x="11691" y="1"/>
                    <a:pt x="110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6834;p74">
              <a:extLst>
                <a:ext uri="{FF2B5EF4-FFF2-40B4-BE49-F238E27FC236}">
                  <a16:creationId xmlns:a16="http://schemas.microsoft.com/office/drawing/2014/main" id="{9C1DD207-36A6-1759-6D5D-6D7884A866E0}"/>
                </a:ext>
              </a:extLst>
            </p:cNvPr>
            <p:cNvSpPr/>
            <p:nvPr/>
          </p:nvSpPr>
          <p:spPr>
            <a:xfrm>
              <a:off x="2019744" y="2793981"/>
              <a:ext cx="125267" cy="96217"/>
            </a:xfrm>
            <a:custGeom>
              <a:avLst/>
              <a:gdLst/>
              <a:ahLst/>
              <a:cxnLst/>
              <a:rect l="l" t="t" r="r" b="b"/>
              <a:pathLst>
                <a:path w="4450" h="3418" extrusionOk="0">
                  <a:moveTo>
                    <a:pt x="2212" y="0"/>
                  </a:moveTo>
                  <a:cubicBezTo>
                    <a:pt x="2000" y="0"/>
                    <a:pt x="1786" y="37"/>
                    <a:pt x="1580" y="115"/>
                  </a:cubicBezTo>
                  <a:cubicBezTo>
                    <a:pt x="1078" y="291"/>
                    <a:pt x="677" y="666"/>
                    <a:pt x="452" y="1143"/>
                  </a:cubicBezTo>
                  <a:cubicBezTo>
                    <a:pt x="151" y="1794"/>
                    <a:pt x="1" y="2521"/>
                    <a:pt x="1" y="3223"/>
                  </a:cubicBezTo>
                  <a:cubicBezTo>
                    <a:pt x="1" y="3286"/>
                    <a:pt x="51" y="3317"/>
                    <a:pt x="101" y="3317"/>
                  </a:cubicBezTo>
                  <a:cubicBezTo>
                    <a:pt x="151" y="3317"/>
                    <a:pt x="201" y="3286"/>
                    <a:pt x="201" y="3223"/>
                  </a:cubicBezTo>
                  <a:cubicBezTo>
                    <a:pt x="201" y="2646"/>
                    <a:pt x="327" y="2070"/>
                    <a:pt x="527" y="1519"/>
                  </a:cubicBezTo>
                  <a:cubicBezTo>
                    <a:pt x="703" y="1017"/>
                    <a:pt x="1003" y="591"/>
                    <a:pt x="1479" y="366"/>
                  </a:cubicBezTo>
                  <a:cubicBezTo>
                    <a:pt x="1719" y="259"/>
                    <a:pt x="1980" y="202"/>
                    <a:pt x="2243" y="202"/>
                  </a:cubicBezTo>
                  <a:cubicBezTo>
                    <a:pt x="2476" y="202"/>
                    <a:pt x="2710" y="247"/>
                    <a:pt x="2933" y="341"/>
                  </a:cubicBezTo>
                  <a:cubicBezTo>
                    <a:pt x="3409" y="541"/>
                    <a:pt x="3760" y="967"/>
                    <a:pt x="3961" y="1443"/>
                  </a:cubicBezTo>
                  <a:cubicBezTo>
                    <a:pt x="4186" y="2045"/>
                    <a:pt x="4211" y="2697"/>
                    <a:pt x="4236" y="3323"/>
                  </a:cubicBezTo>
                  <a:cubicBezTo>
                    <a:pt x="4236" y="3386"/>
                    <a:pt x="4293" y="3417"/>
                    <a:pt x="4346" y="3417"/>
                  </a:cubicBezTo>
                  <a:cubicBezTo>
                    <a:pt x="4399" y="3417"/>
                    <a:pt x="4449" y="3386"/>
                    <a:pt x="4437" y="3323"/>
                  </a:cubicBezTo>
                  <a:cubicBezTo>
                    <a:pt x="4412" y="2195"/>
                    <a:pt x="4287" y="817"/>
                    <a:pt x="3159" y="240"/>
                  </a:cubicBezTo>
                  <a:cubicBezTo>
                    <a:pt x="2869" y="88"/>
                    <a:pt x="2542" y="0"/>
                    <a:pt x="221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6835;p74">
              <a:extLst>
                <a:ext uri="{FF2B5EF4-FFF2-40B4-BE49-F238E27FC236}">
                  <a16:creationId xmlns:a16="http://schemas.microsoft.com/office/drawing/2014/main" id="{870FBAE7-EDF9-FBDB-C8DF-08F8D562CCC8}"/>
                </a:ext>
              </a:extLst>
            </p:cNvPr>
            <p:cNvSpPr/>
            <p:nvPr/>
          </p:nvSpPr>
          <p:spPr>
            <a:xfrm>
              <a:off x="1993873" y="2841584"/>
              <a:ext cx="35075" cy="16074"/>
            </a:xfrm>
            <a:custGeom>
              <a:avLst/>
              <a:gdLst/>
              <a:ahLst/>
              <a:cxnLst/>
              <a:rect l="l" t="t" r="r" b="b"/>
              <a:pathLst>
                <a:path w="1246" h="571" extrusionOk="0">
                  <a:moveTo>
                    <a:pt x="144" y="1"/>
                  </a:moveTo>
                  <a:cubicBezTo>
                    <a:pt x="37" y="1"/>
                    <a:pt x="1" y="157"/>
                    <a:pt x="118" y="204"/>
                  </a:cubicBezTo>
                  <a:cubicBezTo>
                    <a:pt x="444" y="304"/>
                    <a:pt x="769" y="429"/>
                    <a:pt x="1070" y="554"/>
                  </a:cubicBezTo>
                  <a:cubicBezTo>
                    <a:pt x="1091" y="565"/>
                    <a:pt x="1116" y="571"/>
                    <a:pt x="1140" y="571"/>
                  </a:cubicBezTo>
                  <a:cubicBezTo>
                    <a:pt x="1174" y="571"/>
                    <a:pt x="1206" y="559"/>
                    <a:pt x="1221" y="529"/>
                  </a:cubicBezTo>
                  <a:cubicBezTo>
                    <a:pt x="1246" y="479"/>
                    <a:pt x="1221" y="404"/>
                    <a:pt x="1170" y="379"/>
                  </a:cubicBezTo>
                  <a:cubicBezTo>
                    <a:pt x="845" y="229"/>
                    <a:pt x="519" y="103"/>
                    <a:pt x="168" y="3"/>
                  </a:cubicBezTo>
                  <a:cubicBezTo>
                    <a:pt x="160" y="1"/>
                    <a:pt x="152" y="1"/>
                    <a:pt x="14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6836;p74">
              <a:extLst>
                <a:ext uri="{FF2B5EF4-FFF2-40B4-BE49-F238E27FC236}">
                  <a16:creationId xmlns:a16="http://schemas.microsoft.com/office/drawing/2014/main" id="{FE7B89DE-2C74-398A-20FA-F513AD1F1F33}"/>
                </a:ext>
              </a:extLst>
            </p:cNvPr>
            <p:cNvSpPr/>
            <p:nvPr/>
          </p:nvSpPr>
          <p:spPr>
            <a:xfrm>
              <a:off x="2002121" y="2818810"/>
              <a:ext cx="31781" cy="18213"/>
            </a:xfrm>
            <a:custGeom>
              <a:avLst/>
              <a:gdLst/>
              <a:ahLst/>
              <a:cxnLst/>
              <a:rect l="l" t="t" r="r" b="b"/>
              <a:pathLst>
                <a:path w="1129" h="647" extrusionOk="0">
                  <a:moveTo>
                    <a:pt x="111" y="0"/>
                  </a:moveTo>
                  <a:cubicBezTo>
                    <a:pt x="75" y="0"/>
                    <a:pt x="44" y="23"/>
                    <a:pt x="25" y="60"/>
                  </a:cubicBezTo>
                  <a:cubicBezTo>
                    <a:pt x="0" y="110"/>
                    <a:pt x="0" y="160"/>
                    <a:pt x="50" y="185"/>
                  </a:cubicBezTo>
                  <a:cubicBezTo>
                    <a:pt x="351" y="336"/>
                    <a:pt x="652" y="486"/>
                    <a:pt x="953" y="637"/>
                  </a:cubicBezTo>
                  <a:cubicBezTo>
                    <a:pt x="966" y="643"/>
                    <a:pt x="979" y="646"/>
                    <a:pt x="993" y="646"/>
                  </a:cubicBezTo>
                  <a:cubicBezTo>
                    <a:pt x="1030" y="646"/>
                    <a:pt x="1066" y="623"/>
                    <a:pt x="1103" y="586"/>
                  </a:cubicBezTo>
                  <a:cubicBezTo>
                    <a:pt x="1128" y="561"/>
                    <a:pt x="1103" y="486"/>
                    <a:pt x="1053" y="461"/>
                  </a:cubicBezTo>
                  <a:cubicBezTo>
                    <a:pt x="752" y="311"/>
                    <a:pt x="451" y="160"/>
                    <a:pt x="151" y="10"/>
                  </a:cubicBezTo>
                  <a:cubicBezTo>
                    <a:pt x="137" y="3"/>
                    <a:pt x="124" y="0"/>
                    <a:pt x="11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6837;p74">
              <a:extLst>
                <a:ext uri="{FF2B5EF4-FFF2-40B4-BE49-F238E27FC236}">
                  <a16:creationId xmlns:a16="http://schemas.microsoft.com/office/drawing/2014/main" id="{1959FC93-4302-732A-0EFF-17F03863AE18}"/>
                </a:ext>
              </a:extLst>
            </p:cNvPr>
            <p:cNvSpPr/>
            <p:nvPr/>
          </p:nvSpPr>
          <p:spPr>
            <a:xfrm>
              <a:off x="2014817" y="2796402"/>
              <a:ext cx="27531" cy="22520"/>
            </a:xfrm>
            <a:custGeom>
              <a:avLst/>
              <a:gdLst/>
              <a:ahLst/>
              <a:cxnLst/>
              <a:rect l="l" t="t" r="r" b="b"/>
              <a:pathLst>
                <a:path w="978" h="800" extrusionOk="0">
                  <a:moveTo>
                    <a:pt x="114" y="0"/>
                  </a:moveTo>
                  <a:cubicBezTo>
                    <a:pt x="93" y="0"/>
                    <a:pt x="72" y="8"/>
                    <a:pt x="50" y="29"/>
                  </a:cubicBezTo>
                  <a:cubicBezTo>
                    <a:pt x="25" y="54"/>
                    <a:pt x="0" y="129"/>
                    <a:pt x="50" y="179"/>
                  </a:cubicBezTo>
                  <a:lnTo>
                    <a:pt x="777" y="781"/>
                  </a:lnTo>
                  <a:cubicBezTo>
                    <a:pt x="802" y="794"/>
                    <a:pt x="834" y="800"/>
                    <a:pt x="862" y="800"/>
                  </a:cubicBezTo>
                  <a:cubicBezTo>
                    <a:pt x="890" y="800"/>
                    <a:pt x="915" y="794"/>
                    <a:pt x="928" y="781"/>
                  </a:cubicBezTo>
                  <a:cubicBezTo>
                    <a:pt x="978" y="731"/>
                    <a:pt x="978" y="656"/>
                    <a:pt x="928" y="631"/>
                  </a:cubicBezTo>
                  <a:cubicBezTo>
                    <a:pt x="677" y="430"/>
                    <a:pt x="451" y="230"/>
                    <a:pt x="201" y="29"/>
                  </a:cubicBezTo>
                  <a:cubicBezTo>
                    <a:pt x="172" y="15"/>
                    <a:pt x="143" y="0"/>
                    <a:pt x="1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6838;p74">
              <a:extLst>
                <a:ext uri="{FF2B5EF4-FFF2-40B4-BE49-F238E27FC236}">
                  <a16:creationId xmlns:a16="http://schemas.microsoft.com/office/drawing/2014/main" id="{2B8126DC-310A-8D88-A492-C190D4D8F1C7}"/>
                </a:ext>
              </a:extLst>
            </p:cNvPr>
            <p:cNvSpPr/>
            <p:nvPr/>
          </p:nvSpPr>
          <p:spPr>
            <a:xfrm>
              <a:off x="2376751" y="2805495"/>
              <a:ext cx="125605" cy="95992"/>
            </a:xfrm>
            <a:custGeom>
              <a:avLst/>
              <a:gdLst/>
              <a:ahLst/>
              <a:cxnLst/>
              <a:rect l="l" t="t" r="r" b="b"/>
              <a:pathLst>
                <a:path w="4462" h="3410" extrusionOk="0">
                  <a:moveTo>
                    <a:pt x="2199" y="0"/>
                  </a:moveTo>
                  <a:cubicBezTo>
                    <a:pt x="1944" y="0"/>
                    <a:pt x="1691" y="51"/>
                    <a:pt x="1454" y="157"/>
                  </a:cubicBezTo>
                  <a:cubicBezTo>
                    <a:pt x="953" y="358"/>
                    <a:pt x="577" y="784"/>
                    <a:pt x="351" y="1260"/>
                  </a:cubicBezTo>
                  <a:cubicBezTo>
                    <a:pt x="76" y="1912"/>
                    <a:pt x="26" y="2613"/>
                    <a:pt x="1" y="3315"/>
                  </a:cubicBezTo>
                  <a:cubicBezTo>
                    <a:pt x="1" y="3378"/>
                    <a:pt x="51" y="3409"/>
                    <a:pt x="101" y="3409"/>
                  </a:cubicBezTo>
                  <a:cubicBezTo>
                    <a:pt x="151" y="3409"/>
                    <a:pt x="201" y="3378"/>
                    <a:pt x="201" y="3315"/>
                  </a:cubicBezTo>
                  <a:cubicBezTo>
                    <a:pt x="251" y="2288"/>
                    <a:pt x="326" y="1009"/>
                    <a:pt x="1354" y="433"/>
                  </a:cubicBezTo>
                  <a:cubicBezTo>
                    <a:pt x="1611" y="282"/>
                    <a:pt x="1904" y="204"/>
                    <a:pt x="2200" y="204"/>
                  </a:cubicBezTo>
                  <a:cubicBezTo>
                    <a:pt x="2396" y="204"/>
                    <a:pt x="2593" y="238"/>
                    <a:pt x="2783" y="308"/>
                  </a:cubicBezTo>
                  <a:cubicBezTo>
                    <a:pt x="3284" y="458"/>
                    <a:pt x="3635" y="859"/>
                    <a:pt x="3860" y="1310"/>
                  </a:cubicBezTo>
                  <a:cubicBezTo>
                    <a:pt x="4111" y="1912"/>
                    <a:pt x="4236" y="2588"/>
                    <a:pt x="4261" y="3215"/>
                  </a:cubicBezTo>
                  <a:cubicBezTo>
                    <a:pt x="4261" y="3290"/>
                    <a:pt x="4311" y="3328"/>
                    <a:pt x="4361" y="3328"/>
                  </a:cubicBezTo>
                  <a:cubicBezTo>
                    <a:pt x="4412" y="3328"/>
                    <a:pt x="4462" y="3290"/>
                    <a:pt x="4462" y="3215"/>
                  </a:cubicBezTo>
                  <a:cubicBezTo>
                    <a:pt x="4437" y="2588"/>
                    <a:pt x="4336" y="1937"/>
                    <a:pt x="4086" y="1335"/>
                  </a:cubicBezTo>
                  <a:cubicBezTo>
                    <a:pt x="3885" y="834"/>
                    <a:pt x="3534" y="408"/>
                    <a:pt x="3033" y="182"/>
                  </a:cubicBezTo>
                  <a:cubicBezTo>
                    <a:pt x="2769" y="63"/>
                    <a:pt x="2483" y="0"/>
                    <a:pt x="219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6839;p74">
              <a:extLst>
                <a:ext uri="{FF2B5EF4-FFF2-40B4-BE49-F238E27FC236}">
                  <a16:creationId xmlns:a16="http://schemas.microsoft.com/office/drawing/2014/main" id="{196C3BEC-385A-0FAE-D73C-F9A95F086ECA}"/>
                </a:ext>
              </a:extLst>
            </p:cNvPr>
            <p:cNvSpPr/>
            <p:nvPr/>
          </p:nvSpPr>
          <p:spPr>
            <a:xfrm>
              <a:off x="2493154" y="2852872"/>
              <a:ext cx="35103" cy="16074"/>
            </a:xfrm>
            <a:custGeom>
              <a:avLst/>
              <a:gdLst/>
              <a:ahLst/>
              <a:cxnLst/>
              <a:rect l="l" t="t" r="r" b="b"/>
              <a:pathLst>
                <a:path w="1247" h="571" extrusionOk="0">
                  <a:moveTo>
                    <a:pt x="1100" y="1"/>
                  </a:moveTo>
                  <a:cubicBezTo>
                    <a:pt x="1093" y="1"/>
                    <a:pt x="1086" y="2"/>
                    <a:pt x="1079" y="3"/>
                  </a:cubicBezTo>
                  <a:cubicBezTo>
                    <a:pt x="728" y="128"/>
                    <a:pt x="377" y="254"/>
                    <a:pt x="51" y="379"/>
                  </a:cubicBezTo>
                  <a:cubicBezTo>
                    <a:pt x="1" y="404"/>
                    <a:pt x="1" y="479"/>
                    <a:pt x="26" y="529"/>
                  </a:cubicBezTo>
                  <a:cubicBezTo>
                    <a:pt x="41" y="559"/>
                    <a:pt x="64" y="571"/>
                    <a:pt x="91" y="571"/>
                  </a:cubicBezTo>
                  <a:cubicBezTo>
                    <a:pt x="110" y="571"/>
                    <a:pt x="131" y="565"/>
                    <a:pt x="151" y="554"/>
                  </a:cubicBezTo>
                  <a:cubicBezTo>
                    <a:pt x="477" y="429"/>
                    <a:pt x="803" y="304"/>
                    <a:pt x="1129" y="204"/>
                  </a:cubicBezTo>
                  <a:cubicBezTo>
                    <a:pt x="1247" y="180"/>
                    <a:pt x="1209" y="1"/>
                    <a:pt x="1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6840;p74">
              <a:extLst>
                <a:ext uri="{FF2B5EF4-FFF2-40B4-BE49-F238E27FC236}">
                  <a16:creationId xmlns:a16="http://schemas.microsoft.com/office/drawing/2014/main" id="{F4555489-2750-C1E2-7DA8-6B7F28BEBB42}"/>
                </a:ext>
              </a:extLst>
            </p:cNvPr>
            <p:cNvSpPr/>
            <p:nvPr/>
          </p:nvSpPr>
          <p:spPr>
            <a:xfrm>
              <a:off x="2488228" y="2830605"/>
              <a:ext cx="31781" cy="17903"/>
            </a:xfrm>
            <a:custGeom>
              <a:avLst/>
              <a:gdLst/>
              <a:ahLst/>
              <a:cxnLst/>
              <a:rect l="l" t="t" r="r" b="b"/>
              <a:pathLst>
                <a:path w="1129" h="636" extrusionOk="0">
                  <a:moveTo>
                    <a:pt x="1023" y="1"/>
                  </a:moveTo>
                  <a:cubicBezTo>
                    <a:pt x="999" y="1"/>
                    <a:pt x="974" y="7"/>
                    <a:pt x="953" y="17"/>
                  </a:cubicBezTo>
                  <a:cubicBezTo>
                    <a:pt x="652" y="142"/>
                    <a:pt x="351" y="293"/>
                    <a:pt x="51" y="443"/>
                  </a:cubicBezTo>
                  <a:cubicBezTo>
                    <a:pt x="26" y="468"/>
                    <a:pt x="0" y="543"/>
                    <a:pt x="26" y="594"/>
                  </a:cubicBezTo>
                  <a:cubicBezTo>
                    <a:pt x="40" y="623"/>
                    <a:pt x="72" y="635"/>
                    <a:pt x="106" y="635"/>
                  </a:cubicBezTo>
                  <a:cubicBezTo>
                    <a:pt x="130" y="635"/>
                    <a:pt x="155" y="629"/>
                    <a:pt x="176" y="619"/>
                  </a:cubicBezTo>
                  <a:cubicBezTo>
                    <a:pt x="477" y="468"/>
                    <a:pt x="777" y="318"/>
                    <a:pt x="1078" y="193"/>
                  </a:cubicBezTo>
                  <a:cubicBezTo>
                    <a:pt x="1103" y="167"/>
                    <a:pt x="1128" y="92"/>
                    <a:pt x="1103" y="42"/>
                  </a:cubicBezTo>
                  <a:cubicBezTo>
                    <a:pt x="1089" y="13"/>
                    <a:pt x="1057" y="1"/>
                    <a:pt x="102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6841;p74">
              <a:extLst>
                <a:ext uri="{FF2B5EF4-FFF2-40B4-BE49-F238E27FC236}">
                  <a16:creationId xmlns:a16="http://schemas.microsoft.com/office/drawing/2014/main" id="{DAE3A256-CBCC-ADC0-8535-362E8EBFEA82}"/>
                </a:ext>
              </a:extLst>
            </p:cNvPr>
            <p:cNvSpPr/>
            <p:nvPr/>
          </p:nvSpPr>
          <p:spPr>
            <a:xfrm>
              <a:off x="2479754" y="2807972"/>
              <a:ext cx="26855" cy="22238"/>
            </a:xfrm>
            <a:custGeom>
              <a:avLst/>
              <a:gdLst/>
              <a:ahLst/>
              <a:cxnLst/>
              <a:rect l="l" t="t" r="r" b="b"/>
              <a:pathLst>
                <a:path w="954" h="790" extrusionOk="0">
                  <a:moveTo>
                    <a:pt x="853" y="0"/>
                  </a:moveTo>
                  <a:cubicBezTo>
                    <a:pt x="828" y="0"/>
                    <a:pt x="803" y="7"/>
                    <a:pt x="778" y="19"/>
                  </a:cubicBezTo>
                  <a:cubicBezTo>
                    <a:pt x="527" y="220"/>
                    <a:pt x="276" y="420"/>
                    <a:pt x="26" y="621"/>
                  </a:cubicBezTo>
                  <a:cubicBezTo>
                    <a:pt x="1" y="646"/>
                    <a:pt x="1" y="721"/>
                    <a:pt x="26" y="771"/>
                  </a:cubicBezTo>
                  <a:cubicBezTo>
                    <a:pt x="51" y="784"/>
                    <a:pt x="76" y="790"/>
                    <a:pt x="101" y="790"/>
                  </a:cubicBezTo>
                  <a:cubicBezTo>
                    <a:pt x="126" y="790"/>
                    <a:pt x="151" y="784"/>
                    <a:pt x="176" y="771"/>
                  </a:cubicBezTo>
                  <a:cubicBezTo>
                    <a:pt x="427" y="570"/>
                    <a:pt x="677" y="370"/>
                    <a:pt x="928" y="169"/>
                  </a:cubicBezTo>
                  <a:cubicBezTo>
                    <a:pt x="953" y="144"/>
                    <a:pt x="953" y="69"/>
                    <a:pt x="928" y="19"/>
                  </a:cubicBezTo>
                  <a:cubicBezTo>
                    <a:pt x="903" y="7"/>
                    <a:pt x="878" y="0"/>
                    <a:pt x="85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6842;p74">
              <a:extLst>
                <a:ext uri="{FF2B5EF4-FFF2-40B4-BE49-F238E27FC236}">
                  <a16:creationId xmlns:a16="http://schemas.microsoft.com/office/drawing/2014/main" id="{E16FF7D3-99BF-0A5D-D670-2420AE3CD3D4}"/>
                </a:ext>
              </a:extLst>
            </p:cNvPr>
            <p:cNvSpPr/>
            <p:nvPr/>
          </p:nvSpPr>
          <p:spPr>
            <a:xfrm>
              <a:off x="2218713" y="2872634"/>
              <a:ext cx="64295" cy="36848"/>
            </a:xfrm>
            <a:custGeom>
              <a:avLst/>
              <a:gdLst/>
              <a:ahLst/>
              <a:cxnLst/>
              <a:rect l="l" t="t" r="r" b="b"/>
              <a:pathLst>
                <a:path w="2284" h="1309" extrusionOk="0">
                  <a:moveTo>
                    <a:pt x="1026" y="0"/>
                  </a:moveTo>
                  <a:cubicBezTo>
                    <a:pt x="777" y="0"/>
                    <a:pt x="591" y="165"/>
                    <a:pt x="427" y="329"/>
                  </a:cubicBezTo>
                  <a:cubicBezTo>
                    <a:pt x="226" y="504"/>
                    <a:pt x="51" y="730"/>
                    <a:pt x="0" y="1005"/>
                  </a:cubicBezTo>
                  <a:cubicBezTo>
                    <a:pt x="0" y="1080"/>
                    <a:pt x="63" y="1128"/>
                    <a:pt x="119" y="1128"/>
                  </a:cubicBezTo>
                  <a:cubicBezTo>
                    <a:pt x="156" y="1128"/>
                    <a:pt x="191" y="1106"/>
                    <a:pt x="201" y="1055"/>
                  </a:cubicBezTo>
                  <a:cubicBezTo>
                    <a:pt x="226" y="830"/>
                    <a:pt x="376" y="654"/>
                    <a:pt x="527" y="479"/>
                  </a:cubicBezTo>
                  <a:cubicBezTo>
                    <a:pt x="681" y="347"/>
                    <a:pt x="836" y="195"/>
                    <a:pt x="1042" y="195"/>
                  </a:cubicBezTo>
                  <a:cubicBezTo>
                    <a:pt x="1070" y="195"/>
                    <a:pt x="1098" y="197"/>
                    <a:pt x="1128" y="203"/>
                  </a:cubicBezTo>
                  <a:cubicBezTo>
                    <a:pt x="1354" y="253"/>
                    <a:pt x="1504" y="429"/>
                    <a:pt x="1655" y="604"/>
                  </a:cubicBezTo>
                  <a:cubicBezTo>
                    <a:pt x="1805" y="805"/>
                    <a:pt x="1955" y="1030"/>
                    <a:pt x="2056" y="1256"/>
                  </a:cubicBezTo>
                  <a:cubicBezTo>
                    <a:pt x="2078" y="1293"/>
                    <a:pt x="2110" y="1309"/>
                    <a:pt x="2141" y="1309"/>
                  </a:cubicBezTo>
                  <a:cubicBezTo>
                    <a:pt x="2213" y="1309"/>
                    <a:pt x="2284" y="1226"/>
                    <a:pt x="2231" y="1156"/>
                  </a:cubicBezTo>
                  <a:cubicBezTo>
                    <a:pt x="2106" y="880"/>
                    <a:pt x="1955" y="629"/>
                    <a:pt x="1755" y="404"/>
                  </a:cubicBezTo>
                  <a:cubicBezTo>
                    <a:pt x="1579" y="203"/>
                    <a:pt x="1354" y="28"/>
                    <a:pt x="1078" y="3"/>
                  </a:cubicBezTo>
                  <a:cubicBezTo>
                    <a:pt x="1060" y="1"/>
                    <a:pt x="1043" y="0"/>
                    <a:pt x="10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6843;p74">
              <a:extLst>
                <a:ext uri="{FF2B5EF4-FFF2-40B4-BE49-F238E27FC236}">
                  <a16:creationId xmlns:a16="http://schemas.microsoft.com/office/drawing/2014/main" id="{A21E8C52-1B2D-D7B6-7066-D1A85655FD2B}"/>
                </a:ext>
              </a:extLst>
            </p:cNvPr>
            <p:cNvSpPr/>
            <p:nvPr/>
          </p:nvSpPr>
          <p:spPr>
            <a:xfrm>
              <a:off x="2172630" y="2969838"/>
              <a:ext cx="168281" cy="42169"/>
            </a:xfrm>
            <a:custGeom>
              <a:avLst/>
              <a:gdLst/>
              <a:ahLst/>
              <a:cxnLst/>
              <a:rect l="l" t="t" r="r" b="b"/>
              <a:pathLst>
                <a:path w="5978" h="1498" extrusionOk="0">
                  <a:moveTo>
                    <a:pt x="138" y="0"/>
                  </a:moveTo>
                  <a:cubicBezTo>
                    <a:pt x="61" y="0"/>
                    <a:pt x="1" y="107"/>
                    <a:pt x="59" y="184"/>
                  </a:cubicBezTo>
                  <a:cubicBezTo>
                    <a:pt x="635" y="785"/>
                    <a:pt x="1387" y="1237"/>
                    <a:pt x="2214" y="1412"/>
                  </a:cubicBezTo>
                  <a:cubicBezTo>
                    <a:pt x="2493" y="1470"/>
                    <a:pt x="2773" y="1497"/>
                    <a:pt x="3050" y="1497"/>
                  </a:cubicBezTo>
                  <a:cubicBezTo>
                    <a:pt x="3617" y="1497"/>
                    <a:pt x="4173" y="1380"/>
                    <a:pt x="4695" y="1161"/>
                  </a:cubicBezTo>
                  <a:cubicBezTo>
                    <a:pt x="5146" y="961"/>
                    <a:pt x="5547" y="685"/>
                    <a:pt x="5898" y="359"/>
                  </a:cubicBezTo>
                  <a:cubicBezTo>
                    <a:pt x="5977" y="280"/>
                    <a:pt x="5901" y="186"/>
                    <a:pt x="5816" y="186"/>
                  </a:cubicBezTo>
                  <a:cubicBezTo>
                    <a:pt x="5793" y="186"/>
                    <a:pt x="5769" y="193"/>
                    <a:pt x="5748" y="209"/>
                  </a:cubicBezTo>
                  <a:cubicBezTo>
                    <a:pt x="5020" y="921"/>
                    <a:pt x="4044" y="1289"/>
                    <a:pt x="3061" y="1289"/>
                  </a:cubicBezTo>
                  <a:cubicBezTo>
                    <a:pt x="2453" y="1289"/>
                    <a:pt x="1842" y="1148"/>
                    <a:pt x="1287" y="861"/>
                  </a:cubicBezTo>
                  <a:cubicBezTo>
                    <a:pt x="886" y="635"/>
                    <a:pt x="510" y="359"/>
                    <a:pt x="209" y="34"/>
                  </a:cubicBezTo>
                  <a:cubicBezTo>
                    <a:pt x="186" y="10"/>
                    <a:pt x="161" y="0"/>
                    <a:pt x="1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6844;p74">
              <a:extLst>
                <a:ext uri="{FF2B5EF4-FFF2-40B4-BE49-F238E27FC236}">
                  <a16:creationId xmlns:a16="http://schemas.microsoft.com/office/drawing/2014/main" id="{8F833C39-C557-48C0-E172-6CB3ECBAADF5}"/>
                </a:ext>
              </a:extLst>
            </p:cNvPr>
            <p:cNvSpPr/>
            <p:nvPr/>
          </p:nvSpPr>
          <p:spPr>
            <a:xfrm>
              <a:off x="2320309" y="3157519"/>
              <a:ext cx="97709" cy="18663"/>
            </a:xfrm>
            <a:custGeom>
              <a:avLst/>
              <a:gdLst/>
              <a:ahLst/>
              <a:cxnLst/>
              <a:rect l="l" t="t" r="r" b="b"/>
              <a:pathLst>
                <a:path w="3471" h="663" extrusionOk="0">
                  <a:moveTo>
                    <a:pt x="3347" y="0"/>
                  </a:moveTo>
                  <a:cubicBezTo>
                    <a:pt x="3335" y="0"/>
                    <a:pt x="3323" y="3"/>
                    <a:pt x="3309" y="8"/>
                  </a:cubicBezTo>
                  <a:cubicBezTo>
                    <a:pt x="2355" y="311"/>
                    <a:pt x="1357" y="462"/>
                    <a:pt x="357" y="462"/>
                  </a:cubicBezTo>
                  <a:cubicBezTo>
                    <a:pt x="280" y="462"/>
                    <a:pt x="203" y="461"/>
                    <a:pt x="126" y="459"/>
                  </a:cubicBezTo>
                  <a:cubicBezTo>
                    <a:pt x="1" y="459"/>
                    <a:pt x="1" y="660"/>
                    <a:pt x="126" y="660"/>
                  </a:cubicBezTo>
                  <a:cubicBezTo>
                    <a:pt x="205" y="662"/>
                    <a:pt x="283" y="662"/>
                    <a:pt x="362" y="662"/>
                  </a:cubicBezTo>
                  <a:cubicBezTo>
                    <a:pt x="1382" y="662"/>
                    <a:pt x="2381" y="511"/>
                    <a:pt x="3359" y="209"/>
                  </a:cubicBezTo>
                  <a:cubicBezTo>
                    <a:pt x="3471" y="164"/>
                    <a:pt x="3443" y="0"/>
                    <a:pt x="334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6845;p74">
              <a:extLst>
                <a:ext uri="{FF2B5EF4-FFF2-40B4-BE49-F238E27FC236}">
                  <a16:creationId xmlns:a16="http://schemas.microsoft.com/office/drawing/2014/main" id="{3B981AFA-6B53-F24D-7694-BE028BF0E505}"/>
                </a:ext>
              </a:extLst>
            </p:cNvPr>
            <p:cNvSpPr/>
            <p:nvPr/>
          </p:nvSpPr>
          <p:spPr>
            <a:xfrm>
              <a:off x="2619298" y="2809689"/>
              <a:ext cx="144100" cy="58636"/>
            </a:xfrm>
            <a:custGeom>
              <a:avLst/>
              <a:gdLst/>
              <a:ahLst/>
              <a:cxnLst/>
              <a:rect l="l" t="t" r="r" b="b"/>
              <a:pathLst>
                <a:path w="5119" h="2083" extrusionOk="0">
                  <a:moveTo>
                    <a:pt x="2989" y="1"/>
                  </a:moveTo>
                  <a:cubicBezTo>
                    <a:pt x="2364" y="1"/>
                    <a:pt x="1727" y="239"/>
                    <a:pt x="1209" y="585"/>
                  </a:cubicBezTo>
                  <a:cubicBezTo>
                    <a:pt x="783" y="885"/>
                    <a:pt x="407" y="1261"/>
                    <a:pt x="56" y="1662"/>
                  </a:cubicBezTo>
                  <a:cubicBezTo>
                    <a:pt x="1" y="1737"/>
                    <a:pt x="55" y="1825"/>
                    <a:pt x="127" y="1825"/>
                  </a:cubicBezTo>
                  <a:cubicBezTo>
                    <a:pt x="153" y="1825"/>
                    <a:pt x="181" y="1814"/>
                    <a:pt x="207" y="1788"/>
                  </a:cubicBezTo>
                  <a:cubicBezTo>
                    <a:pt x="758" y="1161"/>
                    <a:pt x="1410" y="585"/>
                    <a:pt x="2212" y="334"/>
                  </a:cubicBezTo>
                  <a:cubicBezTo>
                    <a:pt x="2466" y="255"/>
                    <a:pt x="2727" y="213"/>
                    <a:pt x="2984" y="213"/>
                  </a:cubicBezTo>
                  <a:cubicBezTo>
                    <a:pt x="3539" y="213"/>
                    <a:pt x="4073" y="407"/>
                    <a:pt x="4467" y="835"/>
                  </a:cubicBezTo>
                  <a:cubicBezTo>
                    <a:pt x="4743" y="1161"/>
                    <a:pt x="4893" y="1562"/>
                    <a:pt x="4843" y="1988"/>
                  </a:cubicBezTo>
                  <a:cubicBezTo>
                    <a:pt x="4831" y="2051"/>
                    <a:pt x="4875" y="2082"/>
                    <a:pt x="4925" y="2082"/>
                  </a:cubicBezTo>
                  <a:cubicBezTo>
                    <a:pt x="4975" y="2082"/>
                    <a:pt x="5031" y="2051"/>
                    <a:pt x="5044" y="1988"/>
                  </a:cubicBezTo>
                  <a:cubicBezTo>
                    <a:pt x="5119" y="1186"/>
                    <a:pt x="4568" y="434"/>
                    <a:pt x="3816" y="159"/>
                  </a:cubicBezTo>
                  <a:cubicBezTo>
                    <a:pt x="3551" y="49"/>
                    <a:pt x="3271" y="1"/>
                    <a:pt x="298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6846;p74">
              <a:extLst>
                <a:ext uri="{FF2B5EF4-FFF2-40B4-BE49-F238E27FC236}">
                  <a16:creationId xmlns:a16="http://schemas.microsoft.com/office/drawing/2014/main" id="{C5DDB66D-A5B9-3B85-ED71-0CE5D8A7BBC8}"/>
                </a:ext>
              </a:extLst>
            </p:cNvPr>
            <p:cNvSpPr/>
            <p:nvPr/>
          </p:nvSpPr>
          <p:spPr>
            <a:xfrm>
              <a:off x="2665662" y="2812110"/>
              <a:ext cx="51880" cy="89799"/>
            </a:xfrm>
            <a:custGeom>
              <a:avLst/>
              <a:gdLst/>
              <a:ahLst/>
              <a:cxnLst/>
              <a:rect l="l" t="t" r="r" b="b"/>
              <a:pathLst>
                <a:path w="1843" h="3190" extrusionOk="0">
                  <a:moveTo>
                    <a:pt x="1486" y="0"/>
                  </a:moveTo>
                  <a:cubicBezTo>
                    <a:pt x="1433" y="0"/>
                    <a:pt x="1377" y="48"/>
                    <a:pt x="1392" y="123"/>
                  </a:cubicBezTo>
                  <a:cubicBezTo>
                    <a:pt x="1617" y="1225"/>
                    <a:pt x="1091" y="2429"/>
                    <a:pt x="88" y="3005"/>
                  </a:cubicBezTo>
                  <a:cubicBezTo>
                    <a:pt x="1" y="3049"/>
                    <a:pt x="67" y="3189"/>
                    <a:pt x="169" y="3189"/>
                  </a:cubicBezTo>
                  <a:cubicBezTo>
                    <a:pt x="183" y="3189"/>
                    <a:pt x="198" y="3187"/>
                    <a:pt x="214" y="3180"/>
                  </a:cubicBezTo>
                  <a:cubicBezTo>
                    <a:pt x="1266" y="2554"/>
                    <a:pt x="1843" y="1251"/>
                    <a:pt x="1567" y="73"/>
                  </a:cubicBezTo>
                  <a:cubicBezTo>
                    <a:pt x="1557" y="22"/>
                    <a:pt x="1522" y="0"/>
                    <a:pt x="14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6847;p74">
              <a:extLst>
                <a:ext uri="{FF2B5EF4-FFF2-40B4-BE49-F238E27FC236}">
                  <a16:creationId xmlns:a16="http://schemas.microsoft.com/office/drawing/2014/main" id="{1B772766-CC31-8F75-4E83-DE8E585D214E}"/>
                </a:ext>
              </a:extLst>
            </p:cNvPr>
            <p:cNvSpPr/>
            <p:nvPr/>
          </p:nvSpPr>
          <p:spPr>
            <a:xfrm>
              <a:off x="2624393" y="2912411"/>
              <a:ext cx="83493" cy="21394"/>
            </a:xfrm>
            <a:custGeom>
              <a:avLst/>
              <a:gdLst/>
              <a:ahLst/>
              <a:cxnLst/>
              <a:rect l="l" t="t" r="r" b="b"/>
              <a:pathLst>
                <a:path w="2966" h="760" extrusionOk="0">
                  <a:moveTo>
                    <a:pt x="2833" y="0"/>
                  </a:moveTo>
                  <a:cubicBezTo>
                    <a:pt x="2817" y="0"/>
                    <a:pt x="2800" y="6"/>
                    <a:pt x="2783" y="18"/>
                  </a:cubicBezTo>
                  <a:cubicBezTo>
                    <a:pt x="2149" y="375"/>
                    <a:pt x="1422" y="559"/>
                    <a:pt x="700" y="559"/>
                  </a:cubicBezTo>
                  <a:cubicBezTo>
                    <a:pt x="507" y="559"/>
                    <a:pt x="316" y="546"/>
                    <a:pt x="126" y="520"/>
                  </a:cubicBezTo>
                  <a:cubicBezTo>
                    <a:pt x="1" y="520"/>
                    <a:pt x="1" y="720"/>
                    <a:pt x="126" y="720"/>
                  </a:cubicBezTo>
                  <a:cubicBezTo>
                    <a:pt x="324" y="746"/>
                    <a:pt x="524" y="759"/>
                    <a:pt x="723" y="759"/>
                  </a:cubicBezTo>
                  <a:cubicBezTo>
                    <a:pt x="1479" y="759"/>
                    <a:pt x="2228" y="571"/>
                    <a:pt x="2883" y="194"/>
                  </a:cubicBezTo>
                  <a:cubicBezTo>
                    <a:pt x="2966" y="131"/>
                    <a:pt x="2911" y="0"/>
                    <a:pt x="283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6848;p74">
              <a:extLst>
                <a:ext uri="{FF2B5EF4-FFF2-40B4-BE49-F238E27FC236}">
                  <a16:creationId xmlns:a16="http://schemas.microsoft.com/office/drawing/2014/main" id="{CD909ECC-4C03-9C68-7772-8AE32696449C}"/>
                </a:ext>
              </a:extLst>
            </p:cNvPr>
            <p:cNvSpPr/>
            <p:nvPr/>
          </p:nvSpPr>
          <p:spPr>
            <a:xfrm>
              <a:off x="2722470" y="2885386"/>
              <a:ext cx="7066" cy="18382"/>
            </a:xfrm>
            <a:custGeom>
              <a:avLst/>
              <a:gdLst/>
              <a:ahLst/>
              <a:cxnLst/>
              <a:rect l="l" t="t" r="r" b="b"/>
              <a:pathLst>
                <a:path w="251" h="653" extrusionOk="0">
                  <a:moveTo>
                    <a:pt x="151" y="1"/>
                  </a:moveTo>
                  <a:cubicBezTo>
                    <a:pt x="101" y="1"/>
                    <a:pt x="50" y="51"/>
                    <a:pt x="50" y="101"/>
                  </a:cubicBezTo>
                  <a:cubicBezTo>
                    <a:pt x="25" y="252"/>
                    <a:pt x="25" y="402"/>
                    <a:pt x="0" y="552"/>
                  </a:cubicBezTo>
                  <a:cubicBezTo>
                    <a:pt x="0" y="602"/>
                    <a:pt x="50" y="653"/>
                    <a:pt x="101" y="653"/>
                  </a:cubicBezTo>
                  <a:cubicBezTo>
                    <a:pt x="176" y="653"/>
                    <a:pt x="201" y="602"/>
                    <a:pt x="201" y="552"/>
                  </a:cubicBezTo>
                  <a:cubicBezTo>
                    <a:pt x="226" y="402"/>
                    <a:pt x="226" y="252"/>
                    <a:pt x="251" y="101"/>
                  </a:cubicBezTo>
                  <a:cubicBezTo>
                    <a:pt x="251" y="51"/>
                    <a:pt x="201"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6849;p74">
              <a:extLst>
                <a:ext uri="{FF2B5EF4-FFF2-40B4-BE49-F238E27FC236}">
                  <a16:creationId xmlns:a16="http://schemas.microsoft.com/office/drawing/2014/main" id="{DF125467-E06E-FF40-F8A5-08CB3BC402DA}"/>
                </a:ext>
              </a:extLst>
            </p:cNvPr>
            <p:cNvSpPr/>
            <p:nvPr/>
          </p:nvSpPr>
          <p:spPr>
            <a:xfrm>
              <a:off x="2732351" y="2883022"/>
              <a:ext cx="9205" cy="14666"/>
            </a:xfrm>
            <a:custGeom>
              <a:avLst/>
              <a:gdLst/>
              <a:ahLst/>
              <a:cxnLst/>
              <a:rect l="l" t="t" r="r" b="b"/>
              <a:pathLst>
                <a:path w="327" h="521" extrusionOk="0">
                  <a:moveTo>
                    <a:pt x="200" y="0"/>
                  </a:moveTo>
                  <a:cubicBezTo>
                    <a:pt x="154" y="0"/>
                    <a:pt x="126" y="29"/>
                    <a:pt x="126" y="85"/>
                  </a:cubicBezTo>
                  <a:cubicBezTo>
                    <a:pt x="75" y="185"/>
                    <a:pt x="50" y="285"/>
                    <a:pt x="25" y="386"/>
                  </a:cubicBezTo>
                  <a:cubicBezTo>
                    <a:pt x="0" y="436"/>
                    <a:pt x="50" y="511"/>
                    <a:pt x="100" y="511"/>
                  </a:cubicBezTo>
                  <a:cubicBezTo>
                    <a:pt x="113" y="517"/>
                    <a:pt x="126" y="520"/>
                    <a:pt x="138" y="520"/>
                  </a:cubicBezTo>
                  <a:cubicBezTo>
                    <a:pt x="174" y="520"/>
                    <a:pt x="207" y="492"/>
                    <a:pt x="226" y="436"/>
                  </a:cubicBezTo>
                  <a:cubicBezTo>
                    <a:pt x="251" y="336"/>
                    <a:pt x="276" y="235"/>
                    <a:pt x="301" y="135"/>
                  </a:cubicBezTo>
                  <a:cubicBezTo>
                    <a:pt x="326" y="85"/>
                    <a:pt x="301" y="10"/>
                    <a:pt x="251" y="10"/>
                  </a:cubicBezTo>
                  <a:cubicBezTo>
                    <a:pt x="232" y="3"/>
                    <a:pt x="215" y="0"/>
                    <a:pt x="20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6850;p74">
              <a:extLst>
                <a:ext uri="{FF2B5EF4-FFF2-40B4-BE49-F238E27FC236}">
                  <a16:creationId xmlns:a16="http://schemas.microsoft.com/office/drawing/2014/main" id="{6827CA2D-773D-0C38-3506-1DB9826F2B53}"/>
                </a:ext>
              </a:extLst>
            </p:cNvPr>
            <p:cNvSpPr/>
            <p:nvPr/>
          </p:nvSpPr>
          <p:spPr>
            <a:xfrm>
              <a:off x="2697444" y="2775345"/>
              <a:ext cx="31387" cy="12836"/>
            </a:xfrm>
            <a:custGeom>
              <a:avLst/>
              <a:gdLst/>
              <a:ahLst/>
              <a:cxnLst/>
              <a:rect l="l" t="t" r="r" b="b"/>
              <a:pathLst>
                <a:path w="1115" h="456" extrusionOk="0">
                  <a:moveTo>
                    <a:pt x="344" y="1"/>
                  </a:moveTo>
                  <a:cubicBezTo>
                    <a:pt x="268" y="1"/>
                    <a:pt x="190" y="9"/>
                    <a:pt x="112" y="25"/>
                  </a:cubicBezTo>
                  <a:cubicBezTo>
                    <a:pt x="1" y="70"/>
                    <a:pt x="28" y="234"/>
                    <a:pt x="124" y="234"/>
                  </a:cubicBezTo>
                  <a:cubicBezTo>
                    <a:pt x="136" y="234"/>
                    <a:pt x="149" y="231"/>
                    <a:pt x="163" y="226"/>
                  </a:cubicBezTo>
                  <a:cubicBezTo>
                    <a:pt x="219" y="215"/>
                    <a:pt x="276" y="210"/>
                    <a:pt x="333" y="210"/>
                  </a:cubicBezTo>
                  <a:cubicBezTo>
                    <a:pt x="557" y="210"/>
                    <a:pt x="780" y="287"/>
                    <a:pt x="939" y="426"/>
                  </a:cubicBezTo>
                  <a:cubicBezTo>
                    <a:pt x="954" y="441"/>
                    <a:pt x="985" y="455"/>
                    <a:pt x="1019" y="455"/>
                  </a:cubicBezTo>
                  <a:cubicBezTo>
                    <a:pt x="1043" y="455"/>
                    <a:pt x="1069" y="447"/>
                    <a:pt x="1090" y="426"/>
                  </a:cubicBezTo>
                  <a:cubicBezTo>
                    <a:pt x="1115" y="376"/>
                    <a:pt x="1115" y="326"/>
                    <a:pt x="1090" y="276"/>
                  </a:cubicBezTo>
                  <a:cubicBezTo>
                    <a:pt x="875" y="100"/>
                    <a:pt x="615" y="1"/>
                    <a:pt x="34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6851;p74">
              <a:extLst>
                <a:ext uri="{FF2B5EF4-FFF2-40B4-BE49-F238E27FC236}">
                  <a16:creationId xmlns:a16="http://schemas.microsoft.com/office/drawing/2014/main" id="{7407248C-5643-2776-027C-E09A512B1738}"/>
                </a:ext>
              </a:extLst>
            </p:cNvPr>
            <p:cNvSpPr/>
            <p:nvPr/>
          </p:nvSpPr>
          <p:spPr>
            <a:xfrm>
              <a:off x="2740092" y="2793671"/>
              <a:ext cx="7094" cy="6390"/>
            </a:xfrm>
            <a:custGeom>
              <a:avLst/>
              <a:gdLst/>
              <a:ahLst/>
              <a:cxnLst/>
              <a:rect l="l" t="t" r="r" b="b"/>
              <a:pathLst>
                <a:path w="252" h="227" extrusionOk="0">
                  <a:moveTo>
                    <a:pt x="126" y="1"/>
                  </a:moveTo>
                  <a:cubicBezTo>
                    <a:pt x="1" y="1"/>
                    <a:pt x="1" y="226"/>
                    <a:pt x="126" y="226"/>
                  </a:cubicBezTo>
                  <a:cubicBezTo>
                    <a:pt x="252" y="226"/>
                    <a:pt x="252"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6852;p74">
              <a:extLst>
                <a:ext uri="{FF2B5EF4-FFF2-40B4-BE49-F238E27FC236}">
                  <a16:creationId xmlns:a16="http://schemas.microsoft.com/office/drawing/2014/main" id="{7C7A8F2B-D256-D3E6-B3CD-C69419B251C8}"/>
                </a:ext>
              </a:extLst>
            </p:cNvPr>
            <p:cNvSpPr/>
            <p:nvPr/>
          </p:nvSpPr>
          <p:spPr>
            <a:xfrm>
              <a:off x="2007048" y="2911623"/>
              <a:ext cx="139033" cy="122734"/>
            </a:xfrm>
            <a:custGeom>
              <a:avLst/>
              <a:gdLst/>
              <a:ahLst/>
              <a:cxnLst/>
              <a:rect l="l" t="t" r="r" b="b"/>
              <a:pathLst>
                <a:path w="4939" h="4360" extrusionOk="0">
                  <a:moveTo>
                    <a:pt x="2476" y="1"/>
                  </a:moveTo>
                  <a:cubicBezTo>
                    <a:pt x="1572" y="1"/>
                    <a:pt x="665" y="585"/>
                    <a:pt x="377" y="1450"/>
                  </a:cubicBezTo>
                  <a:cubicBezTo>
                    <a:pt x="1" y="2503"/>
                    <a:pt x="577" y="3781"/>
                    <a:pt x="1605" y="4207"/>
                  </a:cubicBezTo>
                  <a:cubicBezTo>
                    <a:pt x="1855" y="4310"/>
                    <a:pt x="2121" y="4359"/>
                    <a:pt x="2388" y="4359"/>
                  </a:cubicBezTo>
                  <a:cubicBezTo>
                    <a:pt x="3218" y="4359"/>
                    <a:pt x="4051" y="3888"/>
                    <a:pt x="4412" y="3129"/>
                  </a:cubicBezTo>
                  <a:cubicBezTo>
                    <a:pt x="4938" y="2051"/>
                    <a:pt x="4387" y="598"/>
                    <a:pt x="3284" y="172"/>
                  </a:cubicBezTo>
                  <a:cubicBezTo>
                    <a:pt x="3027" y="55"/>
                    <a:pt x="2751" y="1"/>
                    <a:pt x="2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6853;p74">
              <a:extLst>
                <a:ext uri="{FF2B5EF4-FFF2-40B4-BE49-F238E27FC236}">
                  <a16:creationId xmlns:a16="http://schemas.microsoft.com/office/drawing/2014/main" id="{E9FB490E-41E4-E643-6AC7-0FFC51B373DE}"/>
                </a:ext>
              </a:extLst>
            </p:cNvPr>
            <p:cNvSpPr/>
            <p:nvPr/>
          </p:nvSpPr>
          <p:spPr>
            <a:xfrm>
              <a:off x="2006344" y="2908836"/>
              <a:ext cx="137597" cy="128645"/>
            </a:xfrm>
            <a:custGeom>
              <a:avLst/>
              <a:gdLst/>
              <a:ahLst/>
              <a:cxnLst/>
              <a:rect l="l" t="t" r="r" b="b"/>
              <a:pathLst>
                <a:path w="4888" h="4570" extrusionOk="0">
                  <a:moveTo>
                    <a:pt x="2494" y="208"/>
                  </a:moveTo>
                  <a:cubicBezTo>
                    <a:pt x="3134" y="208"/>
                    <a:pt x="3752" y="511"/>
                    <a:pt x="4136" y="1048"/>
                  </a:cubicBezTo>
                  <a:cubicBezTo>
                    <a:pt x="4612" y="1749"/>
                    <a:pt x="4687" y="2702"/>
                    <a:pt x="4236" y="3404"/>
                  </a:cubicBezTo>
                  <a:cubicBezTo>
                    <a:pt x="3829" y="4015"/>
                    <a:pt x="3106" y="4366"/>
                    <a:pt x="2393" y="4366"/>
                  </a:cubicBezTo>
                  <a:cubicBezTo>
                    <a:pt x="2158" y="4366"/>
                    <a:pt x="1925" y="4328"/>
                    <a:pt x="1704" y="4249"/>
                  </a:cubicBezTo>
                  <a:lnTo>
                    <a:pt x="1704" y="4249"/>
                  </a:lnTo>
                  <a:cubicBezTo>
                    <a:pt x="1698" y="4242"/>
                    <a:pt x="1690" y="4236"/>
                    <a:pt x="1680" y="4231"/>
                  </a:cubicBezTo>
                  <a:cubicBezTo>
                    <a:pt x="853" y="3880"/>
                    <a:pt x="351" y="3028"/>
                    <a:pt x="377" y="2150"/>
                  </a:cubicBezTo>
                  <a:cubicBezTo>
                    <a:pt x="402" y="1273"/>
                    <a:pt x="1078" y="546"/>
                    <a:pt x="1905" y="296"/>
                  </a:cubicBezTo>
                  <a:cubicBezTo>
                    <a:pt x="2100" y="237"/>
                    <a:pt x="2298" y="208"/>
                    <a:pt x="2494" y="208"/>
                  </a:cubicBezTo>
                  <a:close/>
                  <a:moveTo>
                    <a:pt x="2477" y="0"/>
                  </a:moveTo>
                  <a:cubicBezTo>
                    <a:pt x="2379" y="0"/>
                    <a:pt x="2280" y="7"/>
                    <a:pt x="2181" y="20"/>
                  </a:cubicBezTo>
                  <a:cubicBezTo>
                    <a:pt x="1254" y="170"/>
                    <a:pt x="427" y="847"/>
                    <a:pt x="226" y="1774"/>
                  </a:cubicBezTo>
                  <a:cubicBezTo>
                    <a:pt x="1" y="2827"/>
                    <a:pt x="577" y="3980"/>
                    <a:pt x="1580" y="4406"/>
                  </a:cubicBezTo>
                  <a:cubicBezTo>
                    <a:pt x="1592" y="4412"/>
                    <a:pt x="1604" y="4415"/>
                    <a:pt x="1616" y="4415"/>
                  </a:cubicBezTo>
                  <a:cubicBezTo>
                    <a:pt x="1619" y="4415"/>
                    <a:pt x="1622" y="4415"/>
                    <a:pt x="1625" y="4415"/>
                  </a:cubicBezTo>
                  <a:lnTo>
                    <a:pt x="1625" y="4415"/>
                  </a:lnTo>
                  <a:cubicBezTo>
                    <a:pt x="1878" y="4520"/>
                    <a:pt x="2148" y="4569"/>
                    <a:pt x="2418" y="4569"/>
                  </a:cubicBezTo>
                  <a:cubicBezTo>
                    <a:pt x="3079" y="4569"/>
                    <a:pt x="3745" y="4274"/>
                    <a:pt x="4186" y="3779"/>
                  </a:cubicBezTo>
                  <a:cubicBezTo>
                    <a:pt x="4838" y="3078"/>
                    <a:pt x="4888" y="2025"/>
                    <a:pt x="4462" y="1198"/>
                  </a:cubicBezTo>
                  <a:cubicBezTo>
                    <a:pt x="4081" y="459"/>
                    <a:pt x="3300" y="0"/>
                    <a:pt x="247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6854;p74">
              <a:extLst>
                <a:ext uri="{FF2B5EF4-FFF2-40B4-BE49-F238E27FC236}">
                  <a16:creationId xmlns:a16="http://schemas.microsoft.com/office/drawing/2014/main" id="{77DA2948-C4F3-DBCD-87D5-3451E60FB5A7}"/>
                </a:ext>
              </a:extLst>
            </p:cNvPr>
            <p:cNvSpPr/>
            <p:nvPr/>
          </p:nvSpPr>
          <p:spPr>
            <a:xfrm>
              <a:off x="2035283" y="2929780"/>
              <a:ext cx="84675" cy="81410"/>
            </a:xfrm>
            <a:custGeom>
              <a:avLst/>
              <a:gdLst/>
              <a:ahLst/>
              <a:cxnLst/>
              <a:rect l="l" t="t" r="r" b="b"/>
              <a:pathLst>
                <a:path w="3008" h="2892" extrusionOk="0">
                  <a:moveTo>
                    <a:pt x="1447" y="1"/>
                  </a:moveTo>
                  <a:cubicBezTo>
                    <a:pt x="1442" y="1"/>
                    <a:pt x="1435" y="2"/>
                    <a:pt x="1429" y="3"/>
                  </a:cubicBezTo>
                  <a:cubicBezTo>
                    <a:pt x="627" y="53"/>
                    <a:pt x="0" y="705"/>
                    <a:pt x="25" y="1507"/>
                  </a:cubicBezTo>
                  <a:cubicBezTo>
                    <a:pt x="73" y="2266"/>
                    <a:pt x="705" y="2891"/>
                    <a:pt x="1453" y="2891"/>
                  </a:cubicBezTo>
                  <a:cubicBezTo>
                    <a:pt x="1495" y="2891"/>
                    <a:pt x="1537" y="2889"/>
                    <a:pt x="1579" y="2885"/>
                  </a:cubicBezTo>
                  <a:cubicBezTo>
                    <a:pt x="2356" y="2835"/>
                    <a:pt x="3008" y="2083"/>
                    <a:pt x="2732" y="1306"/>
                  </a:cubicBezTo>
                  <a:cubicBezTo>
                    <a:pt x="2607" y="955"/>
                    <a:pt x="2281" y="705"/>
                    <a:pt x="1930" y="655"/>
                  </a:cubicBezTo>
                  <a:cubicBezTo>
                    <a:pt x="1887" y="649"/>
                    <a:pt x="1845" y="646"/>
                    <a:pt x="1803" y="646"/>
                  </a:cubicBezTo>
                  <a:cubicBezTo>
                    <a:pt x="1477" y="646"/>
                    <a:pt x="1183" y="817"/>
                    <a:pt x="1028" y="1106"/>
                  </a:cubicBezTo>
                  <a:cubicBezTo>
                    <a:pt x="852" y="1482"/>
                    <a:pt x="1028" y="1958"/>
                    <a:pt x="1454" y="2058"/>
                  </a:cubicBezTo>
                  <a:cubicBezTo>
                    <a:pt x="1494" y="2069"/>
                    <a:pt x="1533" y="2074"/>
                    <a:pt x="1573" y="2074"/>
                  </a:cubicBezTo>
                  <a:cubicBezTo>
                    <a:pt x="1904" y="2074"/>
                    <a:pt x="2195" y="1717"/>
                    <a:pt x="2105" y="1381"/>
                  </a:cubicBezTo>
                  <a:cubicBezTo>
                    <a:pt x="2085" y="1331"/>
                    <a:pt x="2040" y="1309"/>
                    <a:pt x="1998" y="1309"/>
                  </a:cubicBezTo>
                  <a:cubicBezTo>
                    <a:pt x="1934" y="1309"/>
                    <a:pt x="1875" y="1357"/>
                    <a:pt x="1905" y="1431"/>
                  </a:cubicBezTo>
                  <a:cubicBezTo>
                    <a:pt x="1963" y="1682"/>
                    <a:pt x="1769" y="1858"/>
                    <a:pt x="1562" y="1858"/>
                  </a:cubicBezTo>
                  <a:cubicBezTo>
                    <a:pt x="1500" y="1858"/>
                    <a:pt x="1437" y="1842"/>
                    <a:pt x="1379" y="1807"/>
                  </a:cubicBezTo>
                  <a:cubicBezTo>
                    <a:pt x="1103" y="1632"/>
                    <a:pt x="1128" y="1256"/>
                    <a:pt x="1328" y="1056"/>
                  </a:cubicBezTo>
                  <a:cubicBezTo>
                    <a:pt x="1457" y="911"/>
                    <a:pt x="1636" y="849"/>
                    <a:pt x="1814" y="849"/>
                  </a:cubicBezTo>
                  <a:cubicBezTo>
                    <a:pt x="1915" y="849"/>
                    <a:pt x="2015" y="869"/>
                    <a:pt x="2105" y="905"/>
                  </a:cubicBezTo>
                  <a:cubicBezTo>
                    <a:pt x="2406" y="1030"/>
                    <a:pt x="2582" y="1306"/>
                    <a:pt x="2582" y="1607"/>
                  </a:cubicBezTo>
                  <a:cubicBezTo>
                    <a:pt x="2630" y="2241"/>
                    <a:pt x="2062" y="2686"/>
                    <a:pt x="1477" y="2686"/>
                  </a:cubicBezTo>
                  <a:cubicBezTo>
                    <a:pt x="1461" y="2686"/>
                    <a:pt x="1445" y="2685"/>
                    <a:pt x="1429" y="2685"/>
                  </a:cubicBezTo>
                  <a:cubicBezTo>
                    <a:pt x="802" y="2660"/>
                    <a:pt x="276" y="2158"/>
                    <a:pt x="251" y="1532"/>
                  </a:cubicBezTo>
                  <a:cubicBezTo>
                    <a:pt x="176" y="855"/>
                    <a:pt x="727" y="228"/>
                    <a:pt x="1429" y="203"/>
                  </a:cubicBezTo>
                  <a:cubicBezTo>
                    <a:pt x="1547" y="203"/>
                    <a:pt x="1554" y="1"/>
                    <a:pt x="144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6855;p74">
              <a:extLst>
                <a:ext uri="{FF2B5EF4-FFF2-40B4-BE49-F238E27FC236}">
                  <a16:creationId xmlns:a16="http://schemas.microsoft.com/office/drawing/2014/main" id="{303D1B88-2A07-52A3-D245-0E66DF6350C9}"/>
                </a:ext>
              </a:extLst>
            </p:cNvPr>
            <p:cNvSpPr/>
            <p:nvPr/>
          </p:nvSpPr>
          <p:spPr>
            <a:xfrm>
              <a:off x="2385928" y="2928232"/>
              <a:ext cx="139005" cy="123044"/>
            </a:xfrm>
            <a:custGeom>
              <a:avLst/>
              <a:gdLst/>
              <a:ahLst/>
              <a:cxnLst/>
              <a:rect l="l" t="t" r="r" b="b"/>
              <a:pathLst>
                <a:path w="4938" h="4371" extrusionOk="0">
                  <a:moveTo>
                    <a:pt x="2505" y="1"/>
                  </a:moveTo>
                  <a:cubicBezTo>
                    <a:pt x="1598" y="1"/>
                    <a:pt x="687" y="588"/>
                    <a:pt x="376" y="1461"/>
                  </a:cubicBezTo>
                  <a:cubicBezTo>
                    <a:pt x="0" y="2489"/>
                    <a:pt x="577" y="3792"/>
                    <a:pt x="1604" y="4218"/>
                  </a:cubicBezTo>
                  <a:cubicBezTo>
                    <a:pt x="1854" y="4322"/>
                    <a:pt x="2121" y="4371"/>
                    <a:pt x="2388" y="4371"/>
                  </a:cubicBezTo>
                  <a:cubicBezTo>
                    <a:pt x="3217" y="4371"/>
                    <a:pt x="4051" y="3899"/>
                    <a:pt x="4411" y="3141"/>
                  </a:cubicBezTo>
                  <a:cubicBezTo>
                    <a:pt x="4938" y="2063"/>
                    <a:pt x="4411" y="609"/>
                    <a:pt x="3284" y="158"/>
                  </a:cubicBezTo>
                  <a:cubicBezTo>
                    <a:pt x="3035" y="51"/>
                    <a:pt x="2770" y="1"/>
                    <a:pt x="2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6856;p74">
              <a:extLst>
                <a:ext uri="{FF2B5EF4-FFF2-40B4-BE49-F238E27FC236}">
                  <a16:creationId xmlns:a16="http://schemas.microsoft.com/office/drawing/2014/main" id="{A05DFCB9-1CD6-1DE2-3834-CF2819E92199}"/>
                </a:ext>
              </a:extLst>
            </p:cNvPr>
            <p:cNvSpPr/>
            <p:nvPr/>
          </p:nvSpPr>
          <p:spPr>
            <a:xfrm>
              <a:off x="2385252" y="2925557"/>
              <a:ext cx="137569" cy="128533"/>
            </a:xfrm>
            <a:custGeom>
              <a:avLst/>
              <a:gdLst/>
              <a:ahLst/>
              <a:cxnLst/>
              <a:rect l="l" t="t" r="r" b="b"/>
              <a:pathLst>
                <a:path w="4887" h="4566" extrusionOk="0">
                  <a:moveTo>
                    <a:pt x="2490" y="191"/>
                  </a:moveTo>
                  <a:cubicBezTo>
                    <a:pt x="3131" y="191"/>
                    <a:pt x="3750" y="498"/>
                    <a:pt x="4135" y="1055"/>
                  </a:cubicBezTo>
                  <a:cubicBezTo>
                    <a:pt x="4611" y="1732"/>
                    <a:pt x="4686" y="2684"/>
                    <a:pt x="4235" y="3386"/>
                  </a:cubicBezTo>
                  <a:cubicBezTo>
                    <a:pt x="3848" y="3995"/>
                    <a:pt x="3121" y="4359"/>
                    <a:pt x="2404" y="4359"/>
                  </a:cubicBezTo>
                  <a:cubicBezTo>
                    <a:pt x="2169" y="4359"/>
                    <a:pt x="1935" y="4320"/>
                    <a:pt x="1714" y="4237"/>
                  </a:cubicBezTo>
                  <a:lnTo>
                    <a:pt x="1714" y="4237"/>
                  </a:lnTo>
                  <a:cubicBezTo>
                    <a:pt x="1706" y="4228"/>
                    <a:pt x="1694" y="4219"/>
                    <a:pt x="1679" y="4213"/>
                  </a:cubicBezTo>
                  <a:cubicBezTo>
                    <a:pt x="877" y="3887"/>
                    <a:pt x="350" y="3010"/>
                    <a:pt x="375" y="2133"/>
                  </a:cubicBezTo>
                  <a:cubicBezTo>
                    <a:pt x="425" y="1256"/>
                    <a:pt x="1077" y="529"/>
                    <a:pt x="1904" y="278"/>
                  </a:cubicBezTo>
                  <a:cubicBezTo>
                    <a:pt x="2097" y="220"/>
                    <a:pt x="2294" y="191"/>
                    <a:pt x="2490" y="191"/>
                  </a:cubicBezTo>
                  <a:close/>
                  <a:moveTo>
                    <a:pt x="2521" y="0"/>
                  </a:moveTo>
                  <a:cubicBezTo>
                    <a:pt x="2408" y="0"/>
                    <a:pt x="2294" y="9"/>
                    <a:pt x="2180" y="28"/>
                  </a:cubicBezTo>
                  <a:cubicBezTo>
                    <a:pt x="1252" y="153"/>
                    <a:pt x="425" y="855"/>
                    <a:pt x="225" y="1757"/>
                  </a:cubicBezTo>
                  <a:cubicBezTo>
                    <a:pt x="1" y="2802"/>
                    <a:pt x="567" y="3970"/>
                    <a:pt x="1556" y="4380"/>
                  </a:cubicBezTo>
                  <a:lnTo>
                    <a:pt x="1556" y="4380"/>
                  </a:lnTo>
                  <a:cubicBezTo>
                    <a:pt x="1568" y="4394"/>
                    <a:pt x="1583" y="4406"/>
                    <a:pt x="1603" y="4414"/>
                  </a:cubicBezTo>
                  <a:cubicBezTo>
                    <a:pt x="1859" y="4516"/>
                    <a:pt x="2133" y="4565"/>
                    <a:pt x="2407" y="4565"/>
                  </a:cubicBezTo>
                  <a:cubicBezTo>
                    <a:pt x="3073" y="4565"/>
                    <a:pt x="3748" y="4277"/>
                    <a:pt x="4210" y="3762"/>
                  </a:cubicBezTo>
                  <a:cubicBezTo>
                    <a:pt x="4836" y="3060"/>
                    <a:pt x="4887" y="2033"/>
                    <a:pt x="4460" y="1206"/>
                  </a:cubicBezTo>
                  <a:cubicBezTo>
                    <a:pt x="4087" y="458"/>
                    <a:pt x="3328" y="0"/>
                    <a:pt x="252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6857;p74">
              <a:extLst>
                <a:ext uri="{FF2B5EF4-FFF2-40B4-BE49-F238E27FC236}">
                  <a16:creationId xmlns:a16="http://schemas.microsoft.com/office/drawing/2014/main" id="{99703294-B56F-B055-3556-C3D363B4EC8B}"/>
                </a:ext>
              </a:extLst>
            </p:cNvPr>
            <p:cNvSpPr/>
            <p:nvPr/>
          </p:nvSpPr>
          <p:spPr>
            <a:xfrm>
              <a:off x="2414135" y="2946079"/>
              <a:ext cx="85407" cy="81945"/>
            </a:xfrm>
            <a:custGeom>
              <a:avLst/>
              <a:gdLst/>
              <a:ahLst/>
              <a:cxnLst/>
              <a:rect l="l" t="t" r="r" b="b"/>
              <a:pathLst>
                <a:path w="3034" h="2911" extrusionOk="0">
                  <a:moveTo>
                    <a:pt x="1429" y="0"/>
                  </a:moveTo>
                  <a:cubicBezTo>
                    <a:pt x="627" y="50"/>
                    <a:pt x="1" y="727"/>
                    <a:pt x="26" y="1504"/>
                  </a:cubicBezTo>
                  <a:cubicBezTo>
                    <a:pt x="74" y="2277"/>
                    <a:pt x="728" y="2910"/>
                    <a:pt x="1493" y="2910"/>
                  </a:cubicBezTo>
                  <a:cubicBezTo>
                    <a:pt x="1522" y="2910"/>
                    <a:pt x="1551" y="2909"/>
                    <a:pt x="1580" y="2908"/>
                  </a:cubicBezTo>
                  <a:cubicBezTo>
                    <a:pt x="2357" y="2832"/>
                    <a:pt x="3033" y="2081"/>
                    <a:pt x="2733" y="1304"/>
                  </a:cubicBezTo>
                  <a:cubicBezTo>
                    <a:pt x="2607" y="953"/>
                    <a:pt x="2307" y="702"/>
                    <a:pt x="1931" y="652"/>
                  </a:cubicBezTo>
                  <a:cubicBezTo>
                    <a:pt x="1904" y="650"/>
                    <a:pt x="1877" y="649"/>
                    <a:pt x="1851" y="649"/>
                  </a:cubicBezTo>
                  <a:cubicBezTo>
                    <a:pt x="1506" y="649"/>
                    <a:pt x="1191" y="802"/>
                    <a:pt x="1028" y="1128"/>
                  </a:cubicBezTo>
                  <a:cubicBezTo>
                    <a:pt x="853" y="1479"/>
                    <a:pt x="1028" y="1955"/>
                    <a:pt x="1455" y="2055"/>
                  </a:cubicBezTo>
                  <a:cubicBezTo>
                    <a:pt x="1496" y="2067"/>
                    <a:pt x="1538" y="2072"/>
                    <a:pt x="1580" y="2072"/>
                  </a:cubicBezTo>
                  <a:cubicBezTo>
                    <a:pt x="1908" y="2072"/>
                    <a:pt x="2195" y="1738"/>
                    <a:pt x="2106" y="1404"/>
                  </a:cubicBezTo>
                  <a:cubicBezTo>
                    <a:pt x="2086" y="1353"/>
                    <a:pt x="2041" y="1331"/>
                    <a:pt x="1998" y="1331"/>
                  </a:cubicBezTo>
                  <a:cubicBezTo>
                    <a:pt x="1935" y="1331"/>
                    <a:pt x="1876" y="1379"/>
                    <a:pt x="1906" y="1454"/>
                  </a:cubicBezTo>
                  <a:cubicBezTo>
                    <a:pt x="1963" y="1682"/>
                    <a:pt x="1775" y="1866"/>
                    <a:pt x="1572" y="1866"/>
                  </a:cubicBezTo>
                  <a:cubicBezTo>
                    <a:pt x="1507" y="1866"/>
                    <a:pt x="1440" y="1847"/>
                    <a:pt x="1379" y="1805"/>
                  </a:cubicBezTo>
                  <a:cubicBezTo>
                    <a:pt x="1104" y="1629"/>
                    <a:pt x="1129" y="1279"/>
                    <a:pt x="1329" y="1053"/>
                  </a:cubicBezTo>
                  <a:cubicBezTo>
                    <a:pt x="1451" y="916"/>
                    <a:pt x="1620" y="853"/>
                    <a:pt x="1795" y="853"/>
                  </a:cubicBezTo>
                  <a:cubicBezTo>
                    <a:pt x="1908" y="853"/>
                    <a:pt x="2023" y="879"/>
                    <a:pt x="2131" y="928"/>
                  </a:cubicBezTo>
                  <a:cubicBezTo>
                    <a:pt x="2407" y="1053"/>
                    <a:pt x="2582" y="1329"/>
                    <a:pt x="2582" y="1629"/>
                  </a:cubicBezTo>
                  <a:cubicBezTo>
                    <a:pt x="2631" y="2240"/>
                    <a:pt x="2061" y="2708"/>
                    <a:pt x="1475" y="2708"/>
                  </a:cubicBezTo>
                  <a:cubicBezTo>
                    <a:pt x="1460" y="2708"/>
                    <a:pt x="1445" y="2708"/>
                    <a:pt x="1429" y="2707"/>
                  </a:cubicBezTo>
                  <a:cubicBezTo>
                    <a:pt x="803" y="2657"/>
                    <a:pt x="302" y="2181"/>
                    <a:pt x="252" y="1554"/>
                  </a:cubicBezTo>
                  <a:cubicBezTo>
                    <a:pt x="201" y="852"/>
                    <a:pt x="728" y="251"/>
                    <a:pt x="1429" y="201"/>
                  </a:cubicBezTo>
                  <a:cubicBezTo>
                    <a:pt x="1555" y="201"/>
                    <a:pt x="1555" y="0"/>
                    <a:pt x="142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6858;p74">
              <a:extLst>
                <a:ext uri="{FF2B5EF4-FFF2-40B4-BE49-F238E27FC236}">
                  <a16:creationId xmlns:a16="http://schemas.microsoft.com/office/drawing/2014/main" id="{EF79B92A-1838-1218-D90E-CEFA071ADB15}"/>
                </a:ext>
              </a:extLst>
            </p:cNvPr>
            <p:cNvSpPr/>
            <p:nvPr/>
          </p:nvSpPr>
          <p:spPr>
            <a:xfrm>
              <a:off x="1870179" y="2232740"/>
              <a:ext cx="848751" cy="600665"/>
            </a:xfrm>
            <a:custGeom>
              <a:avLst/>
              <a:gdLst/>
              <a:ahLst/>
              <a:cxnLst/>
              <a:rect l="l" t="t" r="r" b="b"/>
              <a:pathLst>
                <a:path w="30151" h="21338" extrusionOk="0">
                  <a:moveTo>
                    <a:pt x="22844" y="1"/>
                  </a:moveTo>
                  <a:cubicBezTo>
                    <a:pt x="22755" y="1"/>
                    <a:pt x="22667" y="17"/>
                    <a:pt x="22582" y="52"/>
                  </a:cubicBezTo>
                  <a:cubicBezTo>
                    <a:pt x="22181" y="202"/>
                    <a:pt x="21981" y="653"/>
                    <a:pt x="21905" y="1080"/>
                  </a:cubicBezTo>
                  <a:cubicBezTo>
                    <a:pt x="21805" y="1506"/>
                    <a:pt x="21780" y="1957"/>
                    <a:pt x="21830" y="2408"/>
                  </a:cubicBezTo>
                  <a:cubicBezTo>
                    <a:pt x="19843" y="1206"/>
                    <a:pt x="17314" y="762"/>
                    <a:pt x="14811" y="762"/>
                  </a:cubicBezTo>
                  <a:cubicBezTo>
                    <a:pt x="13399" y="762"/>
                    <a:pt x="11995" y="904"/>
                    <a:pt x="10702" y="1130"/>
                  </a:cubicBezTo>
                  <a:cubicBezTo>
                    <a:pt x="7870" y="1631"/>
                    <a:pt x="5138" y="2984"/>
                    <a:pt x="3259" y="5165"/>
                  </a:cubicBezTo>
                  <a:cubicBezTo>
                    <a:pt x="527" y="8398"/>
                    <a:pt x="0" y="13035"/>
                    <a:pt x="677" y="17220"/>
                  </a:cubicBezTo>
                  <a:cubicBezTo>
                    <a:pt x="752" y="17822"/>
                    <a:pt x="878" y="18423"/>
                    <a:pt x="1229" y="18899"/>
                  </a:cubicBezTo>
                  <a:cubicBezTo>
                    <a:pt x="1527" y="19278"/>
                    <a:pt x="1984" y="19561"/>
                    <a:pt x="2448" y="19561"/>
                  </a:cubicBezTo>
                  <a:cubicBezTo>
                    <a:pt x="2568" y="19561"/>
                    <a:pt x="2689" y="19542"/>
                    <a:pt x="2808" y="19501"/>
                  </a:cubicBezTo>
                  <a:cubicBezTo>
                    <a:pt x="3183" y="19375"/>
                    <a:pt x="3459" y="19025"/>
                    <a:pt x="3660" y="18649"/>
                  </a:cubicBezTo>
                  <a:cubicBezTo>
                    <a:pt x="3710" y="18573"/>
                    <a:pt x="3735" y="18498"/>
                    <a:pt x="3760" y="18423"/>
                  </a:cubicBezTo>
                  <a:cubicBezTo>
                    <a:pt x="4286" y="17320"/>
                    <a:pt x="4587" y="16117"/>
                    <a:pt x="4612" y="14914"/>
                  </a:cubicBezTo>
                  <a:cubicBezTo>
                    <a:pt x="4838" y="15265"/>
                    <a:pt x="4813" y="15716"/>
                    <a:pt x="4737" y="16117"/>
                  </a:cubicBezTo>
                  <a:cubicBezTo>
                    <a:pt x="4662" y="16543"/>
                    <a:pt x="4562" y="16969"/>
                    <a:pt x="4712" y="17370"/>
                  </a:cubicBezTo>
                  <a:cubicBezTo>
                    <a:pt x="4808" y="17676"/>
                    <a:pt x="5122" y="17924"/>
                    <a:pt x="5422" y="17924"/>
                  </a:cubicBezTo>
                  <a:cubicBezTo>
                    <a:pt x="5515" y="17924"/>
                    <a:pt x="5607" y="17900"/>
                    <a:pt x="5690" y="17847"/>
                  </a:cubicBezTo>
                  <a:cubicBezTo>
                    <a:pt x="5915" y="17721"/>
                    <a:pt x="6016" y="17446"/>
                    <a:pt x="6091" y="17195"/>
                  </a:cubicBezTo>
                  <a:cubicBezTo>
                    <a:pt x="6291" y="16518"/>
                    <a:pt x="6467" y="15842"/>
                    <a:pt x="6667" y="15165"/>
                  </a:cubicBezTo>
                  <a:lnTo>
                    <a:pt x="6667" y="15165"/>
                  </a:lnTo>
                  <a:cubicBezTo>
                    <a:pt x="6617" y="15641"/>
                    <a:pt x="6567" y="16117"/>
                    <a:pt x="6742" y="16568"/>
                  </a:cubicBezTo>
                  <a:cubicBezTo>
                    <a:pt x="6890" y="16947"/>
                    <a:pt x="7249" y="17255"/>
                    <a:pt x="7628" y="17255"/>
                  </a:cubicBezTo>
                  <a:cubicBezTo>
                    <a:pt x="7700" y="17255"/>
                    <a:pt x="7773" y="17244"/>
                    <a:pt x="7845" y="17220"/>
                  </a:cubicBezTo>
                  <a:cubicBezTo>
                    <a:pt x="8196" y="17120"/>
                    <a:pt x="8397" y="16794"/>
                    <a:pt x="8547" y="16468"/>
                  </a:cubicBezTo>
                  <a:cubicBezTo>
                    <a:pt x="8837" y="15888"/>
                    <a:pt x="9057" y="15285"/>
                    <a:pt x="9216" y="14667"/>
                  </a:cubicBezTo>
                  <a:lnTo>
                    <a:pt x="9216" y="14667"/>
                  </a:lnTo>
                  <a:cubicBezTo>
                    <a:pt x="9195" y="14931"/>
                    <a:pt x="9218" y="15194"/>
                    <a:pt x="9324" y="15441"/>
                  </a:cubicBezTo>
                  <a:cubicBezTo>
                    <a:pt x="9477" y="15798"/>
                    <a:pt x="9873" y="16063"/>
                    <a:pt x="10236" y="16063"/>
                  </a:cubicBezTo>
                  <a:cubicBezTo>
                    <a:pt x="10409" y="16063"/>
                    <a:pt x="10574" y="16003"/>
                    <a:pt x="10702" y="15867"/>
                  </a:cubicBezTo>
                  <a:cubicBezTo>
                    <a:pt x="11128" y="15415"/>
                    <a:pt x="10903" y="14714"/>
                    <a:pt x="11128" y="14112"/>
                  </a:cubicBezTo>
                  <a:lnTo>
                    <a:pt x="11128" y="14112"/>
                  </a:lnTo>
                  <a:cubicBezTo>
                    <a:pt x="10978" y="14714"/>
                    <a:pt x="10903" y="15491"/>
                    <a:pt x="11429" y="15842"/>
                  </a:cubicBezTo>
                  <a:cubicBezTo>
                    <a:pt x="11577" y="15948"/>
                    <a:pt x="11746" y="15996"/>
                    <a:pt x="11919" y="15996"/>
                  </a:cubicBezTo>
                  <a:cubicBezTo>
                    <a:pt x="12274" y="15996"/>
                    <a:pt x="12647" y="15794"/>
                    <a:pt x="12883" y="15491"/>
                  </a:cubicBezTo>
                  <a:cubicBezTo>
                    <a:pt x="13209" y="15065"/>
                    <a:pt x="13284" y="14488"/>
                    <a:pt x="13359" y="13937"/>
                  </a:cubicBezTo>
                  <a:lnTo>
                    <a:pt x="13359" y="13937"/>
                  </a:lnTo>
                  <a:cubicBezTo>
                    <a:pt x="13384" y="14789"/>
                    <a:pt x="13384" y="15340"/>
                    <a:pt x="13209" y="16042"/>
                  </a:cubicBezTo>
                  <a:cubicBezTo>
                    <a:pt x="13033" y="16744"/>
                    <a:pt x="12858" y="17471"/>
                    <a:pt x="13058" y="18147"/>
                  </a:cubicBezTo>
                  <a:cubicBezTo>
                    <a:pt x="13213" y="18766"/>
                    <a:pt x="13776" y="19306"/>
                    <a:pt x="14370" y="19306"/>
                  </a:cubicBezTo>
                  <a:cubicBezTo>
                    <a:pt x="14451" y="19306"/>
                    <a:pt x="14532" y="19296"/>
                    <a:pt x="14612" y="19275"/>
                  </a:cubicBezTo>
                  <a:cubicBezTo>
                    <a:pt x="15138" y="19150"/>
                    <a:pt x="15464" y="18674"/>
                    <a:pt x="15715" y="18197"/>
                  </a:cubicBezTo>
                  <a:cubicBezTo>
                    <a:pt x="16417" y="16944"/>
                    <a:pt x="16893" y="15566"/>
                    <a:pt x="17143" y="14162"/>
                  </a:cubicBezTo>
                  <a:lnTo>
                    <a:pt x="17143" y="14162"/>
                  </a:lnTo>
                  <a:lnTo>
                    <a:pt x="17043" y="18122"/>
                  </a:lnTo>
                  <a:cubicBezTo>
                    <a:pt x="17043" y="18649"/>
                    <a:pt x="17118" y="19300"/>
                    <a:pt x="17620" y="19451"/>
                  </a:cubicBezTo>
                  <a:cubicBezTo>
                    <a:pt x="17686" y="19475"/>
                    <a:pt x="17753" y="19486"/>
                    <a:pt x="17818" y="19486"/>
                  </a:cubicBezTo>
                  <a:cubicBezTo>
                    <a:pt x="18219" y="19486"/>
                    <a:pt x="18586" y="19062"/>
                    <a:pt x="18823" y="18674"/>
                  </a:cubicBezTo>
                  <a:cubicBezTo>
                    <a:pt x="19297" y="17799"/>
                    <a:pt x="19611" y="16831"/>
                    <a:pt x="19738" y="15847"/>
                  </a:cubicBezTo>
                  <a:lnTo>
                    <a:pt x="19738" y="15847"/>
                  </a:lnTo>
                  <a:cubicBezTo>
                    <a:pt x="19737" y="16390"/>
                    <a:pt x="19776" y="16935"/>
                    <a:pt x="19850" y="17471"/>
                  </a:cubicBezTo>
                  <a:cubicBezTo>
                    <a:pt x="19900" y="17746"/>
                    <a:pt x="20001" y="18097"/>
                    <a:pt x="20276" y="18197"/>
                  </a:cubicBezTo>
                  <a:cubicBezTo>
                    <a:pt x="20326" y="18215"/>
                    <a:pt x="20377" y="18224"/>
                    <a:pt x="20426" y="18224"/>
                  </a:cubicBezTo>
                  <a:cubicBezTo>
                    <a:pt x="20724" y="18224"/>
                    <a:pt x="21007" y="17929"/>
                    <a:pt x="21179" y="17671"/>
                  </a:cubicBezTo>
                  <a:cubicBezTo>
                    <a:pt x="21655" y="16894"/>
                    <a:pt x="22006" y="16042"/>
                    <a:pt x="22181" y="15140"/>
                  </a:cubicBezTo>
                  <a:lnTo>
                    <a:pt x="22181" y="15140"/>
                  </a:lnTo>
                  <a:cubicBezTo>
                    <a:pt x="22081" y="15766"/>
                    <a:pt x="22081" y="16092"/>
                    <a:pt x="22056" y="16618"/>
                  </a:cubicBezTo>
                  <a:cubicBezTo>
                    <a:pt x="22032" y="17101"/>
                    <a:pt x="22240" y="17724"/>
                    <a:pt x="22681" y="17724"/>
                  </a:cubicBezTo>
                  <a:cubicBezTo>
                    <a:pt x="22698" y="17724"/>
                    <a:pt x="22715" y="17723"/>
                    <a:pt x="22732" y="17721"/>
                  </a:cubicBezTo>
                  <a:cubicBezTo>
                    <a:pt x="23008" y="17696"/>
                    <a:pt x="23209" y="17471"/>
                    <a:pt x="23359" y="17270"/>
                  </a:cubicBezTo>
                  <a:cubicBezTo>
                    <a:pt x="23835" y="16618"/>
                    <a:pt x="24211" y="15892"/>
                    <a:pt x="24462" y="15140"/>
                  </a:cubicBezTo>
                  <a:lnTo>
                    <a:pt x="24462" y="15140"/>
                  </a:lnTo>
                  <a:cubicBezTo>
                    <a:pt x="24362" y="16268"/>
                    <a:pt x="24236" y="17395"/>
                    <a:pt x="24111" y="18523"/>
                  </a:cubicBezTo>
                  <a:cubicBezTo>
                    <a:pt x="24086" y="18874"/>
                    <a:pt x="24086" y="19350"/>
                    <a:pt x="24437" y="19476"/>
                  </a:cubicBezTo>
                  <a:cubicBezTo>
                    <a:pt x="24483" y="19491"/>
                    <a:pt x="24530" y="19498"/>
                    <a:pt x="24576" y="19498"/>
                  </a:cubicBezTo>
                  <a:cubicBezTo>
                    <a:pt x="24828" y="19498"/>
                    <a:pt x="25069" y="19286"/>
                    <a:pt x="25239" y="19075"/>
                  </a:cubicBezTo>
                  <a:cubicBezTo>
                    <a:pt x="25717" y="18477"/>
                    <a:pt x="26084" y="17817"/>
                    <a:pt x="26265" y="17093"/>
                  </a:cubicBezTo>
                  <a:lnTo>
                    <a:pt x="26265" y="17093"/>
                  </a:lnTo>
                  <a:cubicBezTo>
                    <a:pt x="26092" y="18053"/>
                    <a:pt x="25907" y="19011"/>
                    <a:pt x="25740" y="19952"/>
                  </a:cubicBezTo>
                  <a:cubicBezTo>
                    <a:pt x="25665" y="20228"/>
                    <a:pt x="25615" y="20528"/>
                    <a:pt x="25740" y="20804"/>
                  </a:cubicBezTo>
                  <a:cubicBezTo>
                    <a:pt x="25875" y="21142"/>
                    <a:pt x="26253" y="21338"/>
                    <a:pt x="26619" y="21338"/>
                  </a:cubicBezTo>
                  <a:cubicBezTo>
                    <a:pt x="26661" y="21338"/>
                    <a:pt x="26702" y="21335"/>
                    <a:pt x="26742" y="21330"/>
                  </a:cubicBezTo>
                  <a:cubicBezTo>
                    <a:pt x="27143" y="21280"/>
                    <a:pt x="27519" y="21055"/>
                    <a:pt x="27820" y="20779"/>
                  </a:cubicBezTo>
                  <a:cubicBezTo>
                    <a:pt x="28848" y="19801"/>
                    <a:pt x="29299" y="18348"/>
                    <a:pt x="29499" y="16944"/>
                  </a:cubicBezTo>
                  <a:cubicBezTo>
                    <a:pt x="30151" y="12308"/>
                    <a:pt x="28622" y="7395"/>
                    <a:pt x="25439" y="3962"/>
                  </a:cubicBezTo>
                  <a:cubicBezTo>
                    <a:pt x="25790" y="3586"/>
                    <a:pt x="26066" y="3110"/>
                    <a:pt x="26241" y="2633"/>
                  </a:cubicBezTo>
                  <a:cubicBezTo>
                    <a:pt x="26316" y="2383"/>
                    <a:pt x="26392" y="2107"/>
                    <a:pt x="26291" y="1857"/>
                  </a:cubicBezTo>
                  <a:cubicBezTo>
                    <a:pt x="26157" y="1550"/>
                    <a:pt x="25819" y="1419"/>
                    <a:pt x="25487" y="1419"/>
                  </a:cubicBezTo>
                  <a:cubicBezTo>
                    <a:pt x="25385" y="1419"/>
                    <a:pt x="25283" y="1432"/>
                    <a:pt x="25189" y="1455"/>
                  </a:cubicBezTo>
                  <a:cubicBezTo>
                    <a:pt x="24763" y="1556"/>
                    <a:pt x="24387" y="1806"/>
                    <a:pt x="23986" y="1932"/>
                  </a:cubicBezTo>
                  <a:cubicBezTo>
                    <a:pt x="23986" y="1455"/>
                    <a:pt x="23961" y="979"/>
                    <a:pt x="23735" y="578"/>
                  </a:cubicBezTo>
                  <a:cubicBezTo>
                    <a:pt x="23554" y="257"/>
                    <a:pt x="23198" y="1"/>
                    <a:pt x="22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6859;p74">
              <a:extLst>
                <a:ext uri="{FF2B5EF4-FFF2-40B4-BE49-F238E27FC236}">
                  <a16:creationId xmlns:a16="http://schemas.microsoft.com/office/drawing/2014/main" id="{E9A775F1-A781-A1EC-10D5-105A0157F927}"/>
                </a:ext>
              </a:extLst>
            </p:cNvPr>
            <p:cNvSpPr/>
            <p:nvPr/>
          </p:nvSpPr>
          <p:spPr>
            <a:xfrm>
              <a:off x="1877948" y="2229925"/>
              <a:ext cx="831832" cy="606548"/>
            </a:xfrm>
            <a:custGeom>
              <a:avLst/>
              <a:gdLst/>
              <a:ahLst/>
              <a:cxnLst/>
              <a:rect l="l" t="t" r="r" b="b"/>
              <a:pathLst>
                <a:path w="29550" h="21547" extrusionOk="0">
                  <a:moveTo>
                    <a:pt x="22555" y="205"/>
                  </a:moveTo>
                  <a:cubicBezTo>
                    <a:pt x="22875" y="205"/>
                    <a:pt x="23189" y="424"/>
                    <a:pt x="23359" y="678"/>
                  </a:cubicBezTo>
                  <a:cubicBezTo>
                    <a:pt x="23584" y="1079"/>
                    <a:pt x="23609" y="1581"/>
                    <a:pt x="23609" y="2032"/>
                  </a:cubicBezTo>
                  <a:cubicBezTo>
                    <a:pt x="23609" y="2082"/>
                    <a:pt x="23685" y="2132"/>
                    <a:pt x="23735" y="2132"/>
                  </a:cubicBezTo>
                  <a:cubicBezTo>
                    <a:pt x="24136" y="2007"/>
                    <a:pt x="24487" y="1756"/>
                    <a:pt x="24888" y="1656"/>
                  </a:cubicBezTo>
                  <a:cubicBezTo>
                    <a:pt x="24985" y="1631"/>
                    <a:pt x="25090" y="1618"/>
                    <a:pt x="25195" y="1618"/>
                  </a:cubicBezTo>
                  <a:cubicBezTo>
                    <a:pt x="25415" y="1618"/>
                    <a:pt x="25637" y="1678"/>
                    <a:pt x="25790" y="1831"/>
                  </a:cubicBezTo>
                  <a:cubicBezTo>
                    <a:pt x="26116" y="2107"/>
                    <a:pt x="25915" y="2608"/>
                    <a:pt x="25765" y="2959"/>
                  </a:cubicBezTo>
                  <a:cubicBezTo>
                    <a:pt x="25589" y="3335"/>
                    <a:pt x="25364" y="3686"/>
                    <a:pt x="25088" y="3987"/>
                  </a:cubicBezTo>
                  <a:cubicBezTo>
                    <a:pt x="25063" y="4037"/>
                    <a:pt x="25063" y="4087"/>
                    <a:pt x="25088" y="4137"/>
                  </a:cubicBezTo>
                  <a:cubicBezTo>
                    <a:pt x="26166" y="5290"/>
                    <a:pt x="27043" y="6593"/>
                    <a:pt x="27695" y="7997"/>
                  </a:cubicBezTo>
                  <a:cubicBezTo>
                    <a:pt x="28371" y="9400"/>
                    <a:pt x="28847" y="10904"/>
                    <a:pt x="29073" y="12433"/>
                  </a:cubicBezTo>
                  <a:cubicBezTo>
                    <a:pt x="29324" y="13987"/>
                    <a:pt x="29349" y="15566"/>
                    <a:pt x="29098" y="17119"/>
                  </a:cubicBezTo>
                  <a:cubicBezTo>
                    <a:pt x="28998" y="17871"/>
                    <a:pt x="28797" y="18648"/>
                    <a:pt x="28471" y="19375"/>
                  </a:cubicBezTo>
                  <a:cubicBezTo>
                    <a:pt x="28171" y="20052"/>
                    <a:pt x="27669" y="20754"/>
                    <a:pt x="27018" y="21155"/>
                  </a:cubicBezTo>
                  <a:cubicBezTo>
                    <a:pt x="26806" y="21260"/>
                    <a:pt x="26577" y="21330"/>
                    <a:pt x="26351" y="21330"/>
                  </a:cubicBezTo>
                  <a:cubicBezTo>
                    <a:pt x="26202" y="21330"/>
                    <a:pt x="26055" y="21300"/>
                    <a:pt x="25915" y="21230"/>
                  </a:cubicBezTo>
                  <a:cubicBezTo>
                    <a:pt x="25489" y="21029"/>
                    <a:pt x="25464" y="20603"/>
                    <a:pt x="25539" y="20177"/>
                  </a:cubicBezTo>
                  <a:cubicBezTo>
                    <a:pt x="25690" y="19250"/>
                    <a:pt x="25890" y="18297"/>
                    <a:pt x="26065" y="17370"/>
                  </a:cubicBezTo>
                  <a:cubicBezTo>
                    <a:pt x="26093" y="17235"/>
                    <a:pt x="26112" y="17106"/>
                    <a:pt x="26133" y="16981"/>
                  </a:cubicBezTo>
                  <a:lnTo>
                    <a:pt x="26133" y="16981"/>
                  </a:lnTo>
                  <a:cubicBezTo>
                    <a:pt x="26147" y="16909"/>
                    <a:pt x="26160" y="16836"/>
                    <a:pt x="26171" y="16762"/>
                  </a:cubicBezTo>
                  <a:lnTo>
                    <a:pt x="26171" y="16762"/>
                  </a:lnTo>
                  <a:cubicBezTo>
                    <a:pt x="26177" y="16731"/>
                    <a:pt x="26184" y="16700"/>
                    <a:pt x="26191" y="16668"/>
                  </a:cubicBezTo>
                  <a:cubicBezTo>
                    <a:pt x="26189" y="16667"/>
                    <a:pt x="26187" y="16666"/>
                    <a:pt x="26185" y="16666"/>
                  </a:cubicBezTo>
                  <a:lnTo>
                    <a:pt x="26185" y="16666"/>
                  </a:lnTo>
                  <a:cubicBezTo>
                    <a:pt x="26187" y="16650"/>
                    <a:pt x="26189" y="16634"/>
                    <a:pt x="26191" y="16618"/>
                  </a:cubicBezTo>
                  <a:cubicBezTo>
                    <a:pt x="26205" y="16562"/>
                    <a:pt x="26148" y="16529"/>
                    <a:pt x="26091" y="16529"/>
                  </a:cubicBezTo>
                  <a:cubicBezTo>
                    <a:pt x="26046" y="16529"/>
                    <a:pt x="26001" y="16549"/>
                    <a:pt x="25990" y="16593"/>
                  </a:cubicBezTo>
                  <a:cubicBezTo>
                    <a:pt x="25950" y="16825"/>
                    <a:pt x="25908" y="17057"/>
                    <a:pt x="25865" y="17288"/>
                  </a:cubicBezTo>
                  <a:lnTo>
                    <a:pt x="25865" y="17288"/>
                  </a:lnTo>
                  <a:cubicBezTo>
                    <a:pt x="25788" y="17560"/>
                    <a:pt x="25679" y="17820"/>
                    <a:pt x="25539" y="18072"/>
                  </a:cubicBezTo>
                  <a:cubicBezTo>
                    <a:pt x="25439" y="18297"/>
                    <a:pt x="25314" y="18498"/>
                    <a:pt x="25188" y="18698"/>
                  </a:cubicBezTo>
                  <a:cubicBezTo>
                    <a:pt x="25038" y="18899"/>
                    <a:pt x="24888" y="19125"/>
                    <a:pt x="24712" y="19300"/>
                  </a:cubicBezTo>
                  <a:cubicBezTo>
                    <a:pt x="24601" y="19395"/>
                    <a:pt x="24450" y="19490"/>
                    <a:pt x="24303" y="19490"/>
                  </a:cubicBezTo>
                  <a:cubicBezTo>
                    <a:pt x="24218" y="19490"/>
                    <a:pt x="24134" y="19458"/>
                    <a:pt x="24060" y="19375"/>
                  </a:cubicBezTo>
                  <a:cubicBezTo>
                    <a:pt x="23935" y="19250"/>
                    <a:pt x="23935" y="19024"/>
                    <a:pt x="23935" y="18824"/>
                  </a:cubicBezTo>
                  <a:cubicBezTo>
                    <a:pt x="23935" y="18573"/>
                    <a:pt x="23960" y="18323"/>
                    <a:pt x="24010" y="18072"/>
                  </a:cubicBezTo>
                  <a:lnTo>
                    <a:pt x="24086" y="17220"/>
                  </a:lnTo>
                  <a:cubicBezTo>
                    <a:pt x="24159" y="16579"/>
                    <a:pt x="24233" y="15914"/>
                    <a:pt x="24283" y="15273"/>
                  </a:cubicBezTo>
                  <a:lnTo>
                    <a:pt x="24283" y="15273"/>
                  </a:lnTo>
                  <a:cubicBezTo>
                    <a:pt x="24284" y="15270"/>
                    <a:pt x="24285" y="15268"/>
                    <a:pt x="24286" y="15265"/>
                  </a:cubicBezTo>
                  <a:cubicBezTo>
                    <a:pt x="24285" y="15265"/>
                    <a:pt x="24285" y="15265"/>
                    <a:pt x="24284" y="15265"/>
                  </a:cubicBezTo>
                  <a:lnTo>
                    <a:pt x="24284" y="15265"/>
                  </a:lnTo>
                  <a:cubicBezTo>
                    <a:pt x="24285" y="15256"/>
                    <a:pt x="24285" y="15248"/>
                    <a:pt x="24286" y="15240"/>
                  </a:cubicBezTo>
                  <a:cubicBezTo>
                    <a:pt x="24299" y="15174"/>
                    <a:pt x="24257" y="15142"/>
                    <a:pt x="24206" y="15142"/>
                  </a:cubicBezTo>
                  <a:cubicBezTo>
                    <a:pt x="24161" y="15142"/>
                    <a:pt x="24109" y="15167"/>
                    <a:pt x="24086" y="15215"/>
                  </a:cubicBezTo>
                  <a:cubicBezTo>
                    <a:pt x="23960" y="15616"/>
                    <a:pt x="23785" y="16017"/>
                    <a:pt x="23559" y="16418"/>
                  </a:cubicBezTo>
                  <a:cubicBezTo>
                    <a:pt x="23359" y="16769"/>
                    <a:pt x="23133" y="17170"/>
                    <a:pt x="22857" y="17470"/>
                  </a:cubicBezTo>
                  <a:cubicBezTo>
                    <a:pt x="22741" y="17586"/>
                    <a:pt x="22604" y="17724"/>
                    <a:pt x="22425" y="17724"/>
                  </a:cubicBezTo>
                  <a:cubicBezTo>
                    <a:pt x="22411" y="17724"/>
                    <a:pt x="22396" y="17723"/>
                    <a:pt x="22381" y="17721"/>
                  </a:cubicBezTo>
                  <a:cubicBezTo>
                    <a:pt x="22231" y="17721"/>
                    <a:pt x="22131" y="17621"/>
                    <a:pt x="22055" y="17495"/>
                  </a:cubicBezTo>
                  <a:cubicBezTo>
                    <a:pt x="21880" y="17220"/>
                    <a:pt x="21880" y="16869"/>
                    <a:pt x="21880" y="16568"/>
                  </a:cubicBezTo>
                  <a:cubicBezTo>
                    <a:pt x="21905" y="16117"/>
                    <a:pt x="21930" y="15716"/>
                    <a:pt x="22005" y="15290"/>
                  </a:cubicBezTo>
                  <a:lnTo>
                    <a:pt x="22005" y="15290"/>
                  </a:lnTo>
                  <a:cubicBezTo>
                    <a:pt x="22005" y="15290"/>
                    <a:pt x="22005" y="15290"/>
                    <a:pt x="22005" y="15290"/>
                  </a:cubicBezTo>
                  <a:cubicBezTo>
                    <a:pt x="22021" y="15198"/>
                    <a:pt x="21961" y="15144"/>
                    <a:pt x="21907" y="15144"/>
                  </a:cubicBezTo>
                  <a:cubicBezTo>
                    <a:pt x="21872" y="15144"/>
                    <a:pt x="21840" y="15166"/>
                    <a:pt x="21830" y="15215"/>
                  </a:cubicBezTo>
                  <a:cubicBezTo>
                    <a:pt x="21629" y="16117"/>
                    <a:pt x="21278" y="17044"/>
                    <a:pt x="20752" y="17796"/>
                  </a:cubicBezTo>
                  <a:cubicBezTo>
                    <a:pt x="20627" y="17972"/>
                    <a:pt x="20451" y="18147"/>
                    <a:pt x="20251" y="18197"/>
                  </a:cubicBezTo>
                  <a:cubicBezTo>
                    <a:pt x="20210" y="18211"/>
                    <a:pt x="20172" y="18217"/>
                    <a:pt x="20137" y="18217"/>
                  </a:cubicBezTo>
                  <a:cubicBezTo>
                    <a:pt x="19973" y="18217"/>
                    <a:pt x="19857" y="18086"/>
                    <a:pt x="19775" y="17922"/>
                  </a:cubicBezTo>
                  <a:cubicBezTo>
                    <a:pt x="19700" y="17746"/>
                    <a:pt x="19674" y="17520"/>
                    <a:pt x="19649" y="17320"/>
                  </a:cubicBezTo>
                  <a:cubicBezTo>
                    <a:pt x="19624" y="17069"/>
                    <a:pt x="19599" y="16819"/>
                    <a:pt x="19574" y="16568"/>
                  </a:cubicBezTo>
                  <a:cubicBezTo>
                    <a:pt x="19566" y="16384"/>
                    <a:pt x="19563" y="16200"/>
                    <a:pt x="19566" y="16016"/>
                  </a:cubicBezTo>
                  <a:lnTo>
                    <a:pt x="19566" y="16016"/>
                  </a:lnTo>
                  <a:cubicBezTo>
                    <a:pt x="19621" y="15626"/>
                    <a:pt x="19649" y="15233"/>
                    <a:pt x="19649" y="14839"/>
                  </a:cubicBezTo>
                  <a:cubicBezTo>
                    <a:pt x="19637" y="14767"/>
                    <a:pt x="19591" y="14735"/>
                    <a:pt x="19543" y="14735"/>
                  </a:cubicBezTo>
                  <a:cubicBezTo>
                    <a:pt x="19491" y="14735"/>
                    <a:pt x="19437" y="14773"/>
                    <a:pt x="19424" y="14839"/>
                  </a:cubicBezTo>
                  <a:cubicBezTo>
                    <a:pt x="19424" y="14839"/>
                    <a:pt x="19424" y="14839"/>
                    <a:pt x="19424" y="14839"/>
                  </a:cubicBezTo>
                  <a:lnTo>
                    <a:pt x="19424" y="14839"/>
                  </a:lnTo>
                  <a:cubicBezTo>
                    <a:pt x="19391" y="15213"/>
                    <a:pt x="19369" y="15588"/>
                    <a:pt x="19365" y="15970"/>
                  </a:cubicBezTo>
                  <a:lnTo>
                    <a:pt x="19365" y="15970"/>
                  </a:lnTo>
                  <a:cubicBezTo>
                    <a:pt x="19317" y="16315"/>
                    <a:pt x="19244" y="16657"/>
                    <a:pt x="19148" y="16994"/>
                  </a:cubicBezTo>
                  <a:cubicBezTo>
                    <a:pt x="19073" y="17345"/>
                    <a:pt x="18948" y="17696"/>
                    <a:pt x="18797" y="18047"/>
                  </a:cubicBezTo>
                  <a:cubicBezTo>
                    <a:pt x="18647" y="18348"/>
                    <a:pt x="18497" y="18673"/>
                    <a:pt x="18296" y="18949"/>
                  </a:cubicBezTo>
                  <a:cubicBezTo>
                    <a:pt x="18121" y="19200"/>
                    <a:pt x="17870" y="19475"/>
                    <a:pt x="17544" y="19475"/>
                  </a:cubicBezTo>
                  <a:cubicBezTo>
                    <a:pt x="17529" y="19477"/>
                    <a:pt x="17514" y="19477"/>
                    <a:pt x="17499" y="19477"/>
                  </a:cubicBezTo>
                  <a:cubicBezTo>
                    <a:pt x="17226" y="19477"/>
                    <a:pt x="17063" y="19262"/>
                    <a:pt x="16968" y="19024"/>
                  </a:cubicBezTo>
                  <a:cubicBezTo>
                    <a:pt x="16867" y="18749"/>
                    <a:pt x="16867" y="18473"/>
                    <a:pt x="16867" y="18197"/>
                  </a:cubicBezTo>
                  <a:cubicBezTo>
                    <a:pt x="16892" y="17796"/>
                    <a:pt x="16892" y="17395"/>
                    <a:pt x="16892" y="16994"/>
                  </a:cubicBezTo>
                  <a:lnTo>
                    <a:pt x="16967" y="14292"/>
                  </a:lnTo>
                  <a:lnTo>
                    <a:pt x="16967" y="14292"/>
                  </a:lnTo>
                  <a:cubicBezTo>
                    <a:pt x="16967" y="14291"/>
                    <a:pt x="16967" y="14289"/>
                    <a:pt x="16968" y="14287"/>
                  </a:cubicBezTo>
                  <a:cubicBezTo>
                    <a:pt x="16967" y="14287"/>
                    <a:pt x="16967" y="14287"/>
                    <a:pt x="16967" y="14287"/>
                  </a:cubicBezTo>
                  <a:lnTo>
                    <a:pt x="16967" y="14287"/>
                  </a:lnTo>
                  <a:lnTo>
                    <a:pt x="16968" y="14262"/>
                  </a:lnTo>
                  <a:cubicBezTo>
                    <a:pt x="16968" y="14193"/>
                    <a:pt x="16915" y="14155"/>
                    <a:pt x="16863" y="14155"/>
                  </a:cubicBezTo>
                  <a:cubicBezTo>
                    <a:pt x="16820" y="14155"/>
                    <a:pt x="16778" y="14181"/>
                    <a:pt x="16767" y="14237"/>
                  </a:cubicBezTo>
                  <a:cubicBezTo>
                    <a:pt x="16617" y="15064"/>
                    <a:pt x="16391" y="15866"/>
                    <a:pt x="16090" y="16643"/>
                  </a:cubicBezTo>
                  <a:cubicBezTo>
                    <a:pt x="15940" y="17044"/>
                    <a:pt x="15765" y="17445"/>
                    <a:pt x="15589" y="17821"/>
                  </a:cubicBezTo>
                  <a:cubicBezTo>
                    <a:pt x="15414" y="18147"/>
                    <a:pt x="15238" y="18498"/>
                    <a:pt x="15013" y="18774"/>
                  </a:cubicBezTo>
                  <a:cubicBezTo>
                    <a:pt x="14812" y="19049"/>
                    <a:pt x="14512" y="19300"/>
                    <a:pt x="14136" y="19300"/>
                  </a:cubicBezTo>
                  <a:cubicBezTo>
                    <a:pt x="14116" y="19301"/>
                    <a:pt x="14096" y="19302"/>
                    <a:pt x="14076" y="19302"/>
                  </a:cubicBezTo>
                  <a:cubicBezTo>
                    <a:pt x="13748" y="19302"/>
                    <a:pt x="13446" y="19110"/>
                    <a:pt x="13233" y="18874"/>
                  </a:cubicBezTo>
                  <a:cubicBezTo>
                    <a:pt x="12657" y="18247"/>
                    <a:pt x="12757" y="17345"/>
                    <a:pt x="12933" y="16593"/>
                  </a:cubicBezTo>
                  <a:cubicBezTo>
                    <a:pt x="13033" y="16167"/>
                    <a:pt x="13133" y="15766"/>
                    <a:pt x="13183" y="15340"/>
                  </a:cubicBezTo>
                  <a:cubicBezTo>
                    <a:pt x="13208" y="14914"/>
                    <a:pt x="13208" y="14463"/>
                    <a:pt x="13183" y="14037"/>
                  </a:cubicBezTo>
                  <a:cubicBezTo>
                    <a:pt x="13183" y="13979"/>
                    <a:pt x="13124" y="13937"/>
                    <a:pt x="13070" y="13937"/>
                  </a:cubicBezTo>
                  <a:cubicBezTo>
                    <a:pt x="13030" y="13937"/>
                    <a:pt x="12993" y="13959"/>
                    <a:pt x="12983" y="14012"/>
                  </a:cubicBezTo>
                  <a:cubicBezTo>
                    <a:pt x="12882" y="14789"/>
                    <a:pt x="12682" y="15916"/>
                    <a:pt x="11679" y="15992"/>
                  </a:cubicBezTo>
                  <a:cubicBezTo>
                    <a:pt x="11662" y="15993"/>
                    <a:pt x="11645" y="15993"/>
                    <a:pt x="11628" y="15993"/>
                  </a:cubicBezTo>
                  <a:cubicBezTo>
                    <a:pt x="11274" y="15993"/>
                    <a:pt x="10974" y="15749"/>
                    <a:pt x="10902" y="15390"/>
                  </a:cubicBezTo>
                  <a:cubicBezTo>
                    <a:pt x="10802" y="15014"/>
                    <a:pt x="10852" y="14613"/>
                    <a:pt x="10953" y="14237"/>
                  </a:cubicBezTo>
                  <a:lnTo>
                    <a:pt x="10953" y="14237"/>
                  </a:lnTo>
                  <a:cubicBezTo>
                    <a:pt x="10953" y="14237"/>
                    <a:pt x="10953" y="14237"/>
                    <a:pt x="10953" y="14237"/>
                  </a:cubicBezTo>
                  <a:cubicBezTo>
                    <a:pt x="10968" y="14158"/>
                    <a:pt x="10894" y="14109"/>
                    <a:pt x="10831" y="14109"/>
                  </a:cubicBezTo>
                  <a:cubicBezTo>
                    <a:pt x="10794" y="14109"/>
                    <a:pt x="10761" y="14125"/>
                    <a:pt x="10752" y="14162"/>
                  </a:cubicBezTo>
                  <a:cubicBezTo>
                    <a:pt x="10752" y="14162"/>
                    <a:pt x="10752" y="14162"/>
                    <a:pt x="10752" y="14162"/>
                  </a:cubicBezTo>
                  <a:lnTo>
                    <a:pt x="10752" y="14162"/>
                  </a:lnTo>
                  <a:cubicBezTo>
                    <a:pt x="10602" y="14588"/>
                    <a:pt x="10652" y="14989"/>
                    <a:pt x="10577" y="15415"/>
                  </a:cubicBezTo>
                  <a:cubicBezTo>
                    <a:pt x="10508" y="15734"/>
                    <a:pt x="10316" y="16052"/>
                    <a:pt x="9963" y="16052"/>
                  </a:cubicBezTo>
                  <a:cubicBezTo>
                    <a:pt x="9927" y="16052"/>
                    <a:pt x="9889" y="16049"/>
                    <a:pt x="9850" y="16042"/>
                  </a:cubicBezTo>
                  <a:cubicBezTo>
                    <a:pt x="9499" y="15992"/>
                    <a:pt x="9198" y="15716"/>
                    <a:pt x="9098" y="15390"/>
                  </a:cubicBezTo>
                  <a:cubicBezTo>
                    <a:pt x="9032" y="15171"/>
                    <a:pt x="9024" y="14952"/>
                    <a:pt x="9046" y="14735"/>
                  </a:cubicBezTo>
                  <a:lnTo>
                    <a:pt x="9046" y="14735"/>
                  </a:lnTo>
                  <a:cubicBezTo>
                    <a:pt x="9116" y="14461"/>
                    <a:pt x="9176" y="14186"/>
                    <a:pt x="9223" y="13911"/>
                  </a:cubicBezTo>
                  <a:cubicBezTo>
                    <a:pt x="9223" y="13835"/>
                    <a:pt x="9159" y="13778"/>
                    <a:pt x="9102" y="13778"/>
                  </a:cubicBezTo>
                  <a:cubicBezTo>
                    <a:pt x="9066" y="13778"/>
                    <a:pt x="9033" y="13802"/>
                    <a:pt x="9023" y="13861"/>
                  </a:cubicBezTo>
                  <a:cubicBezTo>
                    <a:pt x="9023" y="13861"/>
                    <a:pt x="9023" y="13861"/>
                    <a:pt x="9023" y="13861"/>
                  </a:cubicBezTo>
                  <a:lnTo>
                    <a:pt x="9023" y="13861"/>
                  </a:lnTo>
                  <a:cubicBezTo>
                    <a:pt x="8950" y="14117"/>
                    <a:pt x="8877" y="14406"/>
                    <a:pt x="8847" y="14696"/>
                  </a:cubicBezTo>
                  <a:lnTo>
                    <a:pt x="8847" y="14696"/>
                  </a:lnTo>
                  <a:cubicBezTo>
                    <a:pt x="8698" y="15289"/>
                    <a:pt x="8494" y="15871"/>
                    <a:pt x="8221" y="16418"/>
                  </a:cubicBezTo>
                  <a:cubicBezTo>
                    <a:pt x="8070" y="16744"/>
                    <a:pt x="7870" y="17145"/>
                    <a:pt x="7494" y="17245"/>
                  </a:cubicBezTo>
                  <a:cubicBezTo>
                    <a:pt x="7451" y="17253"/>
                    <a:pt x="7409" y="17257"/>
                    <a:pt x="7368" y="17257"/>
                  </a:cubicBezTo>
                  <a:cubicBezTo>
                    <a:pt x="7041" y="17257"/>
                    <a:pt x="6747" y="17010"/>
                    <a:pt x="6592" y="16744"/>
                  </a:cubicBezTo>
                  <a:cubicBezTo>
                    <a:pt x="6372" y="16305"/>
                    <a:pt x="6437" y="15771"/>
                    <a:pt x="6487" y="15304"/>
                  </a:cubicBezTo>
                  <a:lnTo>
                    <a:pt x="6487" y="15304"/>
                  </a:lnTo>
                  <a:cubicBezTo>
                    <a:pt x="6489" y="15299"/>
                    <a:pt x="6490" y="15295"/>
                    <a:pt x="6491" y="15290"/>
                  </a:cubicBezTo>
                  <a:cubicBezTo>
                    <a:pt x="6491" y="15290"/>
                    <a:pt x="6490" y="15289"/>
                    <a:pt x="6489" y="15289"/>
                  </a:cubicBezTo>
                  <a:lnTo>
                    <a:pt x="6489" y="15289"/>
                  </a:lnTo>
                  <a:cubicBezTo>
                    <a:pt x="6490" y="15281"/>
                    <a:pt x="6491" y="15273"/>
                    <a:pt x="6491" y="15265"/>
                  </a:cubicBezTo>
                  <a:cubicBezTo>
                    <a:pt x="6505" y="15196"/>
                    <a:pt x="6451" y="15157"/>
                    <a:pt x="6395" y="15157"/>
                  </a:cubicBezTo>
                  <a:cubicBezTo>
                    <a:pt x="6349" y="15157"/>
                    <a:pt x="6302" y="15183"/>
                    <a:pt x="6291" y="15240"/>
                  </a:cubicBezTo>
                  <a:cubicBezTo>
                    <a:pt x="6166" y="15691"/>
                    <a:pt x="6040" y="16167"/>
                    <a:pt x="5890" y="16618"/>
                  </a:cubicBezTo>
                  <a:cubicBezTo>
                    <a:pt x="5840" y="16844"/>
                    <a:pt x="5765" y="17069"/>
                    <a:pt x="5714" y="17295"/>
                  </a:cubicBezTo>
                  <a:cubicBezTo>
                    <a:pt x="5639" y="17470"/>
                    <a:pt x="5589" y="17671"/>
                    <a:pt x="5439" y="17821"/>
                  </a:cubicBezTo>
                  <a:cubicBezTo>
                    <a:pt x="5359" y="17894"/>
                    <a:pt x="5266" y="17924"/>
                    <a:pt x="5171" y="17924"/>
                  </a:cubicBezTo>
                  <a:cubicBezTo>
                    <a:pt x="4939" y="17924"/>
                    <a:pt x="4693" y="17741"/>
                    <a:pt x="4587" y="17546"/>
                  </a:cubicBezTo>
                  <a:cubicBezTo>
                    <a:pt x="4361" y="17145"/>
                    <a:pt x="4486" y="16618"/>
                    <a:pt x="4562" y="16217"/>
                  </a:cubicBezTo>
                  <a:cubicBezTo>
                    <a:pt x="4637" y="15791"/>
                    <a:pt x="4662" y="15340"/>
                    <a:pt x="4436" y="14939"/>
                  </a:cubicBezTo>
                  <a:cubicBezTo>
                    <a:pt x="4420" y="14914"/>
                    <a:pt x="4392" y="14903"/>
                    <a:pt x="4362" y="14903"/>
                  </a:cubicBezTo>
                  <a:cubicBezTo>
                    <a:pt x="4303" y="14903"/>
                    <a:pt x="4236" y="14947"/>
                    <a:pt x="4236" y="15014"/>
                  </a:cubicBezTo>
                  <a:cubicBezTo>
                    <a:pt x="4211" y="16267"/>
                    <a:pt x="3885" y="17571"/>
                    <a:pt x="3283" y="18698"/>
                  </a:cubicBezTo>
                  <a:cubicBezTo>
                    <a:pt x="3047" y="19149"/>
                    <a:pt x="2683" y="19563"/>
                    <a:pt x="2174" y="19563"/>
                  </a:cubicBezTo>
                  <a:cubicBezTo>
                    <a:pt x="2089" y="19563"/>
                    <a:pt x="1999" y="19551"/>
                    <a:pt x="1905" y="19526"/>
                  </a:cubicBezTo>
                  <a:cubicBezTo>
                    <a:pt x="1278" y="19375"/>
                    <a:pt x="877" y="18824"/>
                    <a:pt x="702" y="18247"/>
                  </a:cubicBezTo>
                  <a:cubicBezTo>
                    <a:pt x="501" y="17646"/>
                    <a:pt x="426" y="17019"/>
                    <a:pt x="376" y="16393"/>
                  </a:cubicBezTo>
                  <a:cubicBezTo>
                    <a:pt x="301" y="15791"/>
                    <a:pt x="251" y="15190"/>
                    <a:pt x="251" y="14588"/>
                  </a:cubicBezTo>
                  <a:cubicBezTo>
                    <a:pt x="176" y="12207"/>
                    <a:pt x="552" y="9751"/>
                    <a:pt x="1604" y="7596"/>
                  </a:cubicBezTo>
                  <a:cubicBezTo>
                    <a:pt x="2131" y="6518"/>
                    <a:pt x="2832" y="5515"/>
                    <a:pt x="3684" y="4688"/>
                  </a:cubicBezTo>
                  <a:cubicBezTo>
                    <a:pt x="4537" y="3836"/>
                    <a:pt x="5539" y="3134"/>
                    <a:pt x="6617" y="2583"/>
                  </a:cubicBezTo>
                  <a:cubicBezTo>
                    <a:pt x="8797" y="1480"/>
                    <a:pt x="11253" y="1079"/>
                    <a:pt x="13659" y="979"/>
                  </a:cubicBezTo>
                  <a:cubicBezTo>
                    <a:pt x="13960" y="967"/>
                    <a:pt x="14262" y="960"/>
                    <a:pt x="14566" y="960"/>
                  </a:cubicBezTo>
                  <a:cubicBezTo>
                    <a:pt x="16687" y="960"/>
                    <a:pt x="18844" y="1286"/>
                    <a:pt x="20752" y="2207"/>
                  </a:cubicBezTo>
                  <a:cubicBezTo>
                    <a:pt x="21028" y="2332"/>
                    <a:pt x="21278" y="2458"/>
                    <a:pt x="21504" y="2608"/>
                  </a:cubicBezTo>
                  <a:cubicBezTo>
                    <a:pt x="21517" y="2613"/>
                    <a:pt x="21531" y="2615"/>
                    <a:pt x="21546" y="2615"/>
                  </a:cubicBezTo>
                  <a:cubicBezTo>
                    <a:pt x="21611" y="2615"/>
                    <a:pt x="21675" y="2570"/>
                    <a:pt x="21654" y="2508"/>
                  </a:cubicBezTo>
                  <a:cubicBezTo>
                    <a:pt x="21629" y="2032"/>
                    <a:pt x="21629" y="1555"/>
                    <a:pt x="21755" y="1079"/>
                  </a:cubicBezTo>
                  <a:cubicBezTo>
                    <a:pt x="21830" y="728"/>
                    <a:pt x="22005" y="327"/>
                    <a:pt x="22381" y="227"/>
                  </a:cubicBezTo>
                  <a:cubicBezTo>
                    <a:pt x="22439" y="212"/>
                    <a:pt x="22497" y="205"/>
                    <a:pt x="22555" y="205"/>
                  </a:cubicBezTo>
                  <a:close/>
                  <a:moveTo>
                    <a:pt x="22562" y="0"/>
                  </a:moveTo>
                  <a:cubicBezTo>
                    <a:pt x="22377" y="0"/>
                    <a:pt x="22195" y="57"/>
                    <a:pt x="22030" y="177"/>
                  </a:cubicBezTo>
                  <a:cubicBezTo>
                    <a:pt x="21780" y="378"/>
                    <a:pt x="21629" y="703"/>
                    <a:pt x="21554" y="1029"/>
                  </a:cubicBezTo>
                  <a:cubicBezTo>
                    <a:pt x="21444" y="1449"/>
                    <a:pt x="21411" y="1907"/>
                    <a:pt x="21439" y="2336"/>
                  </a:cubicBezTo>
                  <a:lnTo>
                    <a:pt x="21439" y="2336"/>
                  </a:lnTo>
                  <a:cubicBezTo>
                    <a:pt x="19341" y="1134"/>
                    <a:pt x="16829" y="753"/>
                    <a:pt x="14411" y="753"/>
                  </a:cubicBezTo>
                  <a:cubicBezTo>
                    <a:pt x="13183" y="753"/>
                    <a:pt x="11930" y="879"/>
                    <a:pt x="10702" y="1079"/>
                  </a:cubicBezTo>
                  <a:cubicBezTo>
                    <a:pt x="9449" y="1280"/>
                    <a:pt x="8221" y="1631"/>
                    <a:pt x="7068" y="2157"/>
                  </a:cubicBezTo>
                  <a:cubicBezTo>
                    <a:pt x="4787" y="3185"/>
                    <a:pt x="2832" y="4864"/>
                    <a:pt x="1654" y="7069"/>
                  </a:cubicBezTo>
                  <a:cubicBezTo>
                    <a:pt x="451" y="9275"/>
                    <a:pt x="0" y="11781"/>
                    <a:pt x="25" y="14262"/>
                  </a:cubicBezTo>
                  <a:cubicBezTo>
                    <a:pt x="25" y="14889"/>
                    <a:pt x="75" y="15515"/>
                    <a:pt x="125" y="16142"/>
                  </a:cubicBezTo>
                  <a:cubicBezTo>
                    <a:pt x="201" y="16769"/>
                    <a:pt x="276" y="17420"/>
                    <a:pt x="426" y="18022"/>
                  </a:cubicBezTo>
                  <a:cubicBezTo>
                    <a:pt x="577" y="18623"/>
                    <a:pt x="852" y="19200"/>
                    <a:pt x="1404" y="19551"/>
                  </a:cubicBezTo>
                  <a:cubicBezTo>
                    <a:pt x="1640" y="19693"/>
                    <a:pt x="1899" y="19768"/>
                    <a:pt x="2154" y="19768"/>
                  </a:cubicBezTo>
                  <a:cubicBezTo>
                    <a:pt x="2439" y="19768"/>
                    <a:pt x="2719" y="19674"/>
                    <a:pt x="2958" y="19475"/>
                  </a:cubicBezTo>
                  <a:cubicBezTo>
                    <a:pt x="3183" y="19275"/>
                    <a:pt x="3334" y="19049"/>
                    <a:pt x="3484" y="18799"/>
                  </a:cubicBezTo>
                  <a:cubicBezTo>
                    <a:pt x="4007" y="17795"/>
                    <a:pt x="4322" y="16659"/>
                    <a:pt x="4411" y="15522"/>
                  </a:cubicBezTo>
                  <a:lnTo>
                    <a:pt x="4411" y="15522"/>
                  </a:lnTo>
                  <a:cubicBezTo>
                    <a:pt x="4490" y="16256"/>
                    <a:pt x="3971" y="17086"/>
                    <a:pt x="4486" y="17746"/>
                  </a:cubicBezTo>
                  <a:cubicBezTo>
                    <a:pt x="4645" y="17964"/>
                    <a:pt x="4898" y="18135"/>
                    <a:pt x="5170" y="18135"/>
                  </a:cubicBezTo>
                  <a:cubicBezTo>
                    <a:pt x="5242" y="18135"/>
                    <a:pt x="5315" y="18123"/>
                    <a:pt x="5389" y="18097"/>
                  </a:cubicBezTo>
                  <a:cubicBezTo>
                    <a:pt x="5765" y="17947"/>
                    <a:pt x="5865" y="17445"/>
                    <a:pt x="5965" y="17094"/>
                  </a:cubicBezTo>
                  <a:cubicBezTo>
                    <a:pt x="6056" y="16782"/>
                    <a:pt x="6148" y="16469"/>
                    <a:pt x="6239" y="16156"/>
                  </a:cubicBezTo>
                  <a:lnTo>
                    <a:pt x="6239" y="16156"/>
                  </a:lnTo>
                  <a:cubicBezTo>
                    <a:pt x="6250" y="16356"/>
                    <a:pt x="6286" y="16554"/>
                    <a:pt x="6366" y="16744"/>
                  </a:cubicBezTo>
                  <a:cubicBezTo>
                    <a:pt x="6516" y="17069"/>
                    <a:pt x="6842" y="17395"/>
                    <a:pt x="7218" y="17445"/>
                  </a:cubicBezTo>
                  <a:cubicBezTo>
                    <a:pt x="7267" y="17454"/>
                    <a:pt x="7315" y="17459"/>
                    <a:pt x="7361" y="17459"/>
                  </a:cubicBezTo>
                  <a:cubicBezTo>
                    <a:pt x="7702" y="17459"/>
                    <a:pt x="7994" y="17230"/>
                    <a:pt x="8171" y="16944"/>
                  </a:cubicBezTo>
                  <a:cubicBezTo>
                    <a:pt x="8446" y="16543"/>
                    <a:pt x="8622" y="16067"/>
                    <a:pt x="8772" y="15641"/>
                  </a:cubicBezTo>
                  <a:cubicBezTo>
                    <a:pt x="8807" y="15539"/>
                    <a:pt x="8841" y="15437"/>
                    <a:pt x="8874" y="15336"/>
                  </a:cubicBezTo>
                  <a:lnTo>
                    <a:pt x="8874" y="15336"/>
                  </a:lnTo>
                  <a:cubicBezTo>
                    <a:pt x="8934" y="15606"/>
                    <a:pt x="9070" y="15851"/>
                    <a:pt x="9324" y="16042"/>
                  </a:cubicBezTo>
                  <a:cubicBezTo>
                    <a:pt x="9497" y="16177"/>
                    <a:pt x="9731" y="16268"/>
                    <a:pt x="9966" y="16268"/>
                  </a:cubicBezTo>
                  <a:cubicBezTo>
                    <a:pt x="10036" y="16268"/>
                    <a:pt x="10107" y="16260"/>
                    <a:pt x="10176" y="16242"/>
                  </a:cubicBezTo>
                  <a:cubicBezTo>
                    <a:pt x="10462" y="16147"/>
                    <a:pt x="10658" y="15869"/>
                    <a:pt x="10741" y="15583"/>
                  </a:cubicBezTo>
                  <a:lnTo>
                    <a:pt x="10741" y="15583"/>
                  </a:lnTo>
                  <a:cubicBezTo>
                    <a:pt x="10810" y="15764"/>
                    <a:pt x="10925" y="15923"/>
                    <a:pt x="11103" y="16042"/>
                  </a:cubicBezTo>
                  <a:cubicBezTo>
                    <a:pt x="11265" y="16157"/>
                    <a:pt x="11442" y="16206"/>
                    <a:pt x="11619" y="16206"/>
                  </a:cubicBezTo>
                  <a:cubicBezTo>
                    <a:pt x="12102" y="16206"/>
                    <a:pt x="12594" y="15843"/>
                    <a:pt x="12832" y="15440"/>
                  </a:cubicBezTo>
                  <a:cubicBezTo>
                    <a:pt x="12898" y="15316"/>
                    <a:pt x="12951" y="15188"/>
                    <a:pt x="12994" y="15056"/>
                  </a:cubicBezTo>
                  <a:lnTo>
                    <a:pt x="12994" y="15056"/>
                  </a:lnTo>
                  <a:cubicBezTo>
                    <a:pt x="12991" y="15135"/>
                    <a:pt x="12988" y="15213"/>
                    <a:pt x="12983" y="15290"/>
                  </a:cubicBezTo>
                  <a:cubicBezTo>
                    <a:pt x="12933" y="15716"/>
                    <a:pt x="12832" y="16117"/>
                    <a:pt x="12732" y="16543"/>
                  </a:cubicBezTo>
                  <a:cubicBezTo>
                    <a:pt x="12557" y="17320"/>
                    <a:pt x="12456" y="18222"/>
                    <a:pt x="13008" y="18899"/>
                  </a:cubicBezTo>
                  <a:cubicBezTo>
                    <a:pt x="13279" y="19265"/>
                    <a:pt x="13691" y="19500"/>
                    <a:pt x="14117" y="19500"/>
                  </a:cubicBezTo>
                  <a:cubicBezTo>
                    <a:pt x="14361" y="19500"/>
                    <a:pt x="14609" y="19423"/>
                    <a:pt x="14837" y="19250"/>
                  </a:cubicBezTo>
                  <a:cubicBezTo>
                    <a:pt x="15113" y="19049"/>
                    <a:pt x="15339" y="18724"/>
                    <a:pt x="15514" y="18398"/>
                  </a:cubicBezTo>
                  <a:cubicBezTo>
                    <a:pt x="15715" y="18022"/>
                    <a:pt x="15915" y="17621"/>
                    <a:pt x="16090" y="17195"/>
                  </a:cubicBezTo>
                  <a:cubicBezTo>
                    <a:pt x="16350" y="16594"/>
                    <a:pt x="16568" y="15971"/>
                    <a:pt x="16737" y="15335"/>
                  </a:cubicBezTo>
                  <a:lnTo>
                    <a:pt x="16737" y="15335"/>
                  </a:lnTo>
                  <a:cubicBezTo>
                    <a:pt x="16722" y="15869"/>
                    <a:pt x="16707" y="16402"/>
                    <a:pt x="16692" y="16944"/>
                  </a:cubicBezTo>
                  <a:cubicBezTo>
                    <a:pt x="16692" y="17395"/>
                    <a:pt x="16667" y="17821"/>
                    <a:pt x="16667" y="18272"/>
                  </a:cubicBezTo>
                  <a:cubicBezTo>
                    <a:pt x="16667" y="18573"/>
                    <a:pt x="16692" y="18874"/>
                    <a:pt x="16792" y="19125"/>
                  </a:cubicBezTo>
                  <a:cubicBezTo>
                    <a:pt x="16892" y="19375"/>
                    <a:pt x="17068" y="19576"/>
                    <a:pt x="17319" y="19651"/>
                  </a:cubicBezTo>
                  <a:cubicBezTo>
                    <a:pt x="17391" y="19675"/>
                    <a:pt x="17464" y="19686"/>
                    <a:pt x="17536" y="19686"/>
                  </a:cubicBezTo>
                  <a:cubicBezTo>
                    <a:pt x="17760" y="19686"/>
                    <a:pt x="17975" y="19577"/>
                    <a:pt x="18146" y="19425"/>
                  </a:cubicBezTo>
                  <a:cubicBezTo>
                    <a:pt x="18421" y="19200"/>
                    <a:pt x="18597" y="18874"/>
                    <a:pt x="18772" y="18548"/>
                  </a:cubicBezTo>
                  <a:cubicBezTo>
                    <a:pt x="18948" y="18222"/>
                    <a:pt x="19098" y="17846"/>
                    <a:pt x="19223" y="17495"/>
                  </a:cubicBezTo>
                  <a:cubicBezTo>
                    <a:pt x="19289" y="17291"/>
                    <a:pt x="19348" y="17084"/>
                    <a:pt x="19400" y="16875"/>
                  </a:cubicBezTo>
                  <a:lnTo>
                    <a:pt x="19400" y="16875"/>
                  </a:lnTo>
                  <a:cubicBezTo>
                    <a:pt x="19418" y="17066"/>
                    <a:pt x="19440" y="17261"/>
                    <a:pt x="19474" y="17445"/>
                  </a:cubicBezTo>
                  <a:cubicBezTo>
                    <a:pt x="19499" y="17671"/>
                    <a:pt x="19524" y="17871"/>
                    <a:pt x="19624" y="18072"/>
                  </a:cubicBezTo>
                  <a:cubicBezTo>
                    <a:pt x="19741" y="18306"/>
                    <a:pt x="19944" y="18420"/>
                    <a:pt x="20157" y="18420"/>
                  </a:cubicBezTo>
                  <a:cubicBezTo>
                    <a:pt x="20309" y="18420"/>
                    <a:pt x="20466" y="18362"/>
                    <a:pt x="20602" y="18247"/>
                  </a:cubicBezTo>
                  <a:cubicBezTo>
                    <a:pt x="20802" y="18097"/>
                    <a:pt x="20928" y="17896"/>
                    <a:pt x="21053" y="17696"/>
                  </a:cubicBezTo>
                  <a:cubicBezTo>
                    <a:pt x="21178" y="17470"/>
                    <a:pt x="21304" y="17245"/>
                    <a:pt x="21429" y="16994"/>
                  </a:cubicBezTo>
                  <a:cubicBezTo>
                    <a:pt x="21523" y="16786"/>
                    <a:pt x="21611" y="16574"/>
                    <a:pt x="21690" y="16360"/>
                  </a:cubicBezTo>
                  <a:lnTo>
                    <a:pt x="21690" y="16360"/>
                  </a:lnTo>
                  <a:cubicBezTo>
                    <a:pt x="21686" y="16421"/>
                    <a:pt x="21683" y="16482"/>
                    <a:pt x="21679" y="16543"/>
                  </a:cubicBezTo>
                  <a:cubicBezTo>
                    <a:pt x="21679" y="16894"/>
                    <a:pt x="21679" y="17270"/>
                    <a:pt x="21880" y="17596"/>
                  </a:cubicBezTo>
                  <a:cubicBezTo>
                    <a:pt x="22001" y="17803"/>
                    <a:pt x="22193" y="17927"/>
                    <a:pt x="22407" y="17927"/>
                  </a:cubicBezTo>
                  <a:cubicBezTo>
                    <a:pt x="22504" y="17927"/>
                    <a:pt x="22605" y="17901"/>
                    <a:pt x="22707" y="17846"/>
                  </a:cubicBezTo>
                  <a:cubicBezTo>
                    <a:pt x="22882" y="17771"/>
                    <a:pt x="23008" y="17621"/>
                    <a:pt x="23133" y="17445"/>
                  </a:cubicBezTo>
                  <a:cubicBezTo>
                    <a:pt x="23283" y="17245"/>
                    <a:pt x="23434" y="17044"/>
                    <a:pt x="23559" y="16819"/>
                  </a:cubicBezTo>
                  <a:cubicBezTo>
                    <a:pt x="23726" y="16554"/>
                    <a:pt x="23878" y="16274"/>
                    <a:pt x="24010" y="15983"/>
                  </a:cubicBezTo>
                  <a:lnTo>
                    <a:pt x="24010" y="15983"/>
                  </a:lnTo>
                  <a:cubicBezTo>
                    <a:pt x="23970" y="16402"/>
                    <a:pt x="23932" y="16818"/>
                    <a:pt x="23885" y="17245"/>
                  </a:cubicBezTo>
                  <a:cubicBezTo>
                    <a:pt x="23835" y="17571"/>
                    <a:pt x="23810" y="17896"/>
                    <a:pt x="23785" y="18247"/>
                  </a:cubicBezTo>
                  <a:cubicBezTo>
                    <a:pt x="23760" y="18498"/>
                    <a:pt x="23710" y="18774"/>
                    <a:pt x="23735" y="19049"/>
                  </a:cubicBezTo>
                  <a:cubicBezTo>
                    <a:pt x="23760" y="19225"/>
                    <a:pt x="23810" y="19450"/>
                    <a:pt x="23960" y="19576"/>
                  </a:cubicBezTo>
                  <a:cubicBezTo>
                    <a:pt x="24063" y="19664"/>
                    <a:pt x="24183" y="19700"/>
                    <a:pt x="24305" y="19700"/>
                  </a:cubicBezTo>
                  <a:cubicBezTo>
                    <a:pt x="24391" y="19700"/>
                    <a:pt x="24479" y="19682"/>
                    <a:pt x="24562" y="19651"/>
                  </a:cubicBezTo>
                  <a:cubicBezTo>
                    <a:pt x="24812" y="19526"/>
                    <a:pt x="24988" y="19325"/>
                    <a:pt x="25138" y="19125"/>
                  </a:cubicBezTo>
                  <a:cubicBezTo>
                    <a:pt x="25314" y="18874"/>
                    <a:pt x="25464" y="18648"/>
                    <a:pt x="25614" y="18398"/>
                  </a:cubicBezTo>
                  <a:cubicBezTo>
                    <a:pt x="25638" y="18355"/>
                    <a:pt x="25660" y="18312"/>
                    <a:pt x="25682" y="18269"/>
                  </a:cubicBezTo>
                  <a:lnTo>
                    <a:pt x="25682" y="18269"/>
                  </a:lnTo>
                  <a:cubicBezTo>
                    <a:pt x="25599" y="18713"/>
                    <a:pt x="25517" y="19157"/>
                    <a:pt x="25439" y="19601"/>
                  </a:cubicBezTo>
                  <a:cubicBezTo>
                    <a:pt x="25364" y="20027"/>
                    <a:pt x="25188" y="20528"/>
                    <a:pt x="25364" y="20954"/>
                  </a:cubicBezTo>
                  <a:cubicBezTo>
                    <a:pt x="25489" y="21255"/>
                    <a:pt x="25815" y="21455"/>
                    <a:pt x="26141" y="21531"/>
                  </a:cubicBezTo>
                  <a:cubicBezTo>
                    <a:pt x="26208" y="21541"/>
                    <a:pt x="26275" y="21546"/>
                    <a:pt x="26341" y="21546"/>
                  </a:cubicBezTo>
                  <a:cubicBezTo>
                    <a:pt x="27056" y="21546"/>
                    <a:pt x="27658" y="20955"/>
                    <a:pt x="28070" y="20428"/>
                  </a:cubicBezTo>
                  <a:cubicBezTo>
                    <a:pt x="28572" y="19801"/>
                    <a:pt x="28872" y="19024"/>
                    <a:pt x="29073" y="18272"/>
                  </a:cubicBezTo>
                  <a:cubicBezTo>
                    <a:pt x="29499" y="16693"/>
                    <a:pt x="29549" y="14989"/>
                    <a:pt x="29399" y="13385"/>
                  </a:cubicBezTo>
                  <a:cubicBezTo>
                    <a:pt x="29248" y="11731"/>
                    <a:pt x="28847" y="10127"/>
                    <a:pt x="28196" y="8598"/>
                  </a:cubicBezTo>
                  <a:cubicBezTo>
                    <a:pt x="27569" y="7119"/>
                    <a:pt x="26717" y="5691"/>
                    <a:pt x="25664" y="4463"/>
                  </a:cubicBezTo>
                  <a:cubicBezTo>
                    <a:pt x="25538" y="4336"/>
                    <a:pt x="25429" y="4192"/>
                    <a:pt x="25308" y="4060"/>
                  </a:cubicBezTo>
                  <a:lnTo>
                    <a:pt x="25308" y="4060"/>
                  </a:lnTo>
                  <a:cubicBezTo>
                    <a:pt x="25600" y="3728"/>
                    <a:pt x="25828" y="3352"/>
                    <a:pt x="25990" y="2934"/>
                  </a:cubicBezTo>
                  <a:cubicBezTo>
                    <a:pt x="26141" y="2558"/>
                    <a:pt x="26291" y="2082"/>
                    <a:pt x="25990" y="1731"/>
                  </a:cubicBezTo>
                  <a:cubicBezTo>
                    <a:pt x="25787" y="1507"/>
                    <a:pt x="25502" y="1416"/>
                    <a:pt x="25214" y="1416"/>
                  </a:cubicBezTo>
                  <a:cubicBezTo>
                    <a:pt x="25147" y="1416"/>
                    <a:pt x="25079" y="1421"/>
                    <a:pt x="25013" y="1430"/>
                  </a:cubicBezTo>
                  <a:cubicBezTo>
                    <a:pt x="24581" y="1476"/>
                    <a:pt x="24210" y="1728"/>
                    <a:pt x="23808" y="1886"/>
                  </a:cubicBezTo>
                  <a:lnTo>
                    <a:pt x="23808" y="1886"/>
                  </a:lnTo>
                  <a:cubicBezTo>
                    <a:pt x="23794" y="1170"/>
                    <a:pt x="23660" y="382"/>
                    <a:pt x="22933" y="77"/>
                  </a:cubicBezTo>
                  <a:cubicBezTo>
                    <a:pt x="22811" y="26"/>
                    <a:pt x="22686" y="0"/>
                    <a:pt x="2256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6860;p74">
              <a:extLst>
                <a:ext uri="{FF2B5EF4-FFF2-40B4-BE49-F238E27FC236}">
                  <a16:creationId xmlns:a16="http://schemas.microsoft.com/office/drawing/2014/main" id="{0EBA98E1-7206-B64B-01AF-09DD9E9FEE34}"/>
                </a:ext>
              </a:extLst>
            </p:cNvPr>
            <p:cNvSpPr/>
            <p:nvPr/>
          </p:nvSpPr>
          <p:spPr>
            <a:xfrm>
              <a:off x="2055495" y="2283440"/>
              <a:ext cx="399871" cy="76174"/>
            </a:xfrm>
            <a:custGeom>
              <a:avLst/>
              <a:gdLst/>
              <a:ahLst/>
              <a:cxnLst/>
              <a:rect l="l" t="t" r="r" b="b"/>
              <a:pathLst>
                <a:path w="14205" h="2706" extrusionOk="0">
                  <a:moveTo>
                    <a:pt x="8171" y="1"/>
                  </a:moveTo>
                  <a:cubicBezTo>
                    <a:pt x="6387" y="1"/>
                    <a:pt x="4609" y="349"/>
                    <a:pt x="2941" y="983"/>
                  </a:cubicBezTo>
                  <a:cubicBezTo>
                    <a:pt x="1939" y="1384"/>
                    <a:pt x="961" y="1885"/>
                    <a:pt x="84" y="2512"/>
                  </a:cubicBezTo>
                  <a:cubicBezTo>
                    <a:pt x="1" y="2574"/>
                    <a:pt x="56" y="2705"/>
                    <a:pt x="134" y="2705"/>
                  </a:cubicBezTo>
                  <a:cubicBezTo>
                    <a:pt x="150" y="2705"/>
                    <a:pt x="167" y="2700"/>
                    <a:pt x="184" y="2687"/>
                  </a:cubicBezTo>
                  <a:cubicBezTo>
                    <a:pt x="1738" y="1609"/>
                    <a:pt x="3493" y="858"/>
                    <a:pt x="5347" y="482"/>
                  </a:cubicBezTo>
                  <a:cubicBezTo>
                    <a:pt x="6275" y="294"/>
                    <a:pt x="7221" y="200"/>
                    <a:pt x="8167" y="200"/>
                  </a:cubicBezTo>
                  <a:cubicBezTo>
                    <a:pt x="9113" y="200"/>
                    <a:pt x="10059" y="294"/>
                    <a:pt x="10986" y="482"/>
                  </a:cubicBezTo>
                  <a:cubicBezTo>
                    <a:pt x="12014" y="682"/>
                    <a:pt x="13042" y="1008"/>
                    <a:pt x="13994" y="1459"/>
                  </a:cubicBezTo>
                  <a:cubicBezTo>
                    <a:pt x="14009" y="1465"/>
                    <a:pt x="14024" y="1468"/>
                    <a:pt x="14039" y="1468"/>
                  </a:cubicBezTo>
                  <a:cubicBezTo>
                    <a:pt x="14141" y="1468"/>
                    <a:pt x="14204" y="1328"/>
                    <a:pt x="14094" y="1284"/>
                  </a:cubicBezTo>
                  <a:cubicBezTo>
                    <a:pt x="12365" y="482"/>
                    <a:pt x="10460" y="56"/>
                    <a:pt x="8530" y="5"/>
                  </a:cubicBezTo>
                  <a:cubicBezTo>
                    <a:pt x="8411" y="2"/>
                    <a:pt x="8291" y="1"/>
                    <a:pt x="817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6861;p74">
              <a:extLst>
                <a:ext uri="{FF2B5EF4-FFF2-40B4-BE49-F238E27FC236}">
                  <a16:creationId xmlns:a16="http://schemas.microsoft.com/office/drawing/2014/main" id="{111B584C-53B5-D3B3-2DF1-76BFBFEEA592}"/>
                </a:ext>
              </a:extLst>
            </p:cNvPr>
            <p:cNvSpPr/>
            <p:nvPr/>
          </p:nvSpPr>
          <p:spPr>
            <a:xfrm>
              <a:off x="2006344" y="2367075"/>
              <a:ext cx="14131" cy="22126"/>
            </a:xfrm>
            <a:custGeom>
              <a:avLst/>
              <a:gdLst/>
              <a:ahLst/>
              <a:cxnLst/>
              <a:rect l="l" t="t" r="r" b="b"/>
              <a:pathLst>
                <a:path w="502" h="786" extrusionOk="0">
                  <a:moveTo>
                    <a:pt x="377" y="0"/>
                  </a:moveTo>
                  <a:cubicBezTo>
                    <a:pt x="348" y="0"/>
                    <a:pt x="316" y="13"/>
                    <a:pt x="301" y="42"/>
                  </a:cubicBezTo>
                  <a:cubicBezTo>
                    <a:pt x="201" y="242"/>
                    <a:pt x="126" y="443"/>
                    <a:pt x="26" y="643"/>
                  </a:cubicBezTo>
                  <a:cubicBezTo>
                    <a:pt x="1" y="694"/>
                    <a:pt x="26" y="744"/>
                    <a:pt x="76" y="769"/>
                  </a:cubicBezTo>
                  <a:cubicBezTo>
                    <a:pt x="97" y="779"/>
                    <a:pt x="117" y="785"/>
                    <a:pt x="136" y="785"/>
                  </a:cubicBezTo>
                  <a:cubicBezTo>
                    <a:pt x="163" y="785"/>
                    <a:pt x="186" y="773"/>
                    <a:pt x="201" y="744"/>
                  </a:cubicBezTo>
                  <a:cubicBezTo>
                    <a:pt x="301" y="543"/>
                    <a:pt x="377" y="343"/>
                    <a:pt x="477" y="142"/>
                  </a:cubicBezTo>
                  <a:cubicBezTo>
                    <a:pt x="502" y="92"/>
                    <a:pt x="477" y="42"/>
                    <a:pt x="427" y="17"/>
                  </a:cubicBezTo>
                  <a:cubicBezTo>
                    <a:pt x="416" y="6"/>
                    <a:pt x="397" y="0"/>
                    <a:pt x="37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6862;p74">
              <a:extLst>
                <a:ext uri="{FF2B5EF4-FFF2-40B4-BE49-F238E27FC236}">
                  <a16:creationId xmlns:a16="http://schemas.microsoft.com/office/drawing/2014/main" id="{2C506B8B-26AD-F251-D43A-46B43EE6D13F}"/>
                </a:ext>
              </a:extLst>
            </p:cNvPr>
            <p:cNvSpPr/>
            <p:nvPr/>
          </p:nvSpPr>
          <p:spPr>
            <a:xfrm>
              <a:off x="2024698" y="2372705"/>
              <a:ext cx="14131" cy="22098"/>
            </a:xfrm>
            <a:custGeom>
              <a:avLst/>
              <a:gdLst/>
              <a:ahLst/>
              <a:cxnLst/>
              <a:rect l="l" t="t" r="r" b="b"/>
              <a:pathLst>
                <a:path w="502" h="785" extrusionOk="0">
                  <a:moveTo>
                    <a:pt x="366" y="1"/>
                  </a:moveTo>
                  <a:cubicBezTo>
                    <a:pt x="339" y="1"/>
                    <a:pt x="316" y="13"/>
                    <a:pt x="301" y="42"/>
                  </a:cubicBezTo>
                  <a:cubicBezTo>
                    <a:pt x="201" y="243"/>
                    <a:pt x="126" y="443"/>
                    <a:pt x="25" y="619"/>
                  </a:cubicBezTo>
                  <a:cubicBezTo>
                    <a:pt x="0" y="669"/>
                    <a:pt x="25" y="744"/>
                    <a:pt x="75" y="769"/>
                  </a:cubicBezTo>
                  <a:cubicBezTo>
                    <a:pt x="85" y="778"/>
                    <a:pt x="100" y="784"/>
                    <a:pt x="118" y="784"/>
                  </a:cubicBezTo>
                  <a:cubicBezTo>
                    <a:pt x="149" y="784"/>
                    <a:pt x="185" y="767"/>
                    <a:pt x="201" y="719"/>
                  </a:cubicBezTo>
                  <a:cubicBezTo>
                    <a:pt x="301" y="544"/>
                    <a:pt x="376" y="343"/>
                    <a:pt x="476" y="143"/>
                  </a:cubicBezTo>
                  <a:cubicBezTo>
                    <a:pt x="501" y="93"/>
                    <a:pt x="476" y="42"/>
                    <a:pt x="426" y="17"/>
                  </a:cubicBezTo>
                  <a:cubicBezTo>
                    <a:pt x="406" y="7"/>
                    <a:pt x="385" y="1"/>
                    <a:pt x="36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6863;p74">
              <a:extLst>
                <a:ext uri="{FF2B5EF4-FFF2-40B4-BE49-F238E27FC236}">
                  <a16:creationId xmlns:a16="http://schemas.microsoft.com/office/drawing/2014/main" id="{F25D41D2-3A06-37B8-F251-7B41508A2B48}"/>
                </a:ext>
              </a:extLst>
            </p:cNvPr>
            <p:cNvSpPr/>
            <p:nvPr/>
          </p:nvSpPr>
          <p:spPr>
            <a:xfrm>
              <a:off x="1913925" y="2412482"/>
              <a:ext cx="65871" cy="278741"/>
            </a:xfrm>
            <a:custGeom>
              <a:avLst/>
              <a:gdLst/>
              <a:ahLst/>
              <a:cxnLst/>
              <a:rect l="l" t="t" r="r" b="b"/>
              <a:pathLst>
                <a:path w="2340" h="9902" extrusionOk="0">
                  <a:moveTo>
                    <a:pt x="2207" y="0"/>
                  </a:moveTo>
                  <a:cubicBezTo>
                    <a:pt x="2176" y="0"/>
                    <a:pt x="2147" y="17"/>
                    <a:pt x="2131" y="58"/>
                  </a:cubicBezTo>
                  <a:cubicBezTo>
                    <a:pt x="878" y="2364"/>
                    <a:pt x="151" y="4945"/>
                    <a:pt x="25" y="7577"/>
                  </a:cubicBezTo>
                  <a:cubicBezTo>
                    <a:pt x="0" y="8304"/>
                    <a:pt x="25" y="9056"/>
                    <a:pt x="76" y="9807"/>
                  </a:cubicBezTo>
                  <a:cubicBezTo>
                    <a:pt x="88" y="9870"/>
                    <a:pt x="144" y="9901"/>
                    <a:pt x="195" y="9901"/>
                  </a:cubicBezTo>
                  <a:cubicBezTo>
                    <a:pt x="245" y="9901"/>
                    <a:pt x="289" y="9870"/>
                    <a:pt x="276" y="9807"/>
                  </a:cubicBezTo>
                  <a:cubicBezTo>
                    <a:pt x="50" y="7201"/>
                    <a:pt x="426" y="4594"/>
                    <a:pt x="1379" y="2163"/>
                  </a:cubicBezTo>
                  <a:cubicBezTo>
                    <a:pt x="1629" y="1487"/>
                    <a:pt x="1955" y="810"/>
                    <a:pt x="2306" y="158"/>
                  </a:cubicBezTo>
                  <a:cubicBezTo>
                    <a:pt x="2340" y="74"/>
                    <a:pt x="2271" y="0"/>
                    <a:pt x="220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6864;p74">
              <a:extLst>
                <a:ext uri="{FF2B5EF4-FFF2-40B4-BE49-F238E27FC236}">
                  <a16:creationId xmlns:a16="http://schemas.microsoft.com/office/drawing/2014/main" id="{0AC259B3-8F01-04AB-0195-274A24424E8D}"/>
                </a:ext>
              </a:extLst>
            </p:cNvPr>
            <p:cNvSpPr/>
            <p:nvPr/>
          </p:nvSpPr>
          <p:spPr>
            <a:xfrm>
              <a:off x="2071682" y="2349903"/>
              <a:ext cx="334028" cy="237530"/>
            </a:xfrm>
            <a:custGeom>
              <a:avLst/>
              <a:gdLst/>
              <a:ahLst/>
              <a:cxnLst/>
              <a:rect l="l" t="t" r="r" b="b"/>
              <a:pathLst>
                <a:path w="11866" h="8438" extrusionOk="0">
                  <a:moveTo>
                    <a:pt x="11665" y="0"/>
                  </a:moveTo>
                  <a:cubicBezTo>
                    <a:pt x="9785" y="351"/>
                    <a:pt x="7955" y="1053"/>
                    <a:pt x="6301" y="2005"/>
                  </a:cubicBezTo>
                  <a:cubicBezTo>
                    <a:pt x="4647" y="2958"/>
                    <a:pt x="3168" y="4211"/>
                    <a:pt x="1915" y="5639"/>
                  </a:cubicBezTo>
                  <a:cubicBezTo>
                    <a:pt x="1213" y="6466"/>
                    <a:pt x="587" y="7344"/>
                    <a:pt x="35" y="8296"/>
                  </a:cubicBezTo>
                  <a:cubicBezTo>
                    <a:pt x="0" y="8367"/>
                    <a:pt x="77" y="8438"/>
                    <a:pt x="143" y="8438"/>
                  </a:cubicBezTo>
                  <a:cubicBezTo>
                    <a:pt x="171" y="8438"/>
                    <a:pt x="196" y="8426"/>
                    <a:pt x="211" y="8396"/>
                  </a:cubicBezTo>
                  <a:cubicBezTo>
                    <a:pt x="1163" y="6742"/>
                    <a:pt x="2391" y="5263"/>
                    <a:pt x="3820" y="4035"/>
                  </a:cubicBezTo>
                  <a:cubicBezTo>
                    <a:pt x="5249" y="2782"/>
                    <a:pt x="6903" y="1780"/>
                    <a:pt x="8657" y="1078"/>
                  </a:cubicBezTo>
                  <a:cubicBezTo>
                    <a:pt x="9660" y="702"/>
                    <a:pt x="10687" y="401"/>
                    <a:pt x="11715" y="201"/>
                  </a:cubicBezTo>
                  <a:cubicBezTo>
                    <a:pt x="11865" y="176"/>
                    <a:pt x="11790" y="0"/>
                    <a:pt x="1166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6865;p74">
              <a:extLst>
                <a:ext uri="{FF2B5EF4-FFF2-40B4-BE49-F238E27FC236}">
                  <a16:creationId xmlns:a16="http://schemas.microsoft.com/office/drawing/2014/main" id="{6419939C-D22F-7134-4448-DA01246E437F}"/>
                </a:ext>
              </a:extLst>
            </p:cNvPr>
            <p:cNvSpPr/>
            <p:nvPr/>
          </p:nvSpPr>
          <p:spPr>
            <a:xfrm>
              <a:off x="2025317" y="2311731"/>
              <a:ext cx="326737" cy="191758"/>
            </a:xfrm>
            <a:custGeom>
              <a:avLst/>
              <a:gdLst/>
              <a:ahLst/>
              <a:cxnLst/>
              <a:rect l="l" t="t" r="r" b="b"/>
              <a:pathLst>
                <a:path w="11607" h="6812" extrusionOk="0">
                  <a:moveTo>
                    <a:pt x="11479" y="1"/>
                  </a:moveTo>
                  <a:cubicBezTo>
                    <a:pt x="11472" y="1"/>
                    <a:pt x="11465" y="2"/>
                    <a:pt x="11457" y="3"/>
                  </a:cubicBezTo>
                  <a:cubicBezTo>
                    <a:pt x="9703" y="128"/>
                    <a:pt x="7948" y="604"/>
                    <a:pt x="6344" y="1331"/>
                  </a:cubicBezTo>
                  <a:cubicBezTo>
                    <a:pt x="4715" y="2083"/>
                    <a:pt x="3236" y="3111"/>
                    <a:pt x="1958" y="4364"/>
                  </a:cubicBezTo>
                  <a:cubicBezTo>
                    <a:pt x="1256" y="5066"/>
                    <a:pt x="605" y="5843"/>
                    <a:pt x="53" y="6670"/>
                  </a:cubicBezTo>
                  <a:cubicBezTo>
                    <a:pt x="0" y="6740"/>
                    <a:pt x="72" y="6811"/>
                    <a:pt x="146" y="6811"/>
                  </a:cubicBezTo>
                  <a:cubicBezTo>
                    <a:pt x="176" y="6811"/>
                    <a:pt x="207" y="6799"/>
                    <a:pt x="229" y="6770"/>
                  </a:cubicBezTo>
                  <a:cubicBezTo>
                    <a:pt x="1206" y="5316"/>
                    <a:pt x="2459" y="4038"/>
                    <a:pt x="3888" y="3010"/>
                  </a:cubicBezTo>
                  <a:cubicBezTo>
                    <a:pt x="5292" y="1983"/>
                    <a:pt x="6870" y="1206"/>
                    <a:pt x="8550" y="730"/>
                  </a:cubicBezTo>
                  <a:cubicBezTo>
                    <a:pt x="9502" y="454"/>
                    <a:pt x="10480" y="279"/>
                    <a:pt x="11457" y="203"/>
                  </a:cubicBezTo>
                  <a:cubicBezTo>
                    <a:pt x="11599" y="203"/>
                    <a:pt x="11607" y="1"/>
                    <a:pt x="1147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6866;p74">
              <a:extLst>
                <a:ext uri="{FF2B5EF4-FFF2-40B4-BE49-F238E27FC236}">
                  <a16:creationId xmlns:a16="http://schemas.microsoft.com/office/drawing/2014/main" id="{FEAD3695-86BF-90AA-F71E-E2DC5383CF73}"/>
                </a:ext>
              </a:extLst>
            </p:cNvPr>
            <p:cNvSpPr/>
            <p:nvPr/>
          </p:nvSpPr>
          <p:spPr>
            <a:xfrm>
              <a:off x="2038379" y="2442801"/>
              <a:ext cx="100664" cy="160652"/>
            </a:xfrm>
            <a:custGeom>
              <a:avLst/>
              <a:gdLst/>
              <a:ahLst/>
              <a:cxnLst/>
              <a:rect l="l" t="t" r="r" b="b"/>
              <a:pathLst>
                <a:path w="3576" h="5707" extrusionOk="0">
                  <a:moveTo>
                    <a:pt x="3424" y="0"/>
                  </a:moveTo>
                  <a:cubicBezTo>
                    <a:pt x="3399" y="0"/>
                    <a:pt x="3373" y="10"/>
                    <a:pt x="3349" y="34"/>
                  </a:cubicBezTo>
                  <a:cubicBezTo>
                    <a:pt x="2096" y="1161"/>
                    <a:pt x="1093" y="2615"/>
                    <a:pt x="467" y="4194"/>
                  </a:cubicBezTo>
                  <a:cubicBezTo>
                    <a:pt x="291" y="4645"/>
                    <a:pt x="141" y="5121"/>
                    <a:pt x="15" y="5573"/>
                  </a:cubicBezTo>
                  <a:cubicBezTo>
                    <a:pt x="0" y="5649"/>
                    <a:pt x="68" y="5706"/>
                    <a:pt x="129" y="5706"/>
                  </a:cubicBezTo>
                  <a:cubicBezTo>
                    <a:pt x="169" y="5706"/>
                    <a:pt x="206" y="5682"/>
                    <a:pt x="216" y="5623"/>
                  </a:cubicBezTo>
                  <a:cubicBezTo>
                    <a:pt x="617" y="3994"/>
                    <a:pt x="1419" y="2465"/>
                    <a:pt x="2522" y="1187"/>
                  </a:cubicBezTo>
                  <a:cubicBezTo>
                    <a:pt x="2823" y="811"/>
                    <a:pt x="3148" y="485"/>
                    <a:pt x="3499" y="159"/>
                  </a:cubicBezTo>
                  <a:cubicBezTo>
                    <a:pt x="3576" y="102"/>
                    <a:pt x="3506" y="0"/>
                    <a:pt x="34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6867;p74">
              <a:extLst>
                <a:ext uri="{FF2B5EF4-FFF2-40B4-BE49-F238E27FC236}">
                  <a16:creationId xmlns:a16="http://schemas.microsoft.com/office/drawing/2014/main" id="{B00DA72D-76B8-6987-37C6-ED851D600459}"/>
                </a:ext>
              </a:extLst>
            </p:cNvPr>
            <p:cNvSpPr/>
            <p:nvPr/>
          </p:nvSpPr>
          <p:spPr>
            <a:xfrm>
              <a:off x="2029624" y="2632114"/>
              <a:ext cx="7798" cy="5658"/>
            </a:xfrm>
            <a:custGeom>
              <a:avLst/>
              <a:gdLst/>
              <a:ahLst/>
              <a:cxnLst/>
              <a:rect l="l" t="t" r="r" b="b"/>
              <a:pathLst>
                <a:path w="277" h="201" extrusionOk="0">
                  <a:moveTo>
                    <a:pt x="151" y="0"/>
                  </a:moveTo>
                  <a:cubicBezTo>
                    <a:pt x="1" y="0"/>
                    <a:pt x="1" y="201"/>
                    <a:pt x="151" y="201"/>
                  </a:cubicBezTo>
                  <a:cubicBezTo>
                    <a:pt x="276" y="201"/>
                    <a:pt x="276"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6868;p74">
              <a:extLst>
                <a:ext uri="{FF2B5EF4-FFF2-40B4-BE49-F238E27FC236}">
                  <a16:creationId xmlns:a16="http://schemas.microsoft.com/office/drawing/2014/main" id="{9EF7ACEC-D89F-A976-DB71-E6E24588BC9F}"/>
                </a:ext>
              </a:extLst>
            </p:cNvPr>
            <p:cNvSpPr/>
            <p:nvPr/>
          </p:nvSpPr>
          <p:spPr>
            <a:xfrm>
              <a:off x="2002121" y="2544425"/>
              <a:ext cx="18607" cy="60720"/>
            </a:xfrm>
            <a:custGeom>
              <a:avLst/>
              <a:gdLst/>
              <a:ahLst/>
              <a:cxnLst/>
              <a:rect l="l" t="t" r="r" b="b"/>
              <a:pathLst>
                <a:path w="661" h="2157" extrusionOk="0">
                  <a:moveTo>
                    <a:pt x="528" y="0"/>
                  </a:moveTo>
                  <a:cubicBezTo>
                    <a:pt x="497" y="0"/>
                    <a:pt x="468" y="17"/>
                    <a:pt x="451" y="58"/>
                  </a:cubicBezTo>
                  <a:cubicBezTo>
                    <a:pt x="151" y="684"/>
                    <a:pt x="0" y="1361"/>
                    <a:pt x="50" y="2063"/>
                  </a:cubicBezTo>
                  <a:cubicBezTo>
                    <a:pt x="50" y="2125"/>
                    <a:pt x="100" y="2157"/>
                    <a:pt x="151" y="2157"/>
                  </a:cubicBezTo>
                  <a:cubicBezTo>
                    <a:pt x="201" y="2157"/>
                    <a:pt x="251" y="2125"/>
                    <a:pt x="251" y="2063"/>
                  </a:cubicBezTo>
                  <a:cubicBezTo>
                    <a:pt x="226" y="1411"/>
                    <a:pt x="351" y="759"/>
                    <a:pt x="627" y="158"/>
                  </a:cubicBezTo>
                  <a:cubicBezTo>
                    <a:pt x="661" y="73"/>
                    <a:pt x="592" y="0"/>
                    <a:pt x="52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6869;p74">
              <a:extLst>
                <a:ext uri="{FF2B5EF4-FFF2-40B4-BE49-F238E27FC236}">
                  <a16:creationId xmlns:a16="http://schemas.microsoft.com/office/drawing/2014/main" id="{1F975D7A-FA22-A9F3-86FF-3DD66BBB1F6F}"/>
                </a:ext>
              </a:extLst>
            </p:cNvPr>
            <p:cNvSpPr/>
            <p:nvPr/>
          </p:nvSpPr>
          <p:spPr>
            <a:xfrm>
              <a:off x="2140876" y="2322569"/>
              <a:ext cx="48446" cy="29980"/>
            </a:xfrm>
            <a:custGeom>
              <a:avLst/>
              <a:gdLst/>
              <a:ahLst/>
              <a:cxnLst/>
              <a:rect l="l" t="t" r="r" b="b"/>
              <a:pathLst>
                <a:path w="1721" h="1065" extrusionOk="0">
                  <a:moveTo>
                    <a:pt x="1573" y="1"/>
                  </a:moveTo>
                  <a:cubicBezTo>
                    <a:pt x="1554" y="1"/>
                    <a:pt x="1534" y="6"/>
                    <a:pt x="1512" y="19"/>
                  </a:cubicBezTo>
                  <a:cubicBezTo>
                    <a:pt x="1036" y="295"/>
                    <a:pt x="560" y="595"/>
                    <a:pt x="84" y="871"/>
                  </a:cubicBezTo>
                  <a:cubicBezTo>
                    <a:pt x="1" y="933"/>
                    <a:pt x="55" y="1065"/>
                    <a:pt x="148" y="1065"/>
                  </a:cubicBezTo>
                  <a:cubicBezTo>
                    <a:pt x="167" y="1065"/>
                    <a:pt x="188" y="1059"/>
                    <a:pt x="209" y="1046"/>
                  </a:cubicBezTo>
                  <a:cubicBezTo>
                    <a:pt x="685" y="771"/>
                    <a:pt x="1161" y="470"/>
                    <a:pt x="1638" y="194"/>
                  </a:cubicBezTo>
                  <a:cubicBezTo>
                    <a:pt x="1721" y="132"/>
                    <a:pt x="1666" y="1"/>
                    <a:pt x="15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6870;p74">
              <a:extLst>
                <a:ext uri="{FF2B5EF4-FFF2-40B4-BE49-F238E27FC236}">
                  <a16:creationId xmlns:a16="http://schemas.microsoft.com/office/drawing/2014/main" id="{C35A5AEE-961A-3495-7CCF-8ED9BBAEF623}"/>
                </a:ext>
              </a:extLst>
            </p:cNvPr>
            <p:cNvSpPr/>
            <p:nvPr/>
          </p:nvSpPr>
          <p:spPr>
            <a:xfrm>
              <a:off x="1961049" y="2373381"/>
              <a:ext cx="139962" cy="173320"/>
            </a:xfrm>
            <a:custGeom>
              <a:avLst/>
              <a:gdLst/>
              <a:ahLst/>
              <a:cxnLst/>
              <a:rect l="l" t="t" r="r" b="b"/>
              <a:pathLst>
                <a:path w="4972" h="6157" extrusionOk="0">
                  <a:moveTo>
                    <a:pt x="4828" y="0"/>
                  </a:moveTo>
                  <a:cubicBezTo>
                    <a:pt x="4809" y="0"/>
                    <a:pt x="4789" y="6"/>
                    <a:pt x="4768" y="18"/>
                  </a:cubicBezTo>
                  <a:cubicBezTo>
                    <a:pt x="3063" y="1121"/>
                    <a:pt x="1660" y="2675"/>
                    <a:pt x="707" y="4455"/>
                  </a:cubicBezTo>
                  <a:cubicBezTo>
                    <a:pt x="457" y="4981"/>
                    <a:pt x="231" y="5482"/>
                    <a:pt x="31" y="6033"/>
                  </a:cubicBezTo>
                  <a:cubicBezTo>
                    <a:pt x="1" y="6108"/>
                    <a:pt x="60" y="6156"/>
                    <a:pt x="123" y="6156"/>
                  </a:cubicBezTo>
                  <a:cubicBezTo>
                    <a:pt x="166" y="6156"/>
                    <a:pt x="211" y="6134"/>
                    <a:pt x="231" y="6084"/>
                  </a:cubicBezTo>
                  <a:cubicBezTo>
                    <a:pt x="883" y="4229"/>
                    <a:pt x="2036" y="2525"/>
                    <a:pt x="3514" y="1221"/>
                  </a:cubicBezTo>
                  <a:cubicBezTo>
                    <a:pt x="3940" y="845"/>
                    <a:pt x="4392" y="495"/>
                    <a:pt x="4868" y="194"/>
                  </a:cubicBezTo>
                  <a:cubicBezTo>
                    <a:pt x="4972" y="131"/>
                    <a:pt x="4920" y="0"/>
                    <a:pt x="482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6871;p74">
              <a:extLst>
                <a:ext uri="{FF2B5EF4-FFF2-40B4-BE49-F238E27FC236}">
                  <a16:creationId xmlns:a16="http://schemas.microsoft.com/office/drawing/2014/main" id="{43F54E17-A07F-3C0D-ED92-5E4211D8E146}"/>
                </a:ext>
              </a:extLst>
            </p:cNvPr>
            <p:cNvSpPr/>
            <p:nvPr/>
          </p:nvSpPr>
          <p:spPr>
            <a:xfrm>
              <a:off x="1954856" y="2588453"/>
              <a:ext cx="12442" cy="89911"/>
            </a:xfrm>
            <a:custGeom>
              <a:avLst/>
              <a:gdLst/>
              <a:ahLst/>
              <a:cxnLst/>
              <a:rect l="l" t="t" r="r" b="b"/>
              <a:pathLst>
                <a:path w="442" h="3194" extrusionOk="0">
                  <a:moveTo>
                    <a:pt x="315" y="0"/>
                  </a:moveTo>
                  <a:cubicBezTo>
                    <a:pt x="274" y="0"/>
                    <a:pt x="236" y="22"/>
                    <a:pt x="226" y="73"/>
                  </a:cubicBezTo>
                  <a:cubicBezTo>
                    <a:pt x="50" y="1075"/>
                    <a:pt x="0" y="2078"/>
                    <a:pt x="25" y="3080"/>
                  </a:cubicBezTo>
                  <a:cubicBezTo>
                    <a:pt x="25" y="3155"/>
                    <a:pt x="75" y="3193"/>
                    <a:pt x="125" y="3193"/>
                  </a:cubicBezTo>
                  <a:cubicBezTo>
                    <a:pt x="175" y="3193"/>
                    <a:pt x="226" y="3155"/>
                    <a:pt x="226" y="3080"/>
                  </a:cubicBezTo>
                  <a:cubicBezTo>
                    <a:pt x="201" y="2103"/>
                    <a:pt x="251" y="1100"/>
                    <a:pt x="426" y="123"/>
                  </a:cubicBezTo>
                  <a:cubicBezTo>
                    <a:pt x="441" y="48"/>
                    <a:pt x="376" y="0"/>
                    <a:pt x="3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6872;p74">
              <a:extLst>
                <a:ext uri="{FF2B5EF4-FFF2-40B4-BE49-F238E27FC236}">
                  <a16:creationId xmlns:a16="http://schemas.microsoft.com/office/drawing/2014/main" id="{61043864-96E4-CD52-2CA8-1CFD2E924CF8}"/>
                </a:ext>
              </a:extLst>
            </p:cNvPr>
            <p:cNvSpPr/>
            <p:nvPr/>
          </p:nvSpPr>
          <p:spPr>
            <a:xfrm>
              <a:off x="1916740" y="2707840"/>
              <a:ext cx="53035" cy="51120"/>
            </a:xfrm>
            <a:custGeom>
              <a:avLst/>
              <a:gdLst/>
              <a:ahLst/>
              <a:cxnLst/>
              <a:rect l="l" t="t" r="r" b="b"/>
              <a:pathLst>
                <a:path w="1884" h="1816" extrusionOk="0">
                  <a:moveTo>
                    <a:pt x="1738" y="1"/>
                  </a:moveTo>
                  <a:cubicBezTo>
                    <a:pt x="1707" y="1"/>
                    <a:pt x="1677" y="13"/>
                    <a:pt x="1655" y="42"/>
                  </a:cubicBezTo>
                  <a:cubicBezTo>
                    <a:pt x="1379" y="393"/>
                    <a:pt x="1454" y="894"/>
                    <a:pt x="1229" y="1270"/>
                  </a:cubicBezTo>
                  <a:cubicBezTo>
                    <a:pt x="1154" y="1446"/>
                    <a:pt x="1028" y="1596"/>
                    <a:pt x="828" y="1621"/>
                  </a:cubicBezTo>
                  <a:cubicBezTo>
                    <a:pt x="813" y="1623"/>
                    <a:pt x="798" y="1624"/>
                    <a:pt x="784" y="1624"/>
                  </a:cubicBezTo>
                  <a:cubicBezTo>
                    <a:pt x="602" y="1624"/>
                    <a:pt x="444" y="1483"/>
                    <a:pt x="351" y="1320"/>
                  </a:cubicBezTo>
                  <a:cubicBezTo>
                    <a:pt x="201" y="1070"/>
                    <a:pt x="226" y="769"/>
                    <a:pt x="226" y="493"/>
                  </a:cubicBezTo>
                  <a:cubicBezTo>
                    <a:pt x="226" y="431"/>
                    <a:pt x="176" y="399"/>
                    <a:pt x="126" y="399"/>
                  </a:cubicBezTo>
                  <a:cubicBezTo>
                    <a:pt x="76" y="399"/>
                    <a:pt x="26" y="431"/>
                    <a:pt x="26" y="493"/>
                  </a:cubicBezTo>
                  <a:cubicBezTo>
                    <a:pt x="1" y="794"/>
                    <a:pt x="1" y="1095"/>
                    <a:pt x="126" y="1346"/>
                  </a:cubicBezTo>
                  <a:cubicBezTo>
                    <a:pt x="226" y="1571"/>
                    <a:pt x="402" y="1747"/>
                    <a:pt x="652" y="1797"/>
                  </a:cubicBezTo>
                  <a:cubicBezTo>
                    <a:pt x="704" y="1809"/>
                    <a:pt x="753" y="1815"/>
                    <a:pt x="800" y="1815"/>
                  </a:cubicBezTo>
                  <a:cubicBezTo>
                    <a:pt x="1213" y="1815"/>
                    <a:pt x="1465" y="1355"/>
                    <a:pt x="1555" y="995"/>
                  </a:cubicBezTo>
                  <a:cubicBezTo>
                    <a:pt x="1630" y="694"/>
                    <a:pt x="1655" y="393"/>
                    <a:pt x="1830" y="142"/>
                  </a:cubicBezTo>
                  <a:cubicBezTo>
                    <a:pt x="1883" y="72"/>
                    <a:pt x="1811" y="1"/>
                    <a:pt x="173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6873;p74">
              <a:extLst>
                <a:ext uri="{FF2B5EF4-FFF2-40B4-BE49-F238E27FC236}">
                  <a16:creationId xmlns:a16="http://schemas.microsoft.com/office/drawing/2014/main" id="{AA5E7D32-6936-3D8E-6602-A9BD17A44AD2}"/>
                </a:ext>
              </a:extLst>
            </p:cNvPr>
            <p:cNvSpPr/>
            <p:nvPr/>
          </p:nvSpPr>
          <p:spPr>
            <a:xfrm>
              <a:off x="2013269" y="2665445"/>
              <a:ext cx="14272" cy="47771"/>
            </a:xfrm>
            <a:custGeom>
              <a:avLst/>
              <a:gdLst/>
              <a:ahLst/>
              <a:cxnLst/>
              <a:rect l="l" t="t" r="r" b="b"/>
              <a:pathLst>
                <a:path w="507" h="1697" extrusionOk="0">
                  <a:moveTo>
                    <a:pt x="397" y="1"/>
                  </a:moveTo>
                  <a:cubicBezTo>
                    <a:pt x="344" y="1"/>
                    <a:pt x="293" y="32"/>
                    <a:pt x="306" y="95"/>
                  </a:cubicBezTo>
                  <a:cubicBezTo>
                    <a:pt x="306" y="596"/>
                    <a:pt x="206" y="1097"/>
                    <a:pt x="30" y="1573"/>
                  </a:cubicBezTo>
                  <a:cubicBezTo>
                    <a:pt x="0" y="1648"/>
                    <a:pt x="60" y="1696"/>
                    <a:pt x="123" y="1696"/>
                  </a:cubicBezTo>
                  <a:cubicBezTo>
                    <a:pt x="166" y="1696"/>
                    <a:pt x="211" y="1674"/>
                    <a:pt x="231" y="1623"/>
                  </a:cubicBezTo>
                  <a:cubicBezTo>
                    <a:pt x="431" y="1122"/>
                    <a:pt x="506" y="621"/>
                    <a:pt x="506" y="95"/>
                  </a:cubicBezTo>
                  <a:cubicBezTo>
                    <a:pt x="506" y="32"/>
                    <a:pt x="450" y="1"/>
                    <a:pt x="39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6874;p74">
              <a:extLst>
                <a:ext uri="{FF2B5EF4-FFF2-40B4-BE49-F238E27FC236}">
                  <a16:creationId xmlns:a16="http://schemas.microsoft.com/office/drawing/2014/main" id="{B78E45C8-F05B-0DF5-ED58-43E210F28715}"/>
                </a:ext>
              </a:extLst>
            </p:cNvPr>
            <p:cNvSpPr/>
            <p:nvPr/>
          </p:nvSpPr>
          <p:spPr>
            <a:xfrm>
              <a:off x="2078297" y="2558979"/>
              <a:ext cx="55850" cy="135880"/>
            </a:xfrm>
            <a:custGeom>
              <a:avLst/>
              <a:gdLst/>
              <a:ahLst/>
              <a:cxnLst/>
              <a:rect l="l" t="t" r="r" b="b"/>
              <a:pathLst>
                <a:path w="1984" h="4827" extrusionOk="0">
                  <a:moveTo>
                    <a:pt x="1838" y="0"/>
                  </a:moveTo>
                  <a:cubicBezTo>
                    <a:pt x="1808" y="0"/>
                    <a:pt x="1777" y="13"/>
                    <a:pt x="1755" y="42"/>
                  </a:cubicBezTo>
                  <a:cubicBezTo>
                    <a:pt x="878" y="1471"/>
                    <a:pt x="277" y="3050"/>
                    <a:pt x="1" y="4704"/>
                  </a:cubicBezTo>
                  <a:cubicBezTo>
                    <a:pt x="1" y="4778"/>
                    <a:pt x="63" y="4826"/>
                    <a:pt x="119" y="4826"/>
                  </a:cubicBezTo>
                  <a:cubicBezTo>
                    <a:pt x="157" y="4826"/>
                    <a:pt x="191" y="4804"/>
                    <a:pt x="201" y="4754"/>
                  </a:cubicBezTo>
                  <a:cubicBezTo>
                    <a:pt x="477" y="3125"/>
                    <a:pt x="1054" y="1546"/>
                    <a:pt x="1931" y="142"/>
                  </a:cubicBezTo>
                  <a:cubicBezTo>
                    <a:pt x="1984" y="71"/>
                    <a:pt x="1912" y="0"/>
                    <a:pt x="18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6875;p74">
              <a:extLst>
                <a:ext uri="{FF2B5EF4-FFF2-40B4-BE49-F238E27FC236}">
                  <a16:creationId xmlns:a16="http://schemas.microsoft.com/office/drawing/2014/main" id="{8794931F-6A8D-ABA5-A53F-1E78548311BD}"/>
                </a:ext>
              </a:extLst>
            </p:cNvPr>
            <p:cNvSpPr/>
            <p:nvPr/>
          </p:nvSpPr>
          <p:spPr>
            <a:xfrm>
              <a:off x="2074074" y="2615871"/>
              <a:ext cx="12020" cy="20493"/>
            </a:xfrm>
            <a:custGeom>
              <a:avLst/>
              <a:gdLst/>
              <a:ahLst/>
              <a:cxnLst/>
              <a:rect l="l" t="t" r="r" b="b"/>
              <a:pathLst>
                <a:path w="427" h="728" extrusionOk="0">
                  <a:moveTo>
                    <a:pt x="351" y="1"/>
                  </a:moveTo>
                  <a:cubicBezTo>
                    <a:pt x="276" y="1"/>
                    <a:pt x="226" y="26"/>
                    <a:pt x="226" y="76"/>
                  </a:cubicBezTo>
                  <a:cubicBezTo>
                    <a:pt x="151" y="252"/>
                    <a:pt x="76" y="427"/>
                    <a:pt x="26" y="602"/>
                  </a:cubicBezTo>
                  <a:cubicBezTo>
                    <a:pt x="1" y="653"/>
                    <a:pt x="51" y="703"/>
                    <a:pt x="101" y="728"/>
                  </a:cubicBezTo>
                  <a:cubicBezTo>
                    <a:pt x="151" y="728"/>
                    <a:pt x="201" y="703"/>
                    <a:pt x="226" y="653"/>
                  </a:cubicBezTo>
                  <a:cubicBezTo>
                    <a:pt x="276" y="477"/>
                    <a:pt x="351" y="302"/>
                    <a:pt x="427" y="126"/>
                  </a:cubicBezTo>
                  <a:cubicBezTo>
                    <a:pt x="427" y="76"/>
                    <a:pt x="402" y="26"/>
                    <a:pt x="3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6876;p74">
              <a:extLst>
                <a:ext uri="{FF2B5EF4-FFF2-40B4-BE49-F238E27FC236}">
                  <a16:creationId xmlns:a16="http://schemas.microsoft.com/office/drawing/2014/main" id="{0E0A004F-8923-F5D2-10CD-13BE190218CE}"/>
                </a:ext>
              </a:extLst>
            </p:cNvPr>
            <p:cNvSpPr/>
            <p:nvPr/>
          </p:nvSpPr>
          <p:spPr>
            <a:xfrm>
              <a:off x="2096651" y="2654494"/>
              <a:ext cx="7798" cy="22098"/>
            </a:xfrm>
            <a:custGeom>
              <a:avLst/>
              <a:gdLst/>
              <a:ahLst/>
              <a:cxnLst/>
              <a:rect l="l" t="t" r="r" b="b"/>
              <a:pathLst>
                <a:path w="277" h="785" extrusionOk="0">
                  <a:moveTo>
                    <a:pt x="202" y="1"/>
                  </a:moveTo>
                  <a:cubicBezTo>
                    <a:pt x="194" y="1"/>
                    <a:pt x="185" y="3"/>
                    <a:pt x="176" y="7"/>
                  </a:cubicBezTo>
                  <a:cubicBezTo>
                    <a:pt x="126" y="7"/>
                    <a:pt x="76" y="32"/>
                    <a:pt x="76" y="108"/>
                  </a:cubicBezTo>
                  <a:cubicBezTo>
                    <a:pt x="51" y="283"/>
                    <a:pt x="26" y="484"/>
                    <a:pt x="1" y="684"/>
                  </a:cubicBezTo>
                  <a:cubicBezTo>
                    <a:pt x="1" y="734"/>
                    <a:pt x="76" y="784"/>
                    <a:pt x="126" y="784"/>
                  </a:cubicBezTo>
                  <a:cubicBezTo>
                    <a:pt x="176" y="784"/>
                    <a:pt x="201" y="734"/>
                    <a:pt x="226" y="684"/>
                  </a:cubicBezTo>
                  <a:cubicBezTo>
                    <a:pt x="226" y="484"/>
                    <a:pt x="251" y="283"/>
                    <a:pt x="276" y="108"/>
                  </a:cubicBezTo>
                  <a:cubicBezTo>
                    <a:pt x="276" y="46"/>
                    <a:pt x="242" y="1"/>
                    <a:pt x="2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6877;p74">
              <a:extLst>
                <a:ext uri="{FF2B5EF4-FFF2-40B4-BE49-F238E27FC236}">
                  <a16:creationId xmlns:a16="http://schemas.microsoft.com/office/drawing/2014/main" id="{5C61D764-79F4-929E-4FE1-B3A0BB91D42F}"/>
                </a:ext>
              </a:extLst>
            </p:cNvPr>
            <p:cNvSpPr/>
            <p:nvPr/>
          </p:nvSpPr>
          <p:spPr>
            <a:xfrm>
              <a:off x="2265556" y="2390581"/>
              <a:ext cx="139652" cy="209014"/>
            </a:xfrm>
            <a:custGeom>
              <a:avLst/>
              <a:gdLst/>
              <a:ahLst/>
              <a:cxnLst/>
              <a:rect l="l" t="t" r="r" b="b"/>
              <a:pathLst>
                <a:path w="4961" h="7425" extrusionOk="0">
                  <a:moveTo>
                    <a:pt x="4825" y="1"/>
                  </a:moveTo>
                  <a:cubicBezTo>
                    <a:pt x="4801" y="1"/>
                    <a:pt x="4776" y="10"/>
                    <a:pt x="4753" y="34"/>
                  </a:cubicBezTo>
                  <a:cubicBezTo>
                    <a:pt x="3023" y="1538"/>
                    <a:pt x="1645" y="3443"/>
                    <a:pt x="717" y="5523"/>
                  </a:cubicBezTo>
                  <a:cubicBezTo>
                    <a:pt x="442" y="6099"/>
                    <a:pt x="216" y="6701"/>
                    <a:pt x="16" y="7302"/>
                  </a:cubicBezTo>
                  <a:cubicBezTo>
                    <a:pt x="1" y="7377"/>
                    <a:pt x="57" y="7425"/>
                    <a:pt x="116" y="7425"/>
                  </a:cubicBezTo>
                  <a:cubicBezTo>
                    <a:pt x="155" y="7425"/>
                    <a:pt x="196" y="7403"/>
                    <a:pt x="216" y="7352"/>
                  </a:cubicBezTo>
                  <a:cubicBezTo>
                    <a:pt x="893" y="5197"/>
                    <a:pt x="2046" y="3192"/>
                    <a:pt x="3550" y="1513"/>
                  </a:cubicBezTo>
                  <a:cubicBezTo>
                    <a:pt x="3976" y="1036"/>
                    <a:pt x="4427" y="585"/>
                    <a:pt x="4903" y="159"/>
                  </a:cubicBezTo>
                  <a:cubicBezTo>
                    <a:pt x="4960" y="102"/>
                    <a:pt x="4901" y="1"/>
                    <a:pt x="48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6878;p74">
              <a:extLst>
                <a:ext uri="{FF2B5EF4-FFF2-40B4-BE49-F238E27FC236}">
                  <a16:creationId xmlns:a16="http://schemas.microsoft.com/office/drawing/2014/main" id="{9CB5EE89-F5EA-6F17-DC07-2D7BA70E4447}"/>
                </a:ext>
              </a:extLst>
            </p:cNvPr>
            <p:cNvSpPr/>
            <p:nvPr/>
          </p:nvSpPr>
          <p:spPr>
            <a:xfrm>
              <a:off x="2204891" y="2426586"/>
              <a:ext cx="113529" cy="211829"/>
            </a:xfrm>
            <a:custGeom>
              <a:avLst/>
              <a:gdLst/>
              <a:ahLst/>
              <a:cxnLst/>
              <a:rect l="l" t="t" r="r" b="b"/>
              <a:pathLst>
                <a:path w="4033" h="7525" extrusionOk="0">
                  <a:moveTo>
                    <a:pt x="3886" y="0"/>
                  </a:moveTo>
                  <a:cubicBezTo>
                    <a:pt x="3864" y="0"/>
                    <a:pt x="3842" y="10"/>
                    <a:pt x="3825" y="33"/>
                  </a:cubicBezTo>
                  <a:cubicBezTo>
                    <a:pt x="2371" y="1662"/>
                    <a:pt x="1243" y="3567"/>
                    <a:pt x="542" y="5622"/>
                  </a:cubicBezTo>
                  <a:cubicBezTo>
                    <a:pt x="316" y="6199"/>
                    <a:pt x="141" y="6800"/>
                    <a:pt x="15" y="7402"/>
                  </a:cubicBezTo>
                  <a:cubicBezTo>
                    <a:pt x="0" y="7476"/>
                    <a:pt x="66" y="7524"/>
                    <a:pt x="126" y="7524"/>
                  </a:cubicBezTo>
                  <a:cubicBezTo>
                    <a:pt x="167" y="7524"/>
                    <a:pt x="206" y="7502"/>
                    <a:pt x="216" y="7452"/>
                  </a:cubicBezTo>
                  <a:cubicBezTo>
                    <a:pt x="692" y="5346"/>
                    <a:pt x="1594" y="3367"/>
                    <a:pt x="2822" y="1612"/>
                  </a:cubicBezTo>
                  <a:cubicBezTo>
                    <a:pt x="3173" y="1111"/>
                    <a:pt x="3549" y="635"/>
                    <a:pt x="3975" y="184"/>
                  </a:cubicBezTo>
                  <a:cubicBezTo>
                    <a:pt x="4033" y="107"/>
                    <a:pt x="3958" y="0"/>
                    <a:pt x="38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6879;p74">
              <a:extLst>
                <a:ext uri="{FF2B5EF4-FFF2-40B4-BE49-F238E27FC236}">
                  <a16:creationId xmlns:a16="http://schemas.microsoft.com/office/drawing/2014/main" id="{AD3742FE-9ADB-751C-F5EB-492D281C6192}"/>
                </a:ext>
              </a:extLst>
            </p:cNvPr>
            <p:cNvSpPr/>
            <p:nvPr/>
          </p:nvSpPr>
          <p:spPr>
            <a:xfrm>
              <a:off x="2193011" y="2511714"/>
              <a:ext cx="34484" cy="58777"/>
            </a:xfrm>
            <a:custGeom>
              <a:avLst/>
              <a:gdLst/>
              <a:ahLst/>
              <a:cxnLst/>
              <a:rect l="l" t="t" r="r" b="b"/>
              <a:pathLst>
                <a:path w="1225" h="2088" extrusionOk="0">
                  <a:moveTo>
                    <a:pt x="1081" y="0"/>
                  </a:moveTo>
                  <a:cubicBezTo>
                    <a:pt x="1054" y="0"/>
                    <a:pt x="1028" y="12"/>
                    <a:pt x="1014" y="42"/>
                  </a:cubicBezTo>
                  <a:cubicBezTo>
                    <a:pt x="688" y="668"/>
                    <a:pt x="362" y="1295"/>
                    <a:pt x="36" y="1921"/>
                  </a:cubicBezTo>
                  <a:cubicBezTo>
                    <a:pt x="0" y="2011"/>
                    <a:pt x="80" y="2088"/>
                    <a:pt x="146" y="2088"/>
                  </a:cubicBezTo>
                  <a:cubicBezTo>
                    <a:pt x="173" y="2088"/>
                    <a:pt x="197" y="2075"/>
                    <a:pt x="212" y="2047"/>
                  </a:cubicBezTo>
                  <a:cubicBezTo>
                    <a:pt x="538" y="1395"/>
                    <a:pt x="863" y="769"/>
                    <a:pt x="1189" y="142"/>
                  </a:cubicBezTo>
                  <a:cubicBezTo>
                    <a:pt x="1225" y="71"/>
                    <a:pt x="1147" y="0"/>
                    <a:pt x="108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6880;p74">
              <a:extLst>
                <a:ext uri="{FF2B5EF4-FFF2-40B4-BE49-F238E27FC236}">
                  <a16:creationId xmlns:a16="http://schemas.microsoft.com/office/drawing/2014/main" id="{C5A35CF1-0F7F-74DF-AFEE-01481688D1A8}"/>
                </a:ext>
              </a:extLst>
            </p:cNvPr>
            <p:cNvSpPr/>
            <p:nvPr/>
          </p:nvSpPr>
          <p:spPr>
            <a:xfrm>
              <a:off x="2233520" y="2463914"/>
              <a:ext cx="17678" cy="25982"/>
            </a:xfrm>
            <a:custGeom>
              <a:avLst/>
              <a:gdLst/>
              <a:ahLst/>
              <a:cxnLst/>
              <a:rect l="l" t="t" r="r" b="b"/>
              <a:pathLst>
                <a:path w="628" h="923" extrusionOk="0">
                  <a:moveTo>
                    <a:pt x="512" y="1"/>
                  </a:moveTo>
                  <a:cubicBezTo>
                    <a:pt x="477" y="1"/>
                    <a:pt x="445" y="24"/>
                    <a:pt x="427" y="61"/>
                  </a:cubicBezTo>
                  <a:cubicBezTo>
                    <a:pt x="277" y="286"/>
                    <a:pt x="151" y="537"/>
                    <a:pt x="26" y="762"/>
                  </a:cubicBezTo>
                  <a:cubicBezTo>
                    <a:pt x="1" y="812"/>
                    <a:pt x="1" y="888"/>
                    <a:pt x="51" y="913"/>
                  </a:cubicBezTo>
                  <a:cubicBezTo>
                    <a:pt x="64" y="919"/>
                    <a:pt x="80" y="923"/>
                    <a:pt x="95" y="923"/>
                  </a:cubicBezTo>
                  <a:cubicBezTo>
                    <a:pt x="138" y="923"/>
                    <a:pt x="183" y="899"/>
                    <a:pt x="201" y="863"/>
                  </a:cubicBezTo>
                  <a:cubicBezTo>
                    <a:pt x="327" y="637"/>
                    <a:pt x="452" y="386"/>
                    <a:pt x="602" y="161"/>
                  </a:cubicBezTo>
                  <a:cubicBezTo>
                    <a:pt x="627" y="111"/>
                    <a:pt x="602" y="36"/>
                    <a:pt x="552" y="10"/>
                  </a:cubicBezTo>
                  <a:cubicBezTo>
                    <a:pt x="539" y="4"/>
                    <a:pt x="525" y="1"/>
                    <a:pt x="51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6881;p74">
              <a:extLst>
                <a:ext uri="{FF2B5EF4-FFF2-40B4-BE49-F238E27FC236}">
                  <a16:creationId xmlns:a16="http://schemas.microsoft.com/office/drawing/2014/main" id="{A100906F-EC81-65EC-6023-CB1DA28B5A34}"/>
                </a:ext>
              </a:extLst>
            </p:cNvPr>
            <p:cNvSpPr/>
            <p:nvPr/>
          </p:nvSpPr>
          <p:spPr>
            <a:xfrm>
              <a:off x="2248356" y="2473175"/>
              <a:ext cx="12020" cy="20690"/>
            </a:xfrm>
            <a:custGeom>
              <a:avLst/>
              <a:gdLst/>
              <a:ahLst/>
              <a:cxnLst/>
              <a:rect l="l" t="t" r="r" b="b"/>
              <a:pathLst>
                <a:path w="427" h="735" extrusionOk="0">
                  <a:moveTo>
                    <a:pt x="299" y="1"/>
                  </a:moveTo>
                  <a:cubicBezTo>
                    <a:pt x="258" y="1"/>
                    <a:pt x="221" y="42"/>
                    <a:pt x="201" y="82"/>
                  </a:cubicBezTo>
                  <a:cubicBezTo>
                    <a:pt x="151" y="258"/>
                    <a:pt x="75" y="433"/>
                    <a:pt x="25" y="609"/>
                  </a:cubicBezTo>
                  <a:cubicBezTo>
                    <a:pt x="0" y="659"/>
                    <a:pt x="50" y="709"/>
                    <a:pt x="100" y="734"/>
                  </a:cubicBezTo>
                  <a:cubicBezTo>
                    <a:pt x="151" y="734"/>
                    <a:pt x="201" y="709"/>
                    <a:pt x="226" y="659"/>
                  </a:cubicBezTo>
                  <a:cubicBezTo>
                    <a:pt x="276" y="483"/>
                    <a:pt x="351" y="308"/>
                    <a:pt x="401" y="133"/>
                  </a:cubicBezTo>
                  <a:cubicBezTo>
                    <a:pt x="426" y="82"/>
                    <a:pt x="401" y="7"/>
                    <a:pt x="326" y="7"/>
                  </a:cubicBezTo>
                  <a:cubicBezTo>
                    <a:pt x="317" y="3"/>
                    <a:pt x="308" y="1"/>
                    <a:pt x="29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6882;p74">
              <a:extLst>
                <a:ext uri="{FF2B5EF4-FFF2-40B4-BE49-F238E27FC236}">
                  <a16:creationId xmlns:a16="http://schemas.microsoft.com/office/drawing/2014/main" id="{1FA0254C-8282-3365-1B31-92771201E37D}"/>
                </a:ext>
              </a:extLst>
            </p:cNvPr>
            <p:cNvSpPr/>
            <p:nvPr/>
          </p:nvSpPr>
          <p:spPr>
            <a:xfrm>
              <a:off x="2154867" y="2493359"/>
              <a:ext cx="34315" cy="87800"/>
            </a:xfrm>
            <a:custGeom>
              <a:avLst/>
              <a:gdLst/>
              <a:ahLst/>
              <a:cxnLst/>
              <a:rect l="l" t="t" r="r" b="b"/>
              <a:pathLst>
                <a:path w="1219" h="3119" extrusionOk="0">
                  <a:moveTo>
                    <a:pt x="1073" y="1"/>
                  </a:moveTo>
                  <a:cubicBezTo>
                    <a:pt x="1043" y="1"/>
                    <a:pt x="1012" y="13"/>
                    <a:pt x="990" y="42"/>
                  </a:cubicBezTo>
                  <a:cubicBezTo>
                    <a:pt x="464" y="969"/>
                    <a:pt x="138" y="1972"/>
                    <a:pt x="13" y="3025"/>
                  </a:cubicBezTo>
                  <a:cubicBezTo>
                    <a:pt x="0" y="3087"/>
                    <a:pt x="44" y="3119"/>
                    <a:pt x="94" y="3119"/>
                  </a:cubicBezTo>
                  <a:cubicBezTo>
                    <a:pt x="144" y="3119"/>
                    <a:pt x="201" y="3087"/>
                    <a:pt x="213" y="3025"/>
                  </a:cubicBezTo>
                  <a:cubicBezTo>
                    <a:pt x="339" y="2022"/>
                    <a:pt x="664" y="1020"/>
                    <a:pt x="1166" y="142"/>
                  </a:cubicBezTo>
                  <a:cubicBezTo>
                    <a:pt x="1219" y="72"/>
                    <a:pt x="1147" y="1"/>
                    <a:pt x="10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6883;p74">
              <a:extLst>
                <a:ext uri="{FF2B5EF4-FFF2-40B4-BE49-F238E27FC236}">
                  <a16:creationId xmlns:a16="http://schemas.microsoft.com/office/drawing/2014/main" id="{BD224CA2-7D1F-8977-FFA0-DF49BECC1960}"/>
                </a:ext>
              </a:extLst>
            </p:cNvPr>
            <p:cNvSpPr/>
            <p:nvPr/>
          </p:nvSpPr>
          <p:spPr>
            <a:xfrm>
              <a:off x="2159456" y="2618011"/>
              <a:ext cx="7769" cy="5658"/>
            </a:xfrm>
            <a:custGeom>
              <a:avLst/>
              <a:gdLst/>
              <a:ahLst/>
              <a:cxnLst/>
              <a:rect l="l" t="t" r="r" b="b"/>
              <a:pathLst>
                <a:path w="276" h="201" extrusionOk="0">
                  <a:moveTo>
                    <a:pt x="151" y="0"/>
                  </a:moveTo>
                  <a:cubicBezTo>
                    <a:pt x="0" y="0"/>
                    <a:pt x="0" y="201"/>
                    <a:pt x="151" y="201"/>
                  </a:cubicBezTo>
                  <a:cubicBezTo>
                    <a:pt x="276" y="201"/>
                    <a:pt x="276"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6884;p74">
              <a:extLst>
                <a:ext uri="{FF2B5EF4-FFF2-40B4-BE49-F238E27FC236}">
                  <a16:creationId xmlns:a16="http://schemas.microsoft.com/office/drawing/2014/main" id="{9AA5DA33-A323-FFF9-1603-B51E6657C66D}"/>
                </a:ext>
              </a:extLst>
            </p:cNvPr>
            <p:cNvSpPr/>
            <p:nvPr/>
          </p:nvSpPr>
          <p:spPr>
            <a:xfrm>
              <a:off x="2240586" y="2566382"/>
              <a:ext cx="14131" cy="29783"/>
            </a:xfrm>
            <a:custGeom>
              <a:avLst/>
              <a:gdLst/>
              <a:ahLst/>
              <a:cxnLst/>
              <a:rect l="l" t="t" r="r" b="b"/>
              <a:pathLst>
                <a:path w="502" h="1058" extrusionOk="0">
                  <a:moveTo>
                    <a:pt x="373" y="1"/>
                  </a:moveTo>
                  <a:cubicBezTo>
                    <a:pt x="348" y="1"/>
                    <a:pt x="322" y="8"/>
                    <a:pt x="301" y="30"/>
                  </a:cubicBezTo>
                  <a:cubicBezTo>
                    <a:pt x="101" y="280"/>
                    <a:pt x="0" y="631"/>
                    <a:pt x="26" y="957"/>
                  </a:cubicBezTo>
                  <a:cubicBezTo>
                    <a:pt x="26" y="1007"/>
                    <a:pt x="51" y="1057"/>
                    <a:pt x="126" y="1057"/>
                  </a:cubicBezTo>
                  <a:cubicBezTo>
                    <a:pt x="176" y="1057"/>
                    <a:pt x="226" y="1007"/>
                    <a:pt x="226" y="957"/>
                  </a:cubicBezTo>
                  <a:cubicBezTo>
                    <a:pt x="201" y="681"/>
                    <a:pt x="276" y="380"/>
                    <a:pt x="452" y="180"/>
                  </a:cubicBezTo>
                  <a:cubicBezTo>
                    <a:pt x="477" y="130"/>
                    <a:pt x="502" y="80"/>
                    <a:pt x="452" y="30"/>
                  </a:cubicBezTo>
                  <a:cubicBezTo>
                    <a:pt x="437" y="15"/>
                    <a:pt x="406" y="1"/>
                    <a:pt x="3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6885;p74">
              <a:extLst>
                <a:ext uri="{FF2B5EF4-FFF2-40B4-BE49-F238E27FC236}">
                  <a16:creationId xmlns:a16="http://schemas.microsoft.com/office/drawing/2014/main" id="{BCE1F11E-BBB0-297E-E942-56225661D05E}"/>
                </a:ext>
              </a:extLst>
            </p:cNvPr>
            <p:cNvSpPr/>
            <p:nvPr/>
          </p:nvSpPr>
          <p:spPr>
            <a:xfrm>
              <a:off x="2354174" y="2403530"/>
              <a:ext cx="11316" cy="9177"/>
            </a:xfrm>
            <a:custGeom>
              <a:avLst/>
              <a:gdLst/>
              <a:ahLst/>
              <a:cxnLst/>
              <a:rect l="l" t="t" r="r" b="b"/>
              <a:pathLst>
                <a:path w="402" h="326" extrusionOk="0">
                  <a:moveTo>
                    <a:pt x="251" y="0"/>
                  </a:moveTo>
                  <a:lnTo>
                    <a:pt x="51" y="150"/>
                  </a:lnTo>
                  <a:cubicBezTo>
                    <a:pt x="26" y="150"/>
                    <a:pt x="26" y="175"/>
                    <a:pt x="1" y="201"/>
                  </a:cubicBezTo>
                  <a:cubicBezTo>
                    <a:pt x="1" y="226"/>
                    <a:pt x="1" y="251"/>
                    <a:pt x="26" y="276"/>
                  </a:cubicBezTo>
                  <a:cubicBezTo>
                    <a:pt x="26" y="301"/>
                    <a:pt x="51" y="326"/>
                    <a:pt x="76" y="326"/>
                  </a:cubicBezTo>
                  <a:lnTo>
                    <a:pt x="151" y="326"/>
                  </a:lnTo>
                  <a:lnTo>
                    <a:pt x="351" y="175"/>
                  </a:lnTo>
                  <a:cubicBezTo>
                    <a:pt x="376" y="175"/>
                    <a:pt x="402" y="150"/>
                    <a:pt x="402" y="125"/>
                  </a:cubicBezTo>
                  <a:cubicBezTo>
                    <a:pt x="402" y="100"/>
                    <a:pt x="402" y="75"/>
                    <a:pt x="402" y="50"/>
                  </a:cubicBezTo>
                  <a:cubicBezTo>
                    <a:pt x="376" y="25"/>
                    <a:pt x="351" y="0"/>
                    <a:pt x="3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6886;p74">
              <a:extLst>
                <a:ext uri="{FF2B5EF4-FFF2-40B4-BE49-F238E27FC236}">
                  <a16:creationId xmlns:a16="http://schemas.microsoft.com/office/drawing/2014/main" id="{83326364-65CA-36FE-6D6A-B63A603ECAEE}"/>
                </a:ext>
              </a:extLst>
            </p:cNvPr>
            <p:cNvSpPr/>
            <p:nvPr/>
          </p:nvSpPr>
          <p:spPr>
            <a:xfrm>
              <a:off x="2262459" y="2354126"/>
              <a:ext cx="28938" cy="13005"/>
            </a:xfrm>
            <a:custGeom>
              <a:avLst/>
              <a:gdLst/>
              <a:ahLst/>
              <a:cxnLst/>
              <a:rect l="l" t="t" r="r" b="b"/>
              <a:pathLst>
                <a:path w="1028" h="462" extrusionOk="0">
                  <a:moveTo>
                    <a:pt x="878" y="1"/>
                  </a:moveTo>
                  <a:cubicBezTo>
                    <a:pt x="627" y="101"/>
                    <a:pt x="351" y="176"/>
                    <a:pt x="101" y="276"/>
                  </a:cubicBezTo>
                  <a:cubicBezTo>
                    <a:pt x="51" y="276"/>
                    <a:pt x="0" y="326"/>
                    <a:pt x="25" y="402"/>
                  </a:cubicBezTo>
                  <a:cubicBezTo>
                    <a:pt x="44" y="438"/>
                    <a:pt x="76" y="462"/>
                    <a:pt x="111" y="462"/>
                  </a:cubicBezTo>
                  <a:cubicBezTo>
                    <a:pt x="124" y="462"/>
                    <a:pt x="137" y="459"/>
                    <a:pt x="151" y="452"/>
                  </a:cubicBezTo>
                  <a:cubicBezTo>
                    <a:pt x="401" y="377"/>
                    <a:pt x="677" y="301"/>
                    <a:pt x="928" y="201"/>
                  </a:cubicBezTo>
                  <a:cubicBezTo>
                    <a:pt x="978" y="176"/>
                    <a:pt x="1028" y="126"/>
                    <a:pt x="1003" y="76"/>
                  </a:cubicBezTo>
                  <a:cubicBezTo>
                    <a:pt x="978" y="26"/>
                    <a:pt x="928" y="1"/>
                    <a:pt x="8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6887;p74">
              <a:extLst>
                <a:ext uri="{FF2B5EF4-FFF2-40B4-BE49-F238E27FC236}">
                  <a16:creationId xmlns:a16="http://schemas.microsoft.com/office/drawing/2014/main" id="{949D5A72-AA20-2DA8-0467-87943BA90030}"/>
                </a:ext>
              </a:extLst>
            </p:cNvPr>
            <p:cNvSpPr/>
            <p:nvPr/>
          </p:nvSpPr>
          <p:spPr>
            <a:xfrm>
              <a:off x="2358706" y="2353197"/>
              <a:ext cx="124648" cy="248536"/>
            </a:xfrm>
            <a:custGeom>
              <a:avLst/>
              <a:gdLst/>
              <a:ahLst/>
              <a:cxnLst/>
              <a:rect l="l" t="t" r="r" b="b"/>
              <a:pathLst>
                <a:path w="4428" h="8829" extrusionOk="0">
                  <a:moveTo>
                    <a:pt x="4275" y="1"/>
                  </a:moveTo>
                  <a:cubicBezTo>
                    <a:pt x="4250" y="1"/>
                    <a:pt x="4224" y="10"/>
                    <a:pt x="4200" y="34"/>
                  </a:cubicBezTo>
                  <a:cubicBezTo>
                    <a:pt x="2471" y="1888"/>
                    <a:pt x="1168" y="4144"/>
                    <a:pt x="466" y="6600"/>
                  </a:cubicBezTo>
                  <a:cubicBezTo>
                    <a:pt x="266" y="7277"/>
                    <a:pt x="115" y="7979"/>
                    <a:pt x="15" y="8705"/>
                  </a:cubicBezTo>
                  <a:cubicBezTo>
                    <a:pt x="0" y="8780"/>
                    <a:pt x="65" y="8828"/>
                    <a:pt x="120" y="8828"/>
                  </a:cubicBezTo>
                  <a:cubicBezTo>
                    <a:pt x="158" y="8828"/>
                    <a:pt x="190" y="8806"/>
                    <a:pt x="190" y="8756"/>
                  </a:cubicBezTo>
                  <a:cubicBezTo>
                    <a:pt x="566" y="6249"/>
                    <a:pt x="1544" y="3868"/>
                    <a:pt x="2997" y="1813"/>
                  </a:cubicBezTo>
                  <a:cubicBezTo>
                    <a:pt x="3424" y="1237"/>
                    <a:pt x="3875" y="685"/>
                    <a:pt x="4351" y="184"/>
                  </a:cubicBezTo>
                  <a:cubicBezTo>
                    <a:pt x="4428" y="107"/>
                    <a:pt x="4357" y="1"/>
                    <a:pt x="42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6888;p74">
              <a:extLst>
                <a:ext uri="{FF2B5EF4-FFF2-40B4-BE49-F238E27FC236}">
                  <a16:creationId xmlns:a16="http://schemas.microsoft.com/office/drawing/2014/main" id="{DEF615B1-7322-FA79-8B89-083ACA678213}"/>
                </a:ext>
              </a:extLst>
            </p:cNvPr>
            <p:cNvSpPr/>
            <p:nvPr/>
          </p:nvSpPr>
          <p:spPr>
            <a:xfrm>
              <a:off x="2422271" y="2384247"/>
              <a:ext cx="76118" cy="237136"/>
            </a:xfrm>
            <a:custGeom>
              <a:avLst/>
              <a:gdLst/>
              <a:ahLst/>
              <a:cxnLst/>
              <a:rect l="l" t="t" r="r" b="b"/>
              <a:pathLst>
                <a:path w="2704" h="8424" extrusionOk="0">
                  <a:moveTo>
                    <a:pt x="2570" y="1"/>
                  </a:moveTo>
                  <a:cubicBezTo>
                    <a:pt x="2540" y="1"/>
                    <a:pt x="2510" y="18"/>
                    <a:pt x="2494" y="58"/>
                  </a:cubicBezTo>
                  <a:cubicBezTo>
                    <a:pt x="1441" y="2064"/>
                    <a:pt x="714" y="4219"/>
                    <a:pt x="288" y="6449"/>
                  </a:cubicBezTo>
                  <a:cubicBezTo>
                    <a:pt x="163" y="7076"/>
                    <a:pt x="88" y="7703"/>
                    <a:pt x="13" y="8329"/>
                  </a:cubicBezTo>
                  <a:cubicBezTo>
                    <a:pt x="0" y="8392"/>
                    <a:pt x="50" y="8423"/>
                    <a:pt x="103" y="8423"/>
                  </a:cubicBezTo>
                  <a:cubicBezTo>
                    <a:pt x="157" y="8423"/>
                    <a:pt x="213" y="8392"/>
                    <a:pt x="213" y="8329"/>
                  </a:cubicBezTo>
                  <a:cubicBezTo>
                    <a:pt x="464" y="6124"/>
                    <a:pt x="1015" y="3943"/>
                    <a:pt x="1867" y="1888"/>
                  </a:cubicBezTo>
                  <a:cubicBezTo>
                    <a:pt x="2093" y="1287"/>
                    <a:pt x="2369" y="710"/>
                    <a:pt x="2669" y="159"/>
                  </a:cubicBezTo>
                  <a:cubicBezTo>
                    <a:pt x="2703" y="74"/>
                    <a:pt x="2634" y="1"/>
                    <a:pt x="257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6889;p74">
              <a:extLst>
                <a:ext uri="{FF2B5EF4-FFF2-40B4-BE49-F238E27FC236}">
                  <a16:creationId xmlns:a16="http://schemas.microsoft.com/office/drawing/2014/main" id="{E4FDB1A0-41BB-1501-58B5-4A0162D2A209}"/>
                </a:ext>
              </a:extLst>
            </p:cNvPr>
            <p:cNvSpPr/>
            <p:nvPr/>
          </p:nvSpPr>
          <p:spPr>
            <a:xfrm>
              <a:off x="2519841" y="2346441"/>
              <a:ext cx="36145" cy="309594"/>
            </a:xfrm>
            <a:custGeom>
              <a:avLst/>
              <a:gdLst/>
              <a:ahLst/>
              <a:cxnLst/>
              <a:rect l="l" t="t" r="r" b="b"/>
              <a:pathLst>
                <a:path w="1284" h="10998" extrusionOk="0">
                  <a:moveTo>
                    <a:pt x="123" y="1"/>
                  </a:moveTo>
                  <a:cubicBezTo>
                    <a:pt x="60" y="1"/>
                    <a:pt x="0" y="49"/>
                    <a:pt x="30" y="123"/>
                  </a:cubicBezTo>
                  <a:cubicBezTo>
                    <a:pt x="857" y="2830"/>
                    <a:pt x="1083" y="5687"/>
                    <a:pt x="732" y="8494"/>
                  </a:cubicBezTo>
                  <a:cubicBezTo>
                    <a:pt x="632" y="9296"/>
                    <a:pt x="481" y="10098"/>
                    <a:pt x="281" y="10875"/>
                  </a:cubicBezTo>
                  <a:cubicBezTo>
                    <a:pt x="251" y="10950"/>
                    <a:pt x="310" y="10998"/>
                    <a:pt x="368" y="10998"/>
                  </a:cubicBezTo>
                  <a:cubicBezTo>
                    <a:pt x="408" y="10998"/>
                    <a:pt x="446" y="10976"/>
                    <a:pt x="456" y="10925"/>
                  </a:cubicBezTo>
                  <a:cubicBezTo>
                    <a:pt x="1183" y="8168"/>
                    <a:pt x="1284" y="5261"/>
                    <a:pt x="782" y="2429"/>
                  </a:cubicBezTo>
                  <a:cubicBezTo>
                    <a:pt x="657" y="1652"/>
                    <a:pt x="456" y="850"/>
                    <a:pt x="231" y="73"/>
                  </a:cubicBezTo>
                  <a:cubicBezTo>
                    <a:pt x="211" y="23"/>
                    <a:pt x="166" y="1"/>
                    <a:pt x="12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6890;p74">
              <a:extLst>
                <a:ext uri="{FF2B5EF4-FFF2-40B4-BE49-F238E27FC236}">
                  <a16:creationId xmlns:a16="http://schemas.microsoft.com/office/drawing/2014/main" id="{BE754E0F-FF54-4F6C-6815-BBB6A92B87A2}"/>
                </a:ext>
              </a:extLst>
            </p:cNvPr>
            <p:cNvSpPr/>
            <p:nvPr/>
          </p:nvSpPr>
          <p:spPr>
            <a:xfrm>
              <a:off x="2564938" y="2372396"/>
              <a:ext cx="47489" cy="258135"/>
            </a:xfrm>
            <a:custGeom>
              <a:avLst/>
              <a:gdLst/>
              <a:ahLst/>
              <a:cxnLst/>
              <a:rect l="l" t="t" r="r" b="b"/>
              <a:pathLst>
                <a:path w="1687" h="9170" extrusionOk="0">
                  <a:moveTo>
                    <a:pt x="137" y="0"/>
                  </a:moveTo>
                  <a:cubicBezTo>
                    <a:pt x="69" y="0"/>
                    <a:pt x="1" y="49"/>
                    <a:pt x="32" y="129"/>
                  </a:cubicBezTo>
                  <a:cubicBezTo>
                    <a:pt x="910" y="2334"/>
                    <a:pt x="1361" y="4690"/>
                    <a:pt x="1336" y="7071"/>
                  </a:cubicBezTo>
                  <a:cubicBezTo>
                    <a:pt x="1336" y="7748"/>
                    <a:pt x="1286" y="8399"/>
                    <a:pt x="1210" y="9076"/>
                  </a:cubicBezTo>
                  <a:cubicBezTo>
                    <a:pt x="1198" y="9139"/>
                    <a:pt x="1242" y="9170"/>
                    <a:pt x="1292" y="9170"/>
                  </a:cubicBezTo>
                  <a:cubicBezTo>
                    <a:pt x="1342" y="9170"/>
                    <a:pt x="1398" y="9139"/>
                    <a:pt x="1411" y="9076"/>
                  </a:cubicBezTo>
                  <a:cubicBezTo>
                    <a:pt x="1687" y="6695"/>
                    <a:pt x="1511" y="4289"/>
                    <a:pt x="885" y="1983"/>
                  </a:cubicBezTo>
                  <a:cubicBezTo>
                    <a:pt x="709" y="1332"/>
                    <a:pt x="484" y="705"/>
                    <a:pt x="233" y="53"/>
                  </a:cubicBezTo>
                  <a:cubicBezTo>
                    <a:pt x="214" y="17"/>
                    <a:pt x="176" y="0"/>
                    <a:pt x="13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6891;p74">
              <a:extLst>
                <a:ext uri="{FF2B5EF4-FFF2-40B4-BE49-F238E27FC236}">
                  <a16:creationId xmlns:a16="http://schemas.microsoft.com/office/drawing/2014/main" id="{6D294CB5-5813-FEB2-65A2-5A9040D8FC9C}"/>
                </a:ext>
              </a:extLst>
            </p:cNvPr>
            <p:cNvSpPr/>
            <p:nvPr/>
          </p:nvSpPr>
          <p:spPr>
            <a:xfrm>
              <a:off x="2618566" y="2440521"/>
              <a:ext cx="38312" cy="283555"/>
            </a:xfrm>
            <a:custGeom>
              <a:avLst/>
              <a:gdLst/>
              <a:ahLst/>
              <a:cxnLst/>
              <a:rect l="l" t="t" r="r" b="b"/>
              <a:pathLst>
                <a:path w="1361" h="10073" extrusionOk="0">
                  <a:moveTo>
                    <a:pt x="132" y="0"/>
                  </a:moveTo>
                  <a:cubicBezTo>
                    <a:pt x="70" y="0"/>
                    <a:pt x="0" y="60"/>
                    <a:pt x="32" y="140"/>
                  </a:cubicBezTo>
                  <a:cubicBezTo>
                    <a:pt x="834" y="2596"/>
                    <a:pt x="1160" y="5202"/>
                    <a:pt x="985" y="7784"/>
                  </a:cubicBezTo>
                  <a:cubicBezTo>
                    <a:pt x="934" y="8511"/>
                    <a:pt x="834" y="9237"/>
                    <a:pt x="709" y="9939"/>
                  </a:cubicBezTo>
                  <a:cubicBezTo>
                    <a:pt x="694" y="10015"/>
                    <a:pt x="752" y="10073"/>
                    <a:pt x="806" y="10073"/>
                  </a:cubicBezTo>
                  <a:cubicBezTo>
                    <a:pt x="841" y="10073"/>
                    <a:pt x="874" y="10049"/>
                    <a:pt x="884" y="9989"/>
                  </a:cubicBezTo>
                  <a:cubicBezTo>
                    <a:pt x="1360" y="7433"/>
                    <a:pt x="1335" y="4776"/>
                    <a:pt x="784" y="2220"/>
                  </a:cubicBezTo>
                  <a:cubicBezTo>
                    <a:pt x="634" y="1493"/>
                    <a:pt x="458" y="766"/>
                    <a:pt x="208" y="65"/>
                  </a:cubicBezTo>
                  <a:cubicBezTo>
                    <a:pt x="199" y="19"/>
                    <a:pt x="167" y="0"/>
                    <a:pt x="13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6892;p74">
              <a:extLst>
                <a:ext uri="{FF2B5EF4-FFF2-40B4-BE49-F238E27FC236}">
                  <a16:creationId xmlns:a16="http://schemas.microsoft.com/office/drawing/2014/main" id="{F3ED69B4-6FFB-7177-8595-851CAFA9284B}"/>
                </a:ext>
              </a:extLst>
            </p:cNvPr>
            <p:cNvSpPr/>
            <p:nvPr/>
          </p:nvSpPr>
          <p:spPr>
            <a:xfrm>
              <a:off x="2659947" y="2630876"/>
              <a:ext cx="17397" cy="113360"/>
            </a:xfrm>
            <a:custGeom>
              <a:avLst/>
              <a:gdLst/>
              <a:ahLst/>
              <a:cxnLst/>
              <a:rect l="l" t="t" r="r" b="b"/>
              <a:pathLst>
                <a:path w="618" h="4027" extrusionOk="0">
                  <a:moveTo>
                    <a:pt x="370" y="1"/>
                  </a:moveTo>
                  <a:cubicBezTo>
                    <a:pt x="317" y="1"/>
                    <a:pt x="266" y="32"/>
                    <a:pt x="266" y="95"/>
                  </a:cubicBezTo>
                  <a:cubicBezTo>
                    <a:pt x="417" y="1373"/>
                    <a:pt x="317" y="2651"/>
                    <a:pt x="16" y="3904"/>
                  </a:cubicBezTo>
                  <a:cubicBezTo>
                    <a:pt x="1" y="3979"/>
                    <a:pt x="57" y="4027"/>
                    <a:pt x="116" y="4027"/>
                  </a:cubicBezTo>
                  <a:cubicBezTo>
                    <a:pt x="155" y="4027"/>
                    <a:pt x="196" y="4005"/>
                    <a:pt x="216" y="3954"/>
                  </a:cubicBezTo>
                  <a:cubicBezTo>
                    <a:pt x="517" y="2701"/>
                    <a:pt x="617" y="1373"/>
                    <a:pt x="492" y="95"/>
                  </a:cubicBezTo>
                  <a:cubicBezTo>
                    <a:pt x="479" y="32"/>
                    <a:pt x="423" y="1"/>
                    <a:pt x="37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6893;p74">
              <a:extLst>
                <a:ext uri="{FF2B5EF4-FFF2-40B4-BE49-F238E27FC236}">
                  <a16:creationId xmlns:a16="http://schemas.microsoft.com/office/drawing/2014/main" id="{9BAFA7E4-FCB9-17CE-D64E-797CBD35737F}"/>
                </a:ext>
              </a:extLst>
            </p:cNvPr>
            <p:cNvSpPr/>
            <p:nvPr/>
          </p:nvSpPr>
          <p:spPr>
            <a:xfrm>
              <a:off x="2666731" y="2606722"/>
              <a:ext cx="7066" cy="5658"/>
            </a:xfrm>
            <a:custGeom>
              <a:avLst/>
              <a:gdLst/>
              <a:ahLst/>
              <a:cxnLst/>
              <a:rect l="l" t="t" r="r" b="b"/>
              <a:pathLst>
                <a:path w="251" h="201" extrusionOk="0">
                  <a:moveTo>
                    <a:pt x="126" y="0"/>
                  </a:moveTo>
                  <a:cubicBezTo>
                    <a:pt x="0" y="0"/>
                    <a:pt x="0" y="201"/>
                    <a:pt x="126" y="201"/>
                  </a:cubicBezTo>
                  <a:cubicBezTo>
                    <a:pt x="251" y="201"/>
                    <a:pt x="2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6894;p74">
              <a:extLst>
                <a:ext uri="{FF2B5EF4-FFF2-40B4-BE49-F238E27FC236}">
                  <a16:creationId xmlns:a16="http://schemas.microsoft.com/office/drawing/2014/main" id="{94CB6A4C-D055-E621-107C-A4325C32E78D}"/>
                </a:ext>
              </a:extLst>
            </p:cNvPr>
            <p:cNvSpPr/>
            <p:nvPr/>
          </p:nvSpPr>
          <p:spPr>
            <a:xfrm>
              <a:off x="2620874" y="2747898"/>
              <a:ext cx="21732" cy="68602"/>
            </a:xfrm>
            <a:custGeom>
              <a:avLst/>
              <a:gdLst/>
              <a:ahLst/>
              <a:cxnLst/>
              <a:rect l="l" t="t" r="r" b="b"/>
              <a:pathLst>
                <a:path w="772" h="2437" extrusionOk="0">
                  <a:moveTo>
                    <a:pt x="441" y="0"/>
                  </a:moveTo>
                  <a:cubicBezTo>
                    <a:pt x="400" y="0"/>
                    <a:pt x="361" y="22"/>
                    <a:pt x="351" y="73"/>
                  </a:cubicBezTo>
                  <a:cubicBezTo>
                    <a:pt x="301" y="374"/>
                    <a:pt x="226" y="699"/>
                    <a:pt x="176" y="1025"/>
                  </a:cubicBezTo>
                  <a:cubicBezTo>
                    <a:pt x="126" y="1176"/>
                    <a:pt x="101" y="1326"/>
                    <a:pt x="75" y="1476"/>
                  </a:cubicBezTo>
                  <a:cubicBezTo>
                    <a:pt x="50" y="1627"/>
                    <a:pt x="0" y="1777"/>
                    <a:pt x="0" y="1928"/>
                  </a:cubicBezTo>
                  <a:cubicBezTo>
                    <a:pt x="0" y="2153"/>
                    <a:pt x="126" y="2404"/>
                    <a:pt x="376" y="2429"/>
                  </a:cubicBezTo>
                  <a:cubicBezTo>
                    <a:pt x="397" y="2434"/>
                    <a:pt x="418" y="2437"/>
                    <a:pt x="439" y="2437"/>
                  </a:cubicBezTo>
                  <a:cubicBezTo>
                    <a:pt x="616" y="2437"/>
                    <a:pt x="772" y="2255"/>
                    <a:pt x="727" y="2053"/>
                  </a:cubicBezTo>
                  <a:cubicBezTo>
                    <a:pt x="717" y="2002"/>
                    <a:pt x="678" y="1980"/>
                    <a:pt x="637" y="1980"/>
                  </a:cubicBezTo>
                  <a:cubicBezTo>
                    <a:pt x="577" y="1980"/>
                    <a:pt x="512" y="2028"/>
                    <a:pt x="527" y="2103"/>
                  </a:cubicBezTo>
                  <a:cubicBezTo>
                    <a:pt x="547" y="2186"/>
                    <a:pt x="465" y="2235"/>
                    <a:pt x="393" y="2235"/>
                  </a:cubicBezTo>
                  <a:cubicBezTo>
                    <a:pt x="378" y="2235"/>
                    <a:pt x="364" y="2233"/>
                    <a:pt x="351" y="2228"/>
                  </a:cubicBezTo>
                  <a:cubicBezTo>
                    <a:pt x="276" y="2203"/>
                    <a:pt x="251" y="2103"/>
                    <a:pt x="226" y="2028"/>
                  </a:cubicBezTo>
                  <a:cubicBezTo>
                    <a:pt x="176" y="1827"/>
                    <a:pt x="251" y="1602"/>
                    <a:pt x="301" y="1401"/>
                  </a:cubicBezTo>
                  <a:cubicBezTo>
                    <a:pt x="376" y="975"/>
                    <a:pt x="476" y="549"/>
                    <a:pt x="552" y="123"/>
                  </a:cubicBezTo>
                  <a:cubicBezTo>
                    <a:pt x="567" y="48"/>
                    <a:pt x="501" y="0"/>
                    <a:pt x="44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6895;p74">
              <a:extLst>
                <a:ext uri="{FF2B5EF4-FFF2-40B4-BE49-F238E27FC236}">
                  <a16:creationId xmlns:a16="http://schemas.microsoft.com/office/drawing/2014/main" id="{86227C3B-19C6-EE25-AB27-AD35712A9329}"/>
                </a:ext>
              </a:extLst>
            </p:cNvPr>
            <p:cNvSpPr/>
            <p:nvPr/>
          </p:nvSpPr>
          <p:spPr>
            <a:xfrm>
              <a:off x="2570625" y="2667472"/>
              <a:ext cx="29248" cy="78876"/>
            </a:xfrm>
            <a:custGeom>
              <a:avLst/>
              <a:gdLst/>
              <a:ahLst/>
              <a:cxnLst/>
              <a:rect l="l" t="t" r="r" b="b"/>
              <a:pathLst>
                <a:path w="1039" h="2802" extrusionOk="0">
                  <a:moveTo>
                    <a:pt x="916" y="0"/>
                  </a:moveTo>
                  <a:cubicBezTo>
                    <a:pt x="873" y="0"/>
                    <a:pt x="828" y="22"/>
                    <a:pt x="808" y="73"/>
                  </a:cubicBezTo>
                  <a:cubicBezTo>
                    <a:pt x="557" y="950"/>
                    <a:pt x="282" y="1802"/>
                    <a:pt x="31" y="2679"/>
                  </a:cubicBezTo>
                  <a:cubicBezTo>
                    <a:pt x="1" y="2754"/>
                    <a:pt x="60" y="2802"/>
                    <a:pt x="118" y="2802"/>
                  </a:cubicBezTo>
                  <a:cubicBezTo>
                    <a:pt x="157" y="2802"/>
                    <a:pt x="196" y="2780"/>
                    <a:pt x="206" y="2729"/>
                  </a:cubicBezTo>
                  <a:cubicBezTo>
                    <a:pt x="482" y="1852"/>
                    <a:pt x="733" y="1000"/>
                    <a:pt x="1008" y="123"/>
                  </a:cubicBezTo>
                  <a:cubicBezTo>
                    <a:pt x="1038" y="48"/>
                    <a:pt x="979" y="0"/>
                    <a:pt x="91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6896;p74">
              <a:extLst>
                <a:ext uri="{FF2B5EF4-FFF2-40B4-BE49-F238E27FC236}">
                  <a16:creationId xmlns:a16="http://schemas.microsoft.com/office/drawing/2014/main" id="{FA8DF86D-D62C-9286-42DA-2618C4F4CD90}"/>
                </a:ext>
              </a:extLst>
            </p:cNvPr>
            <p:cNvSpPr/>
            <p:nvPr/>
          </p:nvSpPr>
          <p:spPr>
            <a:xfrm>
              <a:off x="2572173" y="2658210"/>
              <a:ext cx="7798" cy="25419"/>
            </a:xfrm>
            <a:custGeom>
              <a:avLst/>
              <a:gdLst/>
              <a:ahLst/>
              <a:cxnLst/>
              <a:rect l="l" t="t" r="r" b="b"/>
              <a:pathLst>
                <a:path w="277" h="903" extrusionOk="0">
                  <a:moveTo>
                    <a:pt x="151" y="1"/>
                  </a:moveTo>
                  <a:cubicBezTo>
                    <a:pt x="101" y="1"/>
                    <a:pt x="51" y="26"/>
                    <a:pt x="51" y="101"/>
                  </a:cubicBezTo>
                  <a:cubicBezTo>
                    <a:pt x="26" y="327"/>
                    <a:pt x="26" y="577"/>
                    <a:pt x="1" y="803"/>
                  </a:cubicBezTo>
                  <a:cubicBezTo>
                    <a:pt x="1" y="853"/>
                    <a:pt x="51" y="903"/>
                    <a:pt x="101" y="903"/>
                  </a:cubicBezTo>
                  <a:cubicBezTo>
                    <a:pt x="151" y="903"/>
                    <a:pt x="201" y="853"/>
                    <a:pt x="201" y="803"/>
                  </a:cubicBezTo>
                  <a:cubicBezTo>
                    <a:pt x="227" y="577"/>
                    <a:pt x="252" y="327"/>
                    <a:pt x="252" y="101"/>
                  </a:cubicBezTo>
                  <a:cubicBezTo>
                    <a:pt x="277" y="26"/>
                    <a:pt x="201"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6897;p74">
              <a:extLst>
                <a:ext uri="{FF2B5EF4-FFF2-40B4-BE49-F238E27FC236}">
                  <a16:creationId xmlns:a16="http://schemas.microsoft.com/office/drawing/2014/main" id="{0F3F2455-F95B-4D8F-5BD9-592666BB2C09}"/>
                </a:ext>
              </a:extLst>
            </p:cNvPr>
            <p:cNvSpPr/>
            <p:nvPr/>
          </p:nvSpPr>
          <p:spPr>
            <a:xfrm>
              <a:off x="2562602" y="2452991"/>
              <a:ext cx="19480" cy="179738"/>
            </a:xfrm>
            <a:custGeom>
              <a:avLst/>
              <a:gdLst/>
              <a:ahLst/>
              <a:cxnLst/>
              <a:rect l="l" t="t" r="r" b="b"/>
              <a:pathLst>
                <a:path w="692" h="6385" extrusionOk="0">
                  <a:moveTo>
                    <a:pt x="126" y="0"/>
                  </a:moveTo>
                  <a:cubicBezTo>
                    <a:pt x="65" y="0"/>
                    <a:pt x="0" y="48"/>
                    <a:pt x="15" y="123"/>
                  </a:cubicBezTo>
                  <a:cubicBezTo>
                    <a:pt x="491" y="2128"/>
                    <a:pt x="516" y="4233"/>
                    <a:pt x="90" y="6238"/>
                  </a:cubicBezTo>
                  <a:cubicBezTo>
                    <a:pt x="75" y="6330"/>
                    <a:pt x="144" y="6384"/>
                    <a:pt x="205" y="6384"/>
                  </a:cubicBezTo>
                  <a:cubicBezTo>
                    <a:pt x="245" y="6384"/>
                    <a:pt x="281" y="6362"/>
                    <a:pt x="291" y="6313"/>
                  </a:cubicBezTo>
                  <a:cubicBezTo>
                    <a:pt x="617" y="4709"/>
                    <a:pt x="692" y="3055"/>
                    <a:pt x="466" y="1451"/>
                  </a:cubicBezTo>
                  <a:cubicBezTo>
                    <a:pt x="416" y="1000"/>
                    <a:pt x="341" y="524"/>
                    <a:pt x="216" y="73"/>
                  </a:cubicBezTo>
                  <a:cubicBezTo>
                    <a:pt x="206" y="22"/>
                    <a:pt x="167"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6898;p74">
              <a:extLst>
                <a:ext uri="{FF2B5EF4-FFF2-40B4-BE49-F238E27FC236}">
                  <a16:creationId xmlns:a16="http://schemas.microsoft.com/office/drawing/2014/main" id="{BABED7F9-7CEB-7DDB-7733-D2FED44561A6}"/>
                </a:ext>
              </a:extLst>
            </p:cNvPr>
            <p:cNvSpPr/>
            <p:nvPr/>
          </p:nvSpPr>
          <p:spPr>
            <a:xfrm>
              <a:off x="2555255" y="2416226"/>
              <a:ext cx="7094" cy="5658"/>
            </a:xfrm>
            <a:custGeom>
              <a:avLst/>
              <a:gdLst/>
              <a:ahLst/>
              <a:cxnLst/>
              <a:rect l="l" t="t" r="r" b="b"/>
              <a:pathLst>
                <a:path w="252" h="201" extrusionOk="0">
                  <a:moveTo>
                    <a:pt x="126" y="0"/>
                  </a:moveTo>
                  <a:cubicBezTo>
                    <a:pt x="0" y="0"/>
                    <a:pt x="0" y="201"/>
                    <a:pt x="126" y="201"/>
                  </a:cubicBezTo>
                  <a:cubicBezTo>
                    <a:pt x="251" y="201"/>
                    <a:pt x="2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6899;p74">
              <a:extLst>
                <a:ext uri="{FF2B5EF4-FFF2-40B4-BE49-F238E27FC236}">
                  <a16:creationId xmlns:a16="http://schemas.microsoft.com/office/drawing/2014/main" id="{0F0542A4-5C68-78FE-AC07-F2C45148C38C}"/>
                </a:ext>
              </a:extLst>
            </p:cNvPr>
            <p:cNvSpPr/>
            <p:nvPr/>
          </p:nvSpPr>
          <p:spPr>
            <a:xfrm>
              <a:off x="2500220" y="2266859"/>
              <a:ext cx="57173" cy="58890"/>
            </a:xfrm>
            <a:custGeom>
              <a:avLst/>
              <a:gdLst/>
              <a:ahLst/>
              <a:cxnLst/>
              <a:rect l="l" t="t" r="r" b="b"/>
              <a:pathLst>
                <a:path w="2031" h="2092" extrusionOk="0">
                  <a:moveTo>
                    <a:pt x="451" y="0"/>
                  </a:moveTo>
                  <a:cubicBezTo>
                    <a:pt x="222" y="0"/>
                    <a:pt x="120" y="296"/>
                    <a:pt x="76" y="494"/>
                  </a:cubicBezTo>
                  <a:cubicBezTo>
                    <a:pt x="1" y="820"/>
                    <a:pt x="26" y="1146"/>
                    <a:pt x="76" y="1472"/>
                  </a:cubicBezTo>
                  <a:cubicBezTo>
                    <a:pt x="86" y="1522"/>
                    <a:pt x="125" y="1544"/>
                    <a:pt x="165" y="1544"/>
                  </a:cubicBezTo>
                  <a:cubicBezTo>
                    <a:pt x="226" y="1544"/>
                    <a:pt x="291" y="1496"/>
                    <a:pt x="276" y="1421"/>
                  </a:cubicBezTo>
                  <a:cubicBezTo>
                    <a:pt x="226" y="1171"/>
                    <a:pt x="226" y="920"/>
                    <a:pt x="251" y="645"/>
                  </a:cubicBezTo>
                  <a:cubicBezTo>
                    <a:pt x="272" y="582"/>
                    <a:pt x="346" y="222"/>
                    <a:pt x="471" y="222"/>
                  </a:cubicBezTo>
                  <a:cubicBezTo>
                    <a:pt x="496" y="222"/>
                    <a:pt x="523" y="236"/>
                    <a:pt x="552" y="269"/>
                  </a:cubicBezTo>
                  <a:cubicBezTo>
                    <a:pt x="602" y="344"/>
                    <a:pt x="627" y="444"/>
                    <a:pt x="652" y="519"/>
                  </a:cubicBezTo>
                  <a:cubicBezTo>
                    <a:pt x="677" y="645"/>
                    <a:pt x="702" y="795"/>
                    <a:pt x="727" y="920"/>
                  </a:cubicBezTo>
                  <a:cubicBezTo>
                    <a:pt x="752" y="1196"/>
                    <a:pt x="752" y="1472"/>
                    <a:pt x="752" y="1722"/>
                  </a:cubicBezTo>
                  <a:cubicBezTo>
                    <a:pt x="752" y="1789"/>
                    <a:pt x="808" y="1822"/>
                    <a:pt x="860" y="1822"/>
                  </a:cubicBezTo>
                  <a:cubicBezTo>
                    <a:pt x="886" y="1822"/>
                    <a:pt x="911" y="1814"/>
                    <a:pt x="928" y="1797"/>
                  </a:cubicBezTo>
                  <a:cubicBezTo>
                    <a:pt x="1082" y="1687"/>
                    <a:pt x="1256" y="1538"/>
                    <a:pt x="1449" y="1538"/>
                  </a:cubicBezTo>
                  <a:cubicBezTo>
                    <a:pt x="1476" y="1538"/>
                    <a:pt x="1502" y="1541"/>
                    <a:pt x="1529" y="1547"/>
                  </a:cubicBezTo>
                  <a:cubicBezTo>
                    <a:pt x="1630" y="1572"/>
                    <a:pt x="1705" y="1622"/>
                    <a:pt x="1730" y="1722"/>
                  </a:cubicBezTo>
                  <a:cubicBezTo>
                    <a:pt x="1755" y="1797"/>
                    <a:pt x="1730" y="1873"/>
                    <a:pt x="1655" y="1898"/>
                  </a:cubicBezTo>
                  <a:cubicBezTo>
                    <a:pt x="1551" y="1960"/>
                    <a:pt x="1602" y="2091"/>
                    <a:pt x="1694" y="2091"/>
                  </a:cubicBezTo>
                  <a:cubicBezTo>
                    <a:pt x="1713" y="2091"/>
                    <a:pt x="1734" y="2086"/>
                    <a:pt x="1755" y="2073"/>
                  </a:cubicBezTo>
                  <a:cubicBezTo>
                    <a:pt x="2031" y="1923"/>
                    <a:pt x="1981" y="1522"/>
                    <a:pt x="1730" y="1396"/>
                  </a:cubicBezTo>
                  <a:cubicBezTo>
                    <a:pt x="1642" y="1353"/>
                    <a:pt x="1554" y="1334"/>
                    <a:pt x="1468" y="1334"/>
                  </a:cubicBezTo>
                  <a:cubicBezTo>
                    <a:pt x="1288" y="1334"/>
                    <a:pt x="1114" y="1416"/>
                    <a:pt x="962" y="1524"/>
                  </a:cubicBezTo>
                  <a:lnTo>
                    <a:pt x="962" y="1524"/>
                  </a:lnTo>
                  <a:cubicBezTo>
                    <a:pt x="966" y="1256"/>
                    <a:pt x="938" y="975"/>
                    <a:pt x="878" y="695"/>
                  </a:cubicBezTo>
                  <a:cubicBezTo>
                    <a:pt x="853" y="469"/>
                    <a:pt x="803" y="118"/>
                    <a:pt x="552" y="18"/>
                  </a:cubicBezTo>
                  <a:cubicBezTo>
                    <a:pt x="516" y="6"/>
                    <a:pt x="482" y="0"/>
                    <a:pt x="4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6900;p74">
              <a:extLst>
                <a:ext uri="{FF2B5EF4-FFF2-40B4-BE49-F238E27FC236}">
                  <a16:creationId xmlns:a16="http://schemas.microsoft.com/office/drawing/2014/main" id="{E4D48102-70C5-A470-C99C-5CF2D2B97D66}"/>
                </a:ext>
              </a:extLst>
            </p:cNvPr>
            <p:cNvSpPr/>
            <p:nvPr/>
          </p:nvSpPr>
          <p:spPr>
            <a:xfrm>
              <a:off x="2567219" y="2296051"/>
              <a:ext cx="16271" cy="36511"/>
            </a:xfrm>
            <a:custGeom>
              <a:avLst/>
              <a:gdLst/>
              <a:ahLst/>
              <a:cxnLst/>
              <a:rect l="l" t="t" r="r" b="b"/>
              <a:pathLst>
                <a:path w="578" h="1297" extrusionOk="0">
                  <a:moveTo>
                    <a:pt x="152" y="0"/>
                  </a:moveTo>
                  <a:cubicBezTo>
                    <a:pt x="70" y="0"/>
                    <a:pt x="0" y="101"/>
                    <a:pt x="77" y="159"/>
                  </a:cubicBezTo>
                  <a:cubicBezTo>
                    <a:pt x="327" y="435"/>
                    <a:pt x="352" y="861"/>
                    <a:pt x="127" y="1136"/>
                  </a:cubicBezTo>
                  <a:cubicBezTo>
                    <a:pt x="102" y="1186"/>
                    <a:pt x="127" y="1262"/>
                    <a:pt x="177" y="1287"/>
                  </a:cubicBezTo>
                  <a:cubicBezTo>
                    <a:pt x="190" y="1293"/>
                    <a:pt x="204" y="1297"/>
                    <a:pt x="217" y="1297"/>
                  </a:cubicBezTo>
                  <a:cubicBezTo>
                    <a:pt x="252" y="1297"/>
                    <a:pt x="284" y="1273"/>
                    <a:pt x="302" y="1237"/>
                  </a:cubicBezTo>
                  <a:cubicBezTo>
                    <a:pt x="578" y="886"/>
                    <a:pt x="528" y="334"/>
                    <a:pt x="227" y="34"/>
                  </a:cubicBezTo>
                  <a:cubicBezTo>
                    <a:pt x="203" y="10"/>
                    <a:pt x="177" y="0"/>
                    <a:pt x="1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6901;p74">
              <a:extLst>
                <a:ext uri="{FF2B5EF4-FFF2-40B4-BE49-F238E27FC236}">
                  <a16:creationId xmlns:a16="http://schemas.microsoft.com/office/drawing/2014/main" id="{8509F2C6-7C4A-0616-7ACD-45D3E090FA0A}"/>
                </a:ext>
              </a:extLst>
            </p:cNvPr>
            <p:cNvSpPr/>
            <p:nvPr/>
          </p:nvSpPr>
          <p:spPr>
            <a:xfrm>
              <a:off x="2654739" y="2509799"/>
              <a:ext cx="9909" cy="22351"/>
            </a:xfrm>
            <a:custGeom>
              <a:avLst/>
              <a:gdLst/>
              <a:ahLst/>
              <a:cxnLst/>
              <a:rect l="l" t="t" r="r" b="b"/>
              <a:pathLst>
                <a:path w="352" h="794" extrusionOk="0">
                  <a:moveTo>
                    <a:pt x="113" y="0"/>
                  </a:moveTo>
                  <a:cubicBezTo>
                    <a:pt x="101" y="0"/>
                    <a:pt x="88" y="3"/>
                    <a:pt x="75" y="10"/>
                  </a:cubicBezTo>
                  <a:cubicBezTo>
                    <a:pt x="25" y="10"/>
                    <a:pt x="0" y="60"/>
                    <a:pt x="0" y="135"/>
                  </a:cubicBezTo>
                  <a:cubicBezTo>
                    <a:pt x="50" y="310"/>
                    <a:pt x="101" y="511"/>
                    <a:pt x="126" y="711"/>
                  </a:cubicBezTo>
                  <a:cubicBezTo>
                    <a:pt x="146" y="752"/>
                    <a:pt x="183" y="793"/>
                    <a:pt x="223" y="793"/>
                  </a:cubicBezTo>
                  <a:cubicBezTo>
                    <a:pt x="233" y="793"/>
                    <a:pt x="242" y="791"/>
                    <a:pt x="251" y="786"/>
                  </a:cubicBezTo>
                  <a:cubicBezTo>
                    <a:pt x="301" y="761"/>
                    <a:pt x="351" y="711"/>
                    <a:pt x="326" y="661"/>
                  </a:cubicBezTo>
                  <a:cubicBezTo>
                    <a:pt x="276" y="461"/>
                    <a:pt x="251" y="260"/>
                    <a:pt x="201" y="85"/>
                  </a:cubicBezTo>
                  <a:cubicBezTo>
                    <a:pt x="182" y="28"/>
                    <a:pt x="149" y="0"/>
                    <a:pt x="11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6902;p74">
              <a:extLst>
                <a:ext uri="{FF2B5EF4-FFF2-40B4-BE49-F238E27FC236}">
                  <a16:creationId xmlns:a16="http://schemas.microsoft.com/office/drawing/2014/main" id="{2A2F74C5-BCFC-6EE2-344A-8F97BC1BDEDF}"/>
                </a:ext>
              </a:extLst>
            </p:cNvPr>
            <p:cNvSpPr/>
            <p:nvPr/>
          </p:nvSpPr>
          <p:spPr>
            <a:xfrm>
              <a:off x="2451547" y="2469910"/>
              <a:ext cx="44899" cy="230492"/>
            </a:xfrm>
            <a:custGeom>
              <a:avLst/>
              <a:gdLst/>
              <a:ahLst/>
              <a:cxnLst/>
              <a:rect l="l" t="t" r="r" b="b"/>
              <a:pathLst>
                <a:path w="1595" h="8188" extrusionOk="0">
                  <a:moveTo>
                    <a:pt x="1479" y="1"/>
                  </a:moveTo>
                  <a:cubicBezTo>
                    <a:pt x="1440" y="1"/>
                    <a:pt x="1399" y="23"/>
                    <a:pt x="1379" y="73"/>
                  </a:cubicBezTo>
                  <a:cubicBezTo>
                    <a:pt x="727" y="2078"/>
                    <a:pt x="276" y="4183"/>
                    <a:pt x="100" y="6289"/>
                  </a:cubicBezTo>
                  <a:cubicBezTo>
                    <a:pt x="50" y="6890"/>
                    <a:pt x="0" y="7492"/>
                    <a:pt x="0" y="8093"/>
                  </a:cubicBezTo>
                  <a:cubicBezTo>
                    <a:pt x="0" y="8156"/>
                    <a:pt x="50" y="8187"/>
                    <a:pt x="100" y="8187"/>
                  </a:cubicBezTo>
                  <a:cubicBezTo>
                    <a:pt x="151" y="8187"/>
                    <a:pt x="201" y="8156"/>
                    <a:pt x="201" y="8093"/>
                  </a:cubicBezTo>
                  <a:cubicBezTo>
                    <a:pt x="251" y="5988"/>
                    <a:pt x="552" y="3883"/>
                    <a:pt x="1078" y="1828"/>
                  </a:cubicBezTo>
                  <a:cubicBezTo>
                    <a:pt x="1228" y="1251"/>
                    <a:pt x="1379" y="675"/>
                    <a:pt x="1579" y="123"/>
                  </a:cubicBezTo>
                  <a:cubicBezTo>
                    <a:pt x="1594" y="49"/>
                    <a:pt x="1538" y="1"/>
                    <a:pt x="147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6903;p74">
              <a:extLst>
                <a:ext uri="{FF2B5EF4-FFF2-40B4-BE49-F238E27FC236}">
                  <a16:creationId xmlns:a16="http://schemas.microsoft.com/office/drawing/2014/main" id="{2622FDD4-AC5C-E648-A518-A7753AA83068}"/>
                </a:ext>
              </a:extLst>
            </p:cNvPr>
            <p:cNvSpPr/>
            <p:nvPr/>
          </p:nvSpPr>
          <p:spPr>
            <a:xfrm>
              <a:off x="2465651" y="2632114"/>
              <a:ext cx="9909" cy="38819"/>
            </a:xfrm>
            <a:custGeom>
              <a:avLst/>
              <a:gdLst/>
              <a:ahLst/>
              <a:cxnLst/>
              <a:rect l="l" t="t" r="r" b="b"/>
              <a:pathLst>
                <a:path w="352" h="1379" extrusionOk="0">
                  <a:moveTo>
                    <a:pt x="251" y="0"/>
                  </a:moveTo>
                  <a:cubicBezTo>
                    <a:pt x="176" y="0"/>
                    <a:pt x="151" y="51"/>
                    <a:pt x="151" y="101"/>
                  </a:cubicBezTo>
                  <a:cubicBezTo>
                    <a:pt x="101" y="502"/>
                    <a:pt x="51" y="878"/>
                    <a:pt x="26" y="1279"/>
                  </a:cubicBezTo>
                  <a:cubicBezTo>
                    <a:pt x="0" y="1329"/>
                    <a:pt x="76" y="1379"/>
                    <a:pt x="126" y="1379"/>
                  </a:cubicBezTo>
                  <a:cubicBezTo>
                    <a:pt x="176" y="1379"/>
                    <a:pt x="201" y="1329"/>
                    <a:pt x="226" y="1279"/>
                  </a:cubicBezTo>
                  <a:cubicBezTo>
                    <a:pt x="251" y="878"/>
                    <a:pt x="301" y="502"/>
                    <a:pt x="351" y="101"/>
                  </a:cubicBezTo>
                  <a:cubicBezTo>
                    <a:pt x="351" y="51"/>
                    <a:pt x="301" y="0"/>
                    <a:pt x="2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6904;p74">
              <a:extLst>
                <a:ext uri="{FF2B5EF4-FFF2-40B4-BE49-F238E27FC236}">
                  <a16:creationId xmlns:a16="http://schemas.microsoft.com/office/drawing/2014/main" id="{A7C0D240-A215-BD3C-2A41-8EBB3E2EF477}"/>
                </a:ext>
              </a:extLst>
            </p:cNvPr>
            <p:cNvSpPr/>
            <p:nvPr/>
          </p:nvSpPr>
          <p:spPr>
            <a:xfrm>
              <a:off x="2481866" y="2590479"/>
              <a:ext cx="7094" cy="5686"/>
            </a:xfrm>
            <a:custGeom>
              <a:avLst/>
              <a:gdLst/>
              <a:ahLst/>
              <a:cxnLst/>
              <a:rect l="l" t="t" r="r" b="b"/>
              <a:pathLst>
                <a:path w="252" h="202" extrusionOk="0">
                  <a:moveTo>
                    <a:pt x="126" y="1"/>
                  </a:moveTo>
                  <a:cubicBezTo>
                    <a:pt x="1" y="1"/>
                    <a:pt x="1" y="201"/>
                    <a:pt x="126" y="201"/>
                  </a:cubicBezTo>
                  <a:cubicBezTo>
                    <a:pt x="252" y="201"/>
                    <a:pt x="252"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6905;p74">
              <a:extLst>
                <a:ext uri="{FF2B5EF4-FFF2-40B4-BE49-F238E27FC236}">
                  <a16:creationId xmlns:a16="http://schemas.microsoft.com/office/drawing/2014/main" id="{FCC02282-9D4E-BC50-755A-198CA03A620B}"/>
                </a:ext>
              </a:extLst>
            </p:cNvPr>
            <p:cNvSpPr/>
            <p:nvPr/>
          </p:nvSpPr>
          <p:spPr>
            <a:xfrm>
              <a:off x="2503739" y="2522495"/>
              <a:ext cx="17678" cy="35075"/>
            </a:xfrm>
            <a:custGeom>
              <a:avLst/>
              <a:gdLst/>
              <a:ahLst/>
              <a:cxnLst/>
              <a:rect l="l" t="t" r="r" b="b"/>
              <a:pathLst>
                <a:path w="628" h="1246" extrusionOk="0">
                  <a:moveTo>
                    <a:pt x="512" y="0"/>
                  </a:moveTo>
                  <a:cubicBezTo>
                    <a:pt x="469" y="0"/>
                    <a:pt x="427" y="28"/>
                    <a:pt x="427" y="85"/>
                  </a:cubicBezTo>
                  <a:cubicBezTo>
                    <a:pt x="377" y="436"/>
                    <a:pt x="251" y="787"/>
                    <a:pt x="51" y="1087"/>
                  </a:cubicBezTo>
                  <a:cubicBezTo>
                    <a:pt x="0" y="1172"/>
                    <a:pt x="64" y="1245"/>
                    <a:pt x="134" y="1245"/>
                  </a:cubicBezTo>
                  <a:cubicBezTo>
                    <a:pt x="167" y="1245"/>
                    <a:pt x="202" y="1228"/>
                    <a:pt x="226" y="1188"/>
                  </a:cubicBezTo>
                  <a:cubicBezTo>
                    <a:pt x="427" y="887"/>
                    <a:pt x="577" y="511"/>
                    <a:pt x="627" y="135"/>
                  </a:cubicBezTo>
                  <a:cubicBezTo>
                    <a:pt x="627" y="85"/>
                    <a:pt x="602" y="10"/>
                    <a:pt x="552" y="10"/>
                  </a:cubicBezTo>
                  <a:cubicBezTo>
                    <a:pt x="540" y="3"/>
                    <a:pt x="526" y="0"/>
                    <a:pt x="51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6906;p74">
              <a:extLst>
                <a:ext uri="{FF2B5EF4-FFF2-40B4-BE49-F238E27FC236}">
                  <a16:creationId xmlns:a16="http://schemas.microsoft.com/office/drawing/2014/main" id="{90546D7E-1F25-2191-CFDC-7D0D8F072E22}"/>
                </a:ext>
              </a:extLst>
            </p:cNvPr>
            <p:cNvSpPr/>
            <p:nvPr/>
          </p:nvSpPr>
          <p:spPr>
            <a:xfrm>
              <a:off x="2518574" y="2531644"/>
              <a:ext cx="14835" cy="25814"/>
            </a:xfrm>
            <a:custGeom>
              <a:avLst/>
              <a:gdLst/>
              <a:ahLst/>
              <a:cxnLst/>
              <a:rect l="l" t="t" r="r" b="b"/>
              <a:pathLst>
                <a:path w="527" h="917" extrusionOk="0">
                  <a:moveTo>
                    <a:pt x="345" y="1"/>
                  </a:moveTo>
                  <a:cubicBezTo>
                    <a:pt x="330" y="1"/>
                    <a:pt x="314" y="4"/>
                    <a:pt x="301" y="10"/>
                  </a:cubicBezTo>
                  <a:cubicBezTo>
                    <a:pt x="251" y="10"/>
                    <a:pt x="226" y="86"/>
                    <a:pt x="226" y="136"/>
                  </a:cubicBezTo>
                  <a:cubicBezTo>
                    <a:pt x="251" y="161"/>
                    <a:pt x="251" y="186"/>
                    <a:pt x="251" y="211"/>
                  </a:cubicBezTo>
                  <a:cubicBezTo>
                    <a:pt x="251" y="211"/>
                    <a:pt x="276" y="236"/>
                    <a:pt x="251" y="236"/>
                  </a:cubicBezTo>
                  <a:cubicBezTo>
                    <a:pt x="276" y="261"/>
                    <a:pt x="276" y="286"/>
                    <a:pt x="276" y="286"/>
                  </a:cubicBezTo>
                  <a:cubicBezTo>
                    <a:pt x="276" y="311"/>
                    <a:pt x="276" y="311"/>
                    <a:pt x="276" y="336"/>
                  </a:cubicBezTo>
                  <a:cubicBezTo>
                    <a:pt x="276" y="336"/>
                    <a:pt x="251" y="361"/>
                    <a:pt x="251" y="361"/>
                  </a:cubicBezTo>
                  <a:cubicBezTo>
                    <a:pt x="251" y="411"/>
                    <a:pt x="251" y="437"/>
                    <a:pt x="251" y="462"/>
                  </a:cubicBezTo>
                  <a:cubicBezTo>
                    <a:pt x="226" y="487"/>
                    <a:pt x="226" y="487"/>
                    <a:pt x="226" y="512"/>
                  </a:cubicBezTo>
                  <a:cubicBezTo>
                    <a:pt x="226" y="512"/>
                    <a:pt x="226" y="512"/>
                    <a:pt x="226" y="537"/>
                  </a:cubicBezTo>
                  <a:cubicBezTo>
                    <a:pt x="201" y="562"/>
                    <a:pt x="176" y="587"/>
                    <a:pt x="176" y="612"/>
                  </a:cubicBezTo>
                  <a:cubicBezTo>
                    <a:pt x="176" y="612"/>
                    <a:pt x="151" y="637"/>
                    <a:pt x="151" y="637"/>
                  </a:cubicBezTo>
                  <a:cubicBezTo>
                    <a:pt x="151" y="662"/>
                    <a:pt x="125" y="662"/>
                    <a:pt x="125" y="687"/>
                  </a:cubicBezTo>
                  <a:cubicBezTo>
                    <a:pt x="100" y="712"/>
                    <a:pt x="75" y="712"/>
                    <a:pt x="50" y="737"/>
                  </a:cubicBezTo>
                  <a:cubicBezTo>
                    <a:pt x="0" y="787"/>
                    <a:pt x="25" y="863"/>
                    <a:pt x="50" y="888"/>
                  </a:cubicBezTo>
                  <a:cubicBezTo>
                    <a:pt x="71" y="909"/>
                    <a:pt x="93" y="917"/>
                    <a:pt x="114" y="917"/>
                  </a:cubicBezTo>
                  <a:cubicBezTo>
                    <a:pt x="143" y="917"/>
                    <a:pt x="172" y="902"/>
                    <a:pt x="201" y="888"/>
                  </a:cubicBezTo>
                  <a:cubicBezTo>
                    <a:pt x="426" y="687"/>
                    <a:pt x="526" y="361"/>
                    <a:pt x="426" y="61"/>
                  </a:cubicBezTo>
                  <a:cubicBezTo>
                    <a:pt x="426" y="24"/>
                    <a:pt x="386" y="1"/>
                    <a:pt x="34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6907;p74">
              <a:extLst>
                <a:ext uri="{FF2B5EF4-FFF2-40B4-BE49-F238E27FC236}">
                  <a16:creationId xmlns:a16="http://schemas.microsoft.com/office/drawing/2014/main" id="{56ED2A60-3002-25A7-855C-D75FEBB1F269}"/>
                </a:ext>
              </a:extLst>
            </p:cNvPr>
            <p:cNvSpPr/>
            <p:nvPr/>
          </p:nvSpPr>
          <p:spPr>
            <a:xfrm>
              <a:off x="2503739" y="2613760"/>
              <a:ext cx="7798" cy="6390"/>
            </a:xfrm>
            <a:custGeom>
              <a:avLst/>
              <a:gdLst/>
              <a:ahLst/>
              <a:cxnLst/>
              <a:rect l="l" t="t" r="r" b="b"/>
              <a:pathLst>
                <a:path w="277" h="227" extrusionOk="0">
                  <a:moveTo>
                    <a:pt x="126" y="1"/>
                  </a:moveTo>
                  <a:cubicBezTo>
                    <a:pt x="1" y="1"/>
                    <a:pt x="1" y="226"/>
                    <a:pt x="126" y="226"/>
                  </a:cubicBezTo>
                  <a:cubicBezTo>
                    <a:pt x="277" y="226"/>
                    <a:pt x="277"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6908;p74">
              <a:extLst>
                <a:ext uri="{FF2B5EF4-FFF2-40B4-BE49-F238E27FC236}">
                  <a16:creationId xmlns:a16="http://schemas.microsoft.com/office/drawing/2014/main" id="{9B47B005-EEB1-8836-2292-C4CD8F48AFF2}"/>
                </a:ext>
              </a:extLst>
            </p:cNvPr>
            <p:cNvSpPr/>
            <p:nvPr/>
          </p:nvSpPr>
          <p:spPr>
            <a:xfrm>
              <a:off x="2275859" y="2514078"/>
              <a:ext cx="76962" cy="226523"/>
            </a:xfrm>
            <a:custGeom>
              <a:avLst/>
              <a:gdLst/>
              <a:ahLst/>
              <a:cxnLst/>
              <a:rect l="l" t="t" r="r" b="b"/>
              <a:pathLst>
                <a:path w="2734" h="8047" extrusionOk="0">
                  <a:moveTo>
                    <a:pt x="2600" y="0"/>
                  </a:moveTo>
                  <a:cubicBezTo>
                    <a:pt x="2566" y="0"/>
                    <a:pt x="2531" y="17"/>
                    <a:pt x="2507" y="58"/>
                  </a:cubicBezTo>
                  <a:cubicBezTo>
                    <a:pt x="1204" y="1812"/>
                    <a:pt x="377" y="3918"/>
                    <a:pt x="101" y="6073"/>
                  </a:cubicBezTo>
                  <a:cubicBezTo>
                    <a:pt x="26" y="6700"/>
                    <a:pt x="1" y="7326"/>
                    <a:pt x="1" y="7953"/>
                  </a:cubicBezTo>
                  <a:cubicBezTo>
                    <a:pt x="1" y="8015"/>
                    <a:pt x="57" y="8047"/>
                    <a:pt x="110" y="8047"/>
                  </a:cubicBezTo>
                  <a:cubicBezTo>
                    <a:pt x="163" y="8047"/>
                    <a:pt x="214" y="8015"/>
                    <a:pt x="201" y="7953"/>
                  </a:cubicBezTo>
                  <a:cubicBezTo>
                    <a:pt x="151" y="5772"/>
                    <a:pt x="677" y="3592"/>
                    <a:pt x="1705" y="1687"/>
                  </a:cubicBezTo>
                  <a:cubicBezTo>
                    <a:pt x="2006" y="1161"/>
                    <a:pt x="2331" y="634"/>
                    <a:pt x="2682" y="158"/>
                  </a:cubicBezTo>
                  <a:cubicBezTo>
                    <a:pt x="2733" y="74"/>
                    <a:pt x="2670" y="0"/>
                    <a:pt x="260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6909;p74">
              <a:extLst>
                <a:ext uri="{FF2B5EF4-FFF2-40B4-BE49-F238E27FC236}">
                  <a16:creationId xmlns:a16="http://schemas.microsoft.com/office/drawing/2014/main" id="{B7E2CD69-DA87-8D20-0326-4649B2692E7A}"/>
                </a:ext>
              </a:extLst>
            </p:cNvPr>
            <p:cNvSpPr/>
            <p:nvPr/>
          </p:nvSpPr>
          <p:spPr>
            <a:xfrm>
              <a:off x="2255055" y="2671103"/>
              <a:ext cx="11654" cy="54695"/>
            </a:xfrm>
            <a:custGeom>
              <a:avLst/>
              <a:gdLst/>
              <a:ahLst/>
              <a:cxnLst/>
              <a:rect l="l" t="t" r="r" b="b"/>
              <a:pathLst>
                <a:path w="414" h="1943" extrusionOk="0">
                  <a:moveTo>
                    <a:pt x="310" y="0"/>
                  </a:moveTo>
                  <a:cubicBezTo>
                    <a:pt x="257" y="0"/>
                    <a:pt x="201" y="31"/>
                    <a:pt x="188" y="94"/>
                  </a:cubicBezTo>
                  <a:cubicBezTo>
                    <a:pt x="138" y="671"/>
                    <a:pt x="63" y="1247"/>
                    <a:pt x="13" y="1848"/>
                  </a:cubicBezTo>
                  <a:cubicBezTo>
                    <a:pt x="0" y="1911"/>
                    <a:pt x="44" y="1942"/>
                    <a:pt x="94" y="1942"/>
                  </a:cubicBezTo>
                  <a:cubicBezTo>
                    <a:pt x="144" y="1942"/>
                    <a:pt x="201" y="1911"/>
                    <a:pt x="213" y="1848"/>
                  </a:cubicBezTo>
                  <a:cubicBezTo>
                    <a:pt x="263" y="1247"/>
                    <a:pt x="339" y="671"/>
                    <a:pt x="414" y="94"/>
                  </a:cubicBezTo>
                  <a:cubicBezTo>
                    <a:pt x="414" y="31"/>
                    <a:pt x="364" y="0"/>
                    <a:pt x="31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6910;p74">
              <a:extLst>
                <a:ext uri="{FF2B5EF4-FFF2-40B4-BE49-F238E27FC236}">
                  <a16:creationId xmlns:a16="http://schemas.microsoft.com/office/drawing/2014/main" id="{4BD1399C-A8BE-886A-2DD8-42BA095563B6}"/>
                </a:ext>
              </a:extLst>
            </p:cNvPr>
            <p:cNvSpPr/>
            <p:nvPr/>
          </p:nvSpPr>
          <p:spPr>
            <a:xfrm>
              <a:off x="2308598" y="2626935"/>
              <a:ext cx="17115" cy="62268"/>
            </a:xfrm>
            <a:custGeom>
              <a:avLst/>
              <a:gdLst/>
              <a:ahLst/>
              <a:cxnLst/>
              <a:rect l="l" t="t" r="r" b="b"/>
              <a:pathLst>
                <a:path w="608" h="2212" extrusionOk="0">
                  <a:moveTo>
                    <a:pt x="478" y="1"/>
                  </a:moveTo>
                  <a:cubicBezTo>
                    <a:pt x="438" y="1"/>
                    <a:pt x="401" y="25"/>
                    <a:pt x="391" y="84"/>
                  </a:cubicBezTo>
                  <a:cubicBezTo>
                    <a:pt x="266" y="736"/>
                    <a:pt x="141" y="1412"/>
                    <a:pt x="16" y="2089"/>
                  </a:cubicBezTo>
                  <a:cubicBezTo>
                    <a:pt x="1" y="2164"/>
                    <a:pt x="66" y="2212"/>
                    <a:pt x="126" y="2212"/>
                  </a:cubicBezTo>
                  <a:cubicBezTo>
                    <a:pt x="167" y="2212"/>
                    <a:pt x="206" y="2190"/>
                    <a:pt x="216" y="2139"/>
                  </a:cubicBezTo>
                  <a:cubicBezTo>
                    <a:pt x="341" y="1463"/>
                    <a:pt x="467" y="786"/>
                    <a:pt x="592" y="134"/>
                  </a:cubicBezTo>
                  <a:cubicBezTo>
                    <a:pt x="607" y="58"/>
                    <a:pt x="539" y="1"/>
                    <a:pt x="4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6911;p74">
              <a:extLst>
                <a:ext uri="{FF2B5EF4-FFF2-40B4-BE49-F238E27FC236}">
                  <a16:creationId xmlns:a16="http://schemas.microsoft.com/office/drawing/2014/main" id="{5C803206-BA65-790F-F94B-859F0FED8D22}"/>
                </a:ext>
              </a:extLst>
            </p:cNvPr>
            <p:cNvSpPr/>
            <p:nvPr/>
          </p:nvSpPr>
          <p:spPr>
            <a:xfrm>
              <a:off x="2328078" y="2601064"/>
              <a:ext cx="7769" cy="5686"/>
            </a:xfrm>
            <a:custGeom>
              <a:avLst/>
              <a:gdLst/>
              <a:ahLst/>
              <a:cxnLst/>
              <a:rect l="l" t="t" r="r" b="b"/>
              <a:pathLst>
                <a:path w="276" h="202" extrusionOk="0">
                  <a:moveTo>
                    <a:pt x="126" y="1"/>
                  </a:moveTo>
                  <a:cubicBezTo>
                    <a:pt x="0" y="1"/>
                    <a:pt x="0" y="201"/>
                    <a:pt x="126" y="201"/>
                  </a:cubicBezTo>
                  <a:cubicBezTo>
                    <a:pt x="276" y="201"/>
                    <a:pt x="276"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6912;p74">
              <a:extLst>
                <a:ext uri="{FF2B5EF4-FFF2-40B4-BE49-F238E27FC236}">
                  <a16:creationId xmlns:a16="http://schemas.microsoft.com/office/drawing/2014/main" id="{B40EDB48-2F0D-EBC0-B3CC-8A74047C8DF4}"/>
                </a:ext>
              </a:extLst>
            </p:cNvPr>
            <p:cNvSpPr/>
            <p:nvPr/>
          </p:nvSpPr>
          <p:spPr>
            <a:xfrm>
              <a:off x="2366870" y="2487476"/>
              <a:ext cx="7094" cy="6390"/>
            </a:xfrm>
            <a:custGeom>
              <a:avLst/>
              <a:gdLst/>
              <a:ahLst/>
              <a:cxnLst/>
              <a:rect l="l" t="t" r="r" b="b"/>
              <a:pathLst>
                <a:path w="252" h="227" extrusionOk="0">
                  <a:moveTo>
                    <a:pt x="126" y="1"/>
                  </a:moveTo>
                  <a:cubicBezTo>
                    <a:pt x="1" y="1"/>
                    <a:pt x="1" y="226"/>
                    <a:pt x="126" y="226"/>
                  </a:cubicBezTo>
                  <a:cubicBezTo>
                    <a:pt x="251" y="226"/>
                    <a:pt x="2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6913;p74">
              <a:extLst>
                <a:ext uri="{FF2B5EF4-FFF2-40B4-BE49-F238E27FC236}">
                  <a16:creationId xmlns:a16="http://schemas.microsoft.com/office/drawing/2014/main" id="{38858724-D8B8-DD04-F75F-BCE54A5F7870}"/>
                </a:ext>
              </a:extLst>
            </p:cNvPr>
            <p:cNvSpPr/>
            <p:nvPr/>
          </p:nvSpPr>
          <p:spPr>
            <a:xfrm>
              <a:off x="2381255" y="2460254"/>
              <a:ext cx="50754" cy="199640"/>
            </a:xfrm>
            <a:custGeom>
              <a:avLst/>
              <a:gdLst/>
              <a:ahLst/>
              <a:cxnLst/>
              <a:rect l="l" t="t" r="r" b="b"/>
              <a:pathLst>
                <a:path w="1803" h="7092" extrusionOk="0">
                  <a:moveTo>
                    <a:pt x="1671" y="1"/>
                  </a:moveTo>
                  <a:cubicBezTo>
                    <a:pt x="1636" y="1"/>
                    <a:pt x="1604" y="20"/>
                    <a:pt x="1595" y="65"/>
                  </a:cubicBezTo>
                  <a:cubicBezTo>
                    <a:pt x="1044" y="1820"/>
                    <a:pt x="618" y="3624"/>
                    <a:pt x="267" y="5429"/>
                  </a:cubicBezTo>
                  <a:cubicBezTo>
                    <a:pt x="191" y="5930"/>
                    <a:pt x="91" y="6456"/>
                    <a:pt x="16" y="6958"/>
                  </a:cubicBezTo>
                  <a:cubicBezTo>
                    <a:pt x="1" y="7034"/>
                    <a:pt x="69" y="7091"/>
                    <a:pt x="130" y="7091"/>
                  </a:cubicBezTo>
                  <a:cubicBezTo>
                    <a:pt x="170" y="7091"/>
                    <a:pt x="207" y="7067"/>
                    <a:pt x="216" y="7008"/>
                  </a:cubicBezTo>
                  <a:cubicBezTo>
                    <a:pt x="492" y="5203"/>
                    <a:pt x="868" y="3399"/>
                    <a:pt x="1344" y="1644"/>
                  </a:cubicBezTo>
                  <a:cubicBezTo>
                    <a:pt x="1495" y="1143"/>
                    <a:pt x="1620" y="642"/>
                    <a:pt x="1770" y="140"/>
                  </a:cubicBezTo>
                  <a:cubicBezTo>
                    <a:pt x="1802" y="60"/>
                    <a:pt x="1732" y="1"/>
                    <a:pt x="167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6914;p74">
              <a:extLst>
                <a:ext uri="{FF2B5EF4-FFF2-40B4-BE49-F238E27FC236}">
                  <a16:creationId xmlns:a16="http://schemas.microsoft.com/office/drawing/2014/main" id="{DCEA2FAE-1444-EFF2-2F07-519451F49016}"/>
                </a:ext>
              </a:extLst>
            </p:cNvPr>
            <p:cNvSpPr/>
            <p:nvPr/>
          </p:nvSpPr>
          <p:spPr>
            <a:xfrm>
              <a:off x="2379566" y="2685741"/>
              <a:ext cx="7094" cy="5658"/>
            </a:xfrm>
            <a:custGeom>
              <a:avLst/>
              <a:gdLst/>
              <a:ahLst/>
              <a:cxnLst/>
              <a:rect l="l" t="t" r="r" b="b"/>
              <a:pathLst>
                <a:path w="252" h="201" extrusionOk="0">
                  <a:moveTo>
                    <a:pt x="126" y="0"/>
                  </a:moveTo>
                  <a:cubicBezTo>
                    <a:pt x="1" y="0"/>
                    <a:pt x="1" y="201"/>
                    <a:pt x="126" y="201"/>
                  </a:cubicBezTo>
                  <a:cubicBezTo>
                    <a:pt x="251" y="201"/>
                    <a:pt x="2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6915;p74">
              <a:extLst>
                <a:ext uri="{FF2B5EF4-FFF2-40B4-BE49-F238E27FC236}">
                  <a16:creationId xmlns:a16="http://schemas.microsoft.com/office/drawing/2014/main" id="{4E71C16C-A867-6DA4-BAD2-317263F5C024}"/>
                </a:ext>
              </a:extLst>
            </p:cNvPr>
            <p:cNvSpPr/>
            <p:nvPr/>
          </p:nvSpPr>
          <p:spPr>
            <a:xfrm>
              <a:off x="2378158" y="2712710"/>
              <a:ext cx="7094" cy="42535"/>
            </a:xfrm>
            <a:custGeom>
              <a:avLst/>
              <a:gdLst/>
              <a:ahLst/>
              <a:cxnLst/>
              <a:rect l="l" t="t" r="r" b="b"/>
              <a:pathLst>
                <a:path w="252" h="1511" extrusionOk="0">
                  <a:moveTo>
                    <a:pt x="151" y="1"/>
                  </a:moveTo>
                  <a:cubicBezTo>
                    <a:pt x="101" y="1"/>
                    <a:pt x="51" y="32"/>
                    <a:pt x="51" y="95"/>
                  </a:cubicBezTo>
                  <a:cubicBezTo>
                    <a:pt x="26" y="546"/>
                    <a:pt x="1" y="972"/>
                    <a:pt x="1" y="1398"/>
                  </a:cubicBezTo>
                  <a:cubicBezTo>
                    <a:pt x="1" y="1473"/>
                    <a:pt x="51" y="1511"/>
                    <a:pt x="101" y="1511"/>
                  </a:cubicBezTo>
                  <a:cubicBezTo>
                    <a:pt x="151" y="1511"/>
                    <a:pt x="201" y="1473"/>
                    <a:pt x="201" y="1398"/>
                  </a:cubicBezTo>
                  <a:cubicBezTo>
                    <a:pt x="226" y="972"/>
                    <a:pt x="226" y="546"/>
                    <a:pt x="251" y="95"/>
                  </a:cubicBezTo>
                  <a:cubicBezTo>
                    <a:pt x="251" y="32"/>
                    <a:pt x="201"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6916;p74">
              <a:extLst>
                <a:ext uri="{FF2B5EF4-FFF2-40B4-BE49-F238E27FC236}">
                  <a16:creationId xmlns:a16="http://schemas.microsoft.com/office/drawing/2014/main" id="{9E63C7DB-825F-3A2C-3919-FB7513F22FD5}"/>
                </a:ext>
              </a:extLst>
            </p:cNvPr>
            <p:cNvSpPr/>
            <p:nvPr/>
          </p:nvSpPr>
          <p:spPr>
            <a:xfrm>
              <a:off x="2481866" y="2334364"/>
              <a:ext cx="7094" cy="5686"/>
            </a:xfrm>
            <a:custGeom>
              <a:avLst/>
              <a:gdLst/>
              <a:ahLst/>
              <a:cxnLst/>
              <a:rect l="l" t="t" r="r" b="b"/>
              <a:pathLst>
                <a:path w="252" h="202" extrusionOk="0">
                  <a:moveTo>
                    <a:pt x="126" y="1"/>
                  </a:moveTo>
                  <a:cubicBezTo>
                    <a:pt x="1" y="1"/>
                    <a:pt x="1" y="201"/>
                    <a:pt x="126" y="201"/>
                  </a:cubicBezTo>
                  <a:cubicBezTo>
                    <a:pt x="252" y="201"/>
                    <a:pt x="252"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6917;p74">
              <a:extLst>
                <a:ext uri="{FF2B5EF4-FFF2-40B4-BE49-F238E27FC236}">
                  <a16:creationId xmlns:a16="http://schemas.microsoft.com/office/drawing/2014/main" id="{5BE774F5-76A3-240D-CBD2-6878F90DB193}"/>
                </a:ext>
              </a:extLst>
            </p:cNvPr>
            <p:cNvSpPr/>
            <p:nvPr/>
          </p:nvSpPr>
          <p:spPr>
            <a:xfrm>
              <a:off x="1788345" y="3306605"/>
              <a:ext cx="1024435" cy="665635"/>
            </a:xfrm>
            <a:custGeom>
              <a:avLst/>
              <a:gdLst/>
              <a:ahLst/>
              <a:cxnLst/>
              <a:rect l="l" t="t" r="r" b="b"/>
              <a:pathLst>
                <a:path w="36392" h="23646" extrusionOk="0">
                  <a:moveTo>
                    <a:pt x="29299" y="0"/>
                  </a:moveTo>
                  <a:lnTo>
                    <a:pt x="28346" y="5163"/>
                  </a:lnTo>
                  <a:cubicBezTo>
                    <a:pt x="28346" y="5163"/>
                    <a:pt x="27436" y="11912"/>
                    <a:pt x="22439" y="11912"/>
                  </a:cubicBezTo>
                  <a:cubicBezTo>
                    <a:pt x="22127" y="11912"/>
                    <a:pt x="21799" y="11886"/>
                    <a:pt x="21454" y="11830"/>
                  </a:cubicBezTo>
                  <a:cubicBezTo>
                    <a:pt x="15564" y="10878"/>
                    <a:pt x="11153" y="7043"/>
                    <a:pt x="11153" y="7043"/>
                  </a:cubicBezTo>
                  <a:cubicBezTo>
                    <a:pt x="10953" y="6316"/>
                    <a:pt x="10777" y="5564"/>
                    <a:pt x="10602" y="4812"/>
                  </a:cubicBezTo>
                  <a:cubicBezTo>
                    <a:pt x="10527" y="4512"/>
                    <a:pt x="10426" y="4211"/>
                    <a:pt x="10251" y="3960"/>
                  </a:cubicBezTo>
                  <a:cubicBezTo>
                    <a:pt x="10103" y="3750"/>
                    <a:pt x="9849" y="3592"/>
                    <a:pt x="9593" y="3592"/>
                  </a:cubicBezTo>
                  <a:cubicBezTo>
                    <a:pt x="9545" y="3592"/>
                    <a:pt x="9497" y="3598"/>
                    <a:pt x="9449" y="3609"/>
                  </a:cubicBezTo>
                  <a:cubicBezTo>
                    <a:pt x="9073" y="3710"/>
                    <a:pt x="8897" y="4111"/>
                    <a:pt x="8822" y="4487"/>
                  </a:cubicBezTo>
                  <a:cubicBezTo>
                    <a:pt x="8697" y="5163"/>
                    <a:pt x="8722" y="5890"/>
                    <a:pt x="8923" y="6542"/>
                  </a:cubicBezTo>
                  <a:cubicBezTo>
                    <a:pt x="8321" y="5690"/>
                    <a:pt x="7720" y="4838"/>
                    <a:pt x="7143" y="3985"/>
                  </a:cubicBezTo>
                  <a:cubicBezTo>
                    <a:pt x="6968" y="3735"/>
                    <a:pt x="6767" y="3484"/>
                    <a:pt x="6542" y="3309"/>
                  </a:cubicBezTo>
                  <a:cubicBezTo>
                    <a:pt x="6348" y="3174"/>
                    <a:pt x="6111" y="3083"/>
                    <a:pt x="5874" y="3083"/>
                  </a:cubicBezTo>
                  <a:cubicBezTo>
                    <a:pt x="5804" y="3083"/>
                    <a:pt x="5733" y="3091"/>
                    <a:pt x="5664" y="3108"/>
                  </a:cubicBezTo>
                  <a:cubicBezTo>
                    <a:pt x="5339" y="3234"/>
                    <a:pt x="5138" y="3534"/>
                    <a:pt x="5088" y="3885"/>
                  </a:cubicBezTo>
                  <a:cubicBezTo>
                    <a:pt x="5038" y="4211"/>
                    <a:pt x="5088" y="4537"/>
                    <a:pt x="5188" y="4863"/>
                  </a:cubicBezTo>
                  <a:cubicBezTo>
                    <a:pt x="5489" y="5890"/>
                    <a:pt x="5990" y="6843"/>
                    <a:pt x="6692" y="7645"/>
                  </a:cubicBezTo>
                  <a:cubicBezTo>
                    <a:pt x="5940" y="6968"/>
                    <a:pt x="5188" y="6266"/>
                    <a:pt x="4411" y="5564"/>
                  </a:cubicBezTo>
                  <a:cubicBezTo>
                    <a:pt x="4085" y="5264"/>
                    <a:pt x="3709" y="4938"/>
                    <a:pt x="3258" y="4812"/>
                  </a:cubicBezTo>
                  <a:cubicBezTo>
                    <a:pt x="3176" y="4794"/>
                    <a:pt x="3089" y="4785"/>
                    <a:pt x="3001" y="4785"/>
                  </a:cubicBezTo>
                  <a:cubicBezTo>
                    <a:pt x="2610" y="4785"/>
                    <a:pt x="2203" y="4966"/>
                    <a:pt x="2080" y="5314"/>
                  </a:cubicBezTo>
                  <a:cubicBezTo>
                    <a:pt x="1930" y="5740"/>
                    <a:pt x="2181" y="6191"/>
                    <a:pt x="2431" y="6542"/>
                  </a:cubicBezTo>
                  <a:cubicBezTo>
                    <a:pt x="3133" y="7494"/>
                    <a:pt x="3910" y="8396"/>
                    <a:pt x="4762" y="9198"/>
                  </a:cubicBezTo>
                  <a:cubicBezTo>
                    <a:pt x="4236" y="8823"/>
                    <a:pt x="3634" y="8572"/>
                    <a:pt x="3033" y="8296"/>
                  </a:cubicBezTo>
                  <a:cubicBezTo>
                    <a:pt x="2487" y="8046"/>
                    <a:pt x="1901" y="7735"/>
                    <a:pt x="1273" y="7735"/>
                  </a:cubicBezTo>
                  <a:cubicBezTo>
                    <a:pt x="1208" y="7735"/>
                    <a:pt x="1143" y="7738"/>
                    <a:pt x="1078" y="7745"/>
                  </a:cubicBezTo>
                  <a:cubicBezTo>
                    <a:pt x="602" y="7795"/>
                    <a:pt x="100" y="8071"/>
                    <a:pt x="75" y="8597"/>
                  </a:cubicBezTo>
                  <a:cubicBezTo>
                    <a:pt x="0" y="9198"/>
                    <a:pt x="652" y="9750"/>
                    <a:pt x="1078" y="10101"/>
                  </a:cubicBezTo>
                  <a:cubicBezTo>
                    <a:pt x="1479" y="10427"/>
                    <a:pt x="1905" y="10727"/>
                    <a:pt x="2381" y="10978"/>
                  </a:cubicBezTo>
                  <a:cubicBezTo>
                    <a:pt x="3283" y="11429"/>
                    <a:pt x="4311" y="11529"/>
                    <a:pt x="5213" y="11930"/>
                  </a:cubicBezTo>
                  <a:cubicBezTo>
                    <a:pt x="4691" y="11848"/>
                    <a:pt x="4165" y="11808"/>
                    <a:pt x="3640" y="11808"/>
                  </a:cubicBezTo>
                  <a:cubicBezTo>
                    <a:pt x="2879" y="11808"/>
                    <a:pt x="2120" y="11893"/>
                    <a:pt x="1379" y="12056"/>
                  </a:cubicBezTo>
                  <a:cubicBezTo>
                    <a:pt x="1028" y="12156"/>
                    <a:pt x="652" y="12281"/>
                    <a:pt x="527" y="12607"/>
                  </a:cubicBezTo>
                  <a:cubicBezTo>
                    <a:pt x="401" y="12883"/>
                    <a:pt x="552" y="13234"/>
                    <a:pt x="777" y="13434"/>
                  </a:cubicBezTo>
                  <a:cubicBezTo>
                    <a:pt x="1003" y="13635"/>
                    <a:pt x="1303" y="13735"/>
                    <a:pt x="1604" y="13835"/>
                  </a:cubicBezTo>
                  <a:cubicBezTo>
                    <a:pt x="3110" y="14302"/>
                    <a:pt x="4705" y="14535"/>
                    <a:pt x="6284" y="14535"/>
                  </a:cubicBezTo>
                  <a:cubicBezTo>
                    <a:pt x="6571" y="14535"/>
                    <a:pt x="6858" y="14527"/>
                    <a:pt x="7143" y="14512"/>
                  </a:cubicBezTo>
                  <a:cubicBezTo>
                    <a:pt x="7218" y="14587"/>
                    <a:pt x="7268" y="14637"/>
                    <a:pt x="7268" y="14637"/>
                  </a:cubicBezTo>
                  <a:cubicBezTo>
                    <a:pt x="7268" y="14637"/>
                    <a:pt x="14657" y="23645"/>
                    <a:pt x="24194" y="23645"/>
                  </a:cubicBezTo>
                  <a:cubicBezTo>
                    <a:pt x="24793" y="23645"/>
                    <a:pt x="25401" y="23610"/>
                    <a:pt x="26015" y="23534"/>
                  </a:cubicBezTo>
                  <a:cubicBezTo>
                    <a:pt x="36391" y="22281"/>
                    <a:pt x="35665" y="10577"/>
                    <a:pt x="35665" y="10577"/>
                  </a:cubicBezTo>
                  <a:cubicBezTo>
                    <a:pt x="35264" y="6366"/>
                    <a:pt x="33259" y="1955"/>
                    <a:pt x="29299"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6918;p74">
              <a:extLst>
                <a:ext uri="{FF2B5EF4-FFF2-40B4-BE49-F238E27FC236}">
                  <a16:creationId xmlns:a16="http://schemas.microsoft.com/office/drawing/2014/main" id="{46E2FA8C-5DE4-A57E-BDF3-E8D5A32239D0}"/>
                </a:ext>
              </a:extLst>
            </p:cNvPr>
            <p:cNvSpPr/>
            <p:nvPr/>
          </p:nvSpPr>
          <p:spPr>
            <a:xfrm>
              <a:off x="1780575" y="3303537"/>
              <a:ext cx="1015962" cy="671715"/>
            </a:xfrm>
            <a:custGeom>
              <a:avLst/>
              <a:gdLst/>
              <a:ahLst/>
              <a:cxnLst/>
              <a:rect l="l" t="t" r="r" b="b"/>
              <a:pathLst>
                <a:path w="36091" h="23862" extrusionOk="0">
                  <a:moveTo>
                    <a:pt x="29580" y="0"/>
                  </a:moveTo>
                  <a:cubicBezTo>
                    <a:pt x="29478" y="0"/>
                    <a:pt x="29415" y="141"/>
                    <a:pt x="29524" y="185"/>
                  </a:cubicBezTo>
                  <a:cubicBezTo>
                    <a:pt x="32131" y="1488"/>
                    <a:pt x="33936" y="3919"/>
                    <a:pt x="34938" y="6601"/>
                  </a:cubicBezTo>
                  <a:cubicBezTo>
                    <a:pt x="35389" y="7904"/>
                    <a:pt x="35740" y="9307"/>
                    <a:pt x="35840" y="10686"/>
                  </a:cubicBezTo>
                  <a:cubicBezTo>
                    <a:pt x="35840" y="10861"/>
                    <a:pt x="35840" y="11037"/>
                    <a:pt x="35840" y="11237"/>
                  </a:cubicBezTo>
                  <a:cubicBezTo>
                    <a:pt x="35840" y="12340"/>
                    <a:pt x="35715" y="13468"/>
                    <a:pt x="35489" y="14571"/>
                  </a:cubicBezTo>
                  <a:cubicBezTo>
                    <a:pt x="35164" y="16175"/>
                    <a:pt x="34587" y="17754"/>
                    <a:pt x="33685" y="19132"/>
                  </a:cubicBezTo>
                  <a:cubicBezTo>
                    <a:pt x="32632" y="20786"/>
                    <a:pt x="31078" y="22064"/>
                    <a:pt x="29249" y="22791"/>
                  </a:cubicBezTo>
                  <a:cubicBezTo>
                    <a:pt x="27751" y="23400"/>
                    <a:pt x="26128" y="23658"/>
                    <a:pt x="24505" y="23658"/>
                  </a:cubicBezTo>
                  <a:cubicBezTo>
                    <a:pt x="23520" y="23658"/>
                    <a:pt x="22535" y="23563"/>
                    <a:pt x="21580" y="23393"/>
                  </a:cubicBezTo>
                  <a:cubicBezTo>
                    <a:pt x="19098" y="22917"/>
                    <a:pt x="16717" y="21889"/>
                    <a:pt x="14562" y="20561"/>
                  </a:cubicBezTo>
                  <a:cubicBezTo>
                    <a:pt x="12808" y="19483"/>
                    <a:pt x="11153" y="18205"/>
                    <a:pt x="9650" y="16801"/>
                  </a:cubicBezTo>
                  <a:cubicBezTo>
                    <a:pt x="8948" y="16125"/>
                    <a:pt x="8246" y="15448"/>
                    <a:pt x="7620" y="14696"/>
                  </a:cubicBezTo>
                  <a:cubicBezTo>
                    <a:pt x="7595" y="14671"/>
                    <a:pt x="7569" y="14621"/>
                    <a:pt x="7544" y="14596"/>
                  </a:cubicBezTo>
                  <a:cubicBezTo>
                    <a:pt x="7482" y="14521"/>
                    <a:pt x="7394" y="14502"/>
                    <a:pt x="7300" y="14502"/>
                  </a:cubicBezTo>
                  <a:cubicBezTo>
                    <a:pt x="7206" y="14502"/>
                    <a:pt x="7106" y="14521"/>
                    <a:pt x="7018" y="14521"/>
                  </a:cubicBezTo>
                  <a:cubicBezTo>
                    <a:pt x="6767" y="14546"/>
                    <a:pt x="6517" y="14546"/>
                    <a:pt x="6266" y="14546"/>
                  </a:cubicBezTo>
                  <a:cubicBezTo>
                    <a:pt x="5314" y="14521"/>
                    <a:pt x="4361" y="14420"/>
                    <a:pt x="3409" y="14220"/>
                  </a:cubicBezTo>
                  <a:cubicBezTo>
                    <a:pt x="2958" y="14145"/>
                    <a:pt x="2532" y="14019"/>
                    <a:pt x="2106" y="13894"/>
                  </a:cubicBezTo>
                  <a:cubicBezTo>
                    <a:pt x="1705" y="13794"/>
                    <a:pt x="1204" y="13668"/>
                    <a:pt x="978" y="13292"/>
                  </a:cubicBezTo>
                  <a:cubicBezTo>
                    <a:pt x="376" y="12315"/>
                    <a:pt x="2181" y="12165"/>
                    <a:pt x="2707" y="12089"/>
                  </a:cubicBezTo>
                  <a:cubicBezTo>
                    <a:pt x="3124" y="12044"/>
                    <a:pt x="3541" y="12020"/>
                    <a:pt x="3955" y="12020"/>
                  </a:cubicBezTo>
                  <a:cubicBezTo>
                    <a:pt x="4450" y="12020"/>
                    <a:pt x="4941" y="12055"/>
                    <a:pt x="5424" y="12133"/>
                  </a:cubicBezTo>
                  <a:lnTo>
                    <a:pt x="5424" y="12133"/>
                  </a:lnTo>
                  <a:cubicBezTo>
                    <a:pt x="5429" y="12135"/>
                    <a:pt x="5434" y="12137"/>
                    <a:pt x="5439" y="12140"/>
                  </a:cubicBezTo>
                  <a:cubicBezTo>
                    <a:pt x="5440" y="12138"/>
                    <a:pt x="5440" y="12137"/>
                    <a:pt x="5440" y="12136"/>
                  </a:cubicBezTo>
                  <a:lnTo>
                    <a:pt x="5440" y="12136"/>
                  </a:lnTo>
                  <a:cubicBezTo>
                    <a:pt x="5448" y="12137"/>
                    <a:pt x="5456" y="12138"/>
                    <a:pt x="5464" y="12140"/>
                  </a:cubicBezTo>
                  <a:cubicBezTo>
                    <a:pt x="5472" y="12141"/>
                    <a:pt x="5479" y="12142"/>
                    <a:pt x="5487" y="12142"/>
                  </a:cubicBezTo>
                  <a:cubicBezTo>
                    <a:pt x="5578" y="12142"/>
                    <a:pt x="5655" y="12010"/>
                    <a:pt x="5539" y="11964"/>
                  </a:cubicBezTo>
                  <a:cubicBezTo>
                    <a:pt x="4838" y="11638"/>
                    <a:pt x="4061" y="11513"/>
                    <a:pt x="3309" y="11237"/>
                  </a:cubicBezTo>
                  <a:cubicBezTo>
                    <a:pt x="2582" y="10987"/>
                    <a:pt x="1905" y="10561"/>
                    <a:pt x="1329" y="10034"/>
                  </a:cubicBezTo>
                  <a:cubicBezTo>
                    <a:pt x="878" y="9683"/>
                    <a:pt x="151" y="9007"/>
                    <a:pt x="552" y="8380"/>
                  </a:cubicBezTo>
                  <a:cubicBezTo>
                    <a:pt x="752" y="8054"/>
                    <a:pt x="1097" y="7942"/>
                    <a:pt x="1464" y="7942"/>
                  </a:cubicBezTo>
                  <a:cubicBezTo>
                    <a:pt x="1830" y="7942"/>
                    <a:pt x="2219" y="8054"/>
                    <a:pt x="2507" y="8180"/>
                  </a:cubicBezTo>
                  <a:cubicBezTo>
                    <a:pt x="2933" y="8330"/>
                    <a:pt x="3359" y="8556"/>
                    <a:pt x="3760" y="8731"/>
                  </a:cubicBezTo>
                  <a:cubicBezTo>
                    <a:pt x="4186" y="8932"/>
                    <a:pt x="4612" y="9132"/>
                    <a:pt x="4988" y="9383"/>
                  </a:cubicBezTo>
                  <a:cubicBezTo>
                    <a:pt x="5007" y="9397"/>
                    <a:pt x="5027" y="9403"/>
                    <a:pt x="5046" y="9403"/>
                  </a:cubicBezTo>
                  <a:cubicBezTo>
                    <a:pt x="5128" y="9403"/>
                    <a:pt x="5194" y="9293"/>
                    <a:pt x="5113" y="9232"/>
                  </a:cubicBezTo>
                  <a:cubicBezTo>
                    <a:pt x="5105" y="9224"/>
                    <a:pt x="5096" y="9216"/>
                    <a:pt x="5088" y="9208"/>
                  </a:cubicBezTo>
                  <a:lnTo>
                    <a:pt x="5088" y="9208"/>
                  </a:lnTo>
                  <a:cubicBezTo>
                    <a:pt x="5088" y="9208"/>
                    <a:pt x="5088" y="9207"/>
                    <a:pt x="5088" y="9207"/>
                  </a:cubicBezTo>
                  <a:cubicBezTo>
                    <a:pt x="5087" y="9206"/>
                    <a:pt x="5085" y="9205"/>
                    <a:pt x="5084" y="9204"/>
                  </a:cubicBezTo>
                  <a:lnTo>
                    <a:pt x="5084" y="9204"/>
                  </a:lnTo>
                  <a:cubicBezTo>
                    <a:pt x="4594" y="8737"/>
                    <a:pt x="4128" y="8245"/>
                    <a:pt x="3710" y="7754"/>
                  </a:cubicBezTo>
                  <a:cubicBezTo>
                    <a:pt x="3459" y="7478"/>
                    <a:pt x="3234" y="7202"/>
                    <a:pt x="3033" y="6901"/>
                  </a:cubicBezTo>
                  <a:cubicBezTo>
                    <a:pt x="2833" y="6626"/>
                    <a:pt x="2607" y="6350"/>
                    <a:pt x="2482" y="6024"/>
                  </a:cubicBezTo>
                  <a:cubicBezTo>
                    <a:pt x="2356" y="5749"/>
                    <a:pt x="2381" y="5398"/>
                    <a:pt x="2657" y="5197"/>
                  </a:cubicBezTo>
                  <a:cubicBezTo>
                    <a:pt x="2826" y="5050"/>
                    <a:pt x="3066" y="4991"/>
                    <a:pt x="3287" y="4991"/>
                  </a:cubicBezTo>
                  <a:cubicBezTo>
                    <a:pt x="3328" y="4991"/>
                    <a:pt x="3369" y="4993"/>
                    <a:pt x="3409" y="4997"/>
                  </a:cubicBezTo>
                  <a:cubicBezTo>
                    <a:pt x="4061" y="5097"/>
                    <a:pt x="4587" y="5723"/>
                    <a:pt x="5038" y="6124"/>
                  </a:cubicBezTo>
                  <a:cubicBezTo>
                    <a:pt x="5665" y="6701"/>
                    <a:pt x="6266" y="7252"/>
                    <a:pt x="6893" y="7829"/>
                  </a:cubicBezTo>
                  <a:cubicBezTo>
                    <a:pt x="6916" y="7852"/>
                    <a:pt x="6941" y="7862"/>
                    <a:pt x="6964" y="7862"/>
                  </a:cubicBezTo>
                  <a:cubicBezTo>
                    <a:pt x="7040" y="7862"/>
                    <a:pt x="7101" y="7755"/>
                    <a:pt x="7043" y="7678"/>
                  </a:cubicBezTo>
                  <a:cubicBezTo>
                    <a:pt x="6642" y="7227"/>
                    <a:pt x="6316" y="6751"/>
                    <a:pt x="6066" y="6200"/>
                  </a:cubicBezTo>
                  <a:cubicBezTo>
                    <a:pt x="5790" y="5648"/>
                    <a:pt x="5514" y="5022"/>
                    <a:pt x="5439" y="4420"/>
                  </a:cubicBezTo>
                  <a:cubicBezTo>
                    <a:pt x="5396" y="3902"/>
                    <a:pt x="5650" y="3292"/>
                    <a:pt x="6169" y="3292"/>
                  </a:cubicBezTo>
                  <a:cubicBezTo>
                    <a:pt x="6253" y="3292"/>
                    <a:pt x="6344" y="3308"/>
                    <a:pt x="6442" y="3343"/>
                  </a:cubicBezTo>
                  <a:cubicBezTo>
                    <a:pt x="6767" y="3443"/>
                    <a:pt x="6993" y="3693"/>
                    <a:pt x="7168" y="3969"/>
                  </a:cubicBezTo>
                  <a:cubicBezTo>
                    <a:pt x="7394" y="4220"/>
                    <a:pt x="7569" y="4520"/>
                    <a:pt x="7770" y="4796"/>
                  </a:cubicBezTo>
                  <a:cubicBezTo>
                    <a:pt x="8221" y="5448"/>
                    <a:pt x="8672" y="6074"/>
                    <a:pt x="9098" y="6701"/>
                  </a:cubicBezTo>
                  <a:cubicBezTo>
                    <a:pt x="9126" y="6738"/>
                    <a:pt x="9164" y="6754"/>
                    <a:pt x="9199" y="6754"/>
                  </a:cubicBezTo>
                  <a:cubicBezTo>
                    <a:pt x="9260" y="6754"/>
                    <a:pt x="9315" y="6705"/>
                    <a:pt x="9299" y="6626"/>
                  </a:cubicBezTo>
                  <a:cubicBezTo>
                    <a:pt x="9173" y="6200"/>
                    <a:pt x="9123" y="5749"/>
                    <a:pt x="9123" y="5297"/>
                  </a:cubicBezTo>
                  <a:cubicBezTo>
                    <a:pt x="9148" y="4921"/>
                    <a:pt x="9173" y="4470"/>
                    <a:pt x="9374" y="4119"/>
                  </a:cubicBezTo>
                  <a:cubicBezTo>
                    <a:pt x="9495" y="3918"/>
                    <a:pt x="9680" y="3817"/>
                    <a:pt x="9877" y="3817"/>
                  </a:cubicBezTo>
                  <a:cubicBezTo>
                    <a:pt x="10047" y="3817"/>
                    <a:pt x="10225" y="3893"/>
                    <a:pt x="10376" y="4044"/>
                  </a:cubicBezTo>
                  <a:cubicBezTo>
                    <a:pt x="10652" y="4320"/>
                    <a:pt x="10727" y="4796"/>
                    <a:pt x="10828" y="5197"/>
                  </a:cubicBezTo>
                  <a:lnTo>
                    <a:pt x="11153" y="6551"/>
                  </a:lnTo>
                  <a:cubicBezTo>
                    <a:pt x="11179" y="6651"/>
                    <a:pt x="11204" y="6751"/>
                    <a:pt x="11229" y="6851"/>
                  </a:cubicBezTo>
                  <a:cubicBezTo>
                    <a:pt x="11254" y="6952"/>
                    <a:pt x="11279" y="7102"/>
                    <a:pt x="11329" y="7177"/>
                  </a:cubicBezTo>
                  <a:cubicBezTo>
                    <a:pt x="11329" y="7202"/>
                    <a:pt x="11354" y="7227"/>
                    <a:pt x="11354" y="7252"/>
                  </a:cubicBezTo>
                  <a:cubicBezTo>
                    <a:pt x="11454" y="7353"/>
                    <a:pt x="11580" y="7428"/>
                    <a:pt x="11705" y="7528"/>
                  </a:cubicBezTo>
                  <a:cubicBezTo>
                    <a:pt x="13284" y="8756"/>
                    <a:pt x="15038" y="9784"/>
                    <a:pt x="16893" y="10611"/>
                  </a:cubicBezTo>
                  <a:cubicBezTo>
                    <a:pt x="18271" y="11187"/>
                    <a:pt x="19700" y="11663"/>
                    <a:pt x="21153" y="11939"/>
                  </a:cubicBezTo>
                  <a:cubicBezTo>
                    <a:pt x="21681" y="12049"/>
                    <a:pt x="22208" y="12118"/>
                    <a:pt x="22732" y="12118"/>
                  </a:cubicBezTo>
                  <a:cubicBezTo>
                    <a:pt x="23279" y="12118"/>
                    <a:pt x="23824" y="12043"/>
                    <a:pt x="24362" y="11864"/>
                  </a:cubicBezTo>
                  <a:cubicBezTo>
                    <a:pt x="25991" y="11287"/>
                    <a:pt x="27093" y="9884"/>
                    <a:pt x="27795" y="8380"/>
                  </a:cubicBezTo>
                  <a:cubicBezTo>
                    <a:pt x="28221" y="7428"/>
                    <a:pt x="28572" y="6375"/>
                    <a:pt x="28722" y="5348"/>
                  </a:cubicBezTo>
                  <a:cubicBezTo>
                    <a:pt x="28722" y="5322"/>
                    <a:pt x="28722" y="5297"/>
                    <a:pt x="28722" y="5297"/>
                  </a:cubicBezTo>
                  <a:cubicBezTo>
                    <a:pt x="28738" y="5217"/>
                    <a:pt x="28663" y="5158"/>
                    <a:pt x="28605" y="5158"/>
                  </a:cubicBezTo>
                  <a:cubicBezTo>
                    <a:pt x="28573" y="5158"/>
                    <a:pt x="28547" y="5177"/>
                    <a:pt x="28547" y="5222"/>
                  </a:cubicBezTo>
                  <a:cubicBezTo>
                    <a:pt x="28422" y="6124"/>
                    <a:pt x="28146" y="7027"/>
                    <a:pt x="27795" y="7854"/>
                  </a:cubicBezTo>
                  <a:cubicBezTo>
                    <a:pt x="27169" y="9383"/>
                    <a:pt x="26166" y="10861"/>
                    <a:pt x="24612" y="11538"/>
                  </a:cubicBezTo>
                  <a:cubicBezTo>
                    <a:pt x="23996" y="11807"/>
                    <a:pt x="23339" y="11916"/>
                    <a:pt x="22675" y="11916"/>
                  </a:cubicBezTo>
                  <a:cubicBezTo>
                    <a:pt x="22285" y="11916"/>
                    <a:pt x="21893" y="11879"/>
                    <a:pt x="21504" y="11814"/>
                  </a:cubicBezTo>
                  <a:cubicBezTo>
                    <a:pt x="20001" y="11538"/>
                    <a:pt x="18522" y="11087"/>
                    <a:pt x="17118" y="10485"/>
                  </a:cubicBezTo>
                  <a:cubicBezTo>
                    <a:pt x="15239" y="9658"/>
                    <a:pt x="13434" y="8631"/>
                    <a:pt x="11830" y="7353"/>
                  </a:cubicBezTo>
                  <a:cubicBezTo>
                    <a:pt x="11730" y="7277"/>
                    <a:pt x="11580" y="7202"/>
                    <a:pt x="11504" y="7102"/>
                  </a:cubicBezTo>
                  <a:cubicBezTo>
                    <a:pt x="11479" y="7052"/>
                    <a:pt x="11479" y="6977"/>
                    <a:pt x="11479" y="6927"/>
                  </a:cubicBezTo>
                  <a:cubicBezTo>
                    <a:pt x="11404" y="6701"/>
                    <a:pt x="11354" y="6475"/>
                    <a:pt x="11304" y="6250"/>
                  </a:cubicBezTo>
                  <a:cubicBezTo>
                    <a:pt x="11179" y="5799"/>
                    <a:pt x="11078" y="5322"/>
                    <a:pt x="10953" y="4871"/>
                  </a:cubicBezTo>
                  <a:cubicBezTo>
                    <a:pt x="10878" y="4520"/>
                    <a:pt x="10777" y="4119"/>
                    <a:pt x="10502" y="3869"/>
                  </a:cubicBezTo>
                  <a:cubicBezTo>
                    <a:pt x="10333" y="3719"/>
                    <a:pt x="10109" y="3597"/>
                    <a:pt x="9881" y="3597"/>
                  </a:cubicBezTo>
                  <a:cubicBezTo>
                    <a:pt x="9804" y="3597"/>
                    <a:pt x="9726" y="3612"/>
                    <a:pt x="9650" y="3643"/>
                  </a:cubicBezTo>
                  <a:cubicBezTo>
                    <a:pt x="8998" y="3869"/>
                    <a:pt x="8923" y="4871"/>
                    <a:pt x="8923" y="5448"/>
                  </a:cubicBezTo>
                  <a:cubicBezTo>
                    <a:pt x="8923" y="5696"/>
                    <a:pt x="8940" y="5936"/>
                    <a:pt x="8979" y="6172"/>
                  </a:cubicBezTo>
                  <a:lnTo>
                    <a:pt x="8979" y="6172"/>
                  </a:lnTo>
                  <a:lnTo>
                    <a:pt x="7895" y="4596"/>
                  </a:lnTo>
                  <a:cubicBezTo>
                    <a:pt x="7519" y="4069"/>
                    <a:pt x="7143" y="3343"/>
                    <a:pt x="6467" y="3142"/>
                  </a:cubicBezTo>
                  <a:cubicBezTo>
                    <a:pt x="6369" y="3112"/>
                    <a:pt x="6274" y="3099"/>
                    <a:pt x="6183" y="3099"/>
                  </a:cubicBezTo>
                  <a:cubicBezTo>
                    <a:pt x="5732" y="3099"/>
                    <a:pt x="5368" y="3436"/>
                    <a:pt x="5264" y="3894"/>
                  </a:cubicBezTo>
                  <a:cubicBezTo>
                    <a:pt x="5138" y="4546"/>
                    <a:pt x="5439" y="5297"/>
                    <a:pt x="5690" y="5874"/>
                  </a:cubicBezTo>
                  <a:cubicBezTo>
                    <a:pt x="5850" y="6248"/>
                    <a:pt x="6039" y="6614"/>
                    <a:pt x="6256" y="6962"/>
                  </a:cubicBezTo>
                  <a:lnTo>
                    <a:pt x="6256" y="6962"/>
                  </a:lnTo>
                  <a:cubicBezTo>
                    <a:pt x="5881" y="6625"/>
                    <a:pt x="5506" y="6287"/>
                    <a:pt x="5138" y="5949"/>
                  </a:cubicBezTo>
                  <a:cubicBezTo>
                    <a:pt x="4637" y="5498"/>
                    <a:pt x="4111" y="4896"/>
                    <a:pt x="3409" y="4796"/>
                  </a:cubicBezTo>
                  <a:cubicBezTo>
                    <a:pt x="3368" y="4792"/>
                    <a:pt x="3327" y="4790"/>
                    <a:pt x="3286" y="4790"/>
                  </a:cubicBezTo>
                  <a:cubicBezTo>
                    <a:pt x="2793" y="4790"/>
                    <a:pt x="2275" y="5064"/>
                    <a:pt x="2206" y="5573"/>
                  </a:cubicBezTo>
                  <a:cubicBezTo>
                    <a:pt x="2181" y="5899"/>
                    <a:pt x="2331" y="6225"/>
                    <a:pt x="2482" y="6500"/>
                  </a:cubicBezTo>
                  <a:cubicBezTo>
                    <a:pt x="2682" y="6826"/>
                    <a:pt x="2933" y="7127"/>
                    <a:pt x="3158" y="7403"/>
                  </a:cubicBezTo>
                  <a:cubicBezTo>
                    <a:pt x="3549" y="7900"/>
                    <a:pt x="3978" y="8373"/>
                    <a:pt x="4427" y="8829"/>
                  </a:cubicBezTo>
                  <a:lnTo>
                    <a:pt x="4427" y="8829"/>
                  </a:lnTo>
                  <a:cubicBezTo>
                    <a:pt x="4241" y="8735"/>
                    <a:pt x="4051" y="8645"/>
                    <a:pt x="3860" y="8556"/>
                  </a:cubicBezTo>
                  <a:cubicBezTo>
                    <a:pt x="3484" y="8380"/>
                    <a:pt x="3083" y="8180"/>
                    <a:pt x="2682" y="8029"/>
                  </a:cubicBezTo>
                  <a:cubicBezTo>
                    <a:pt x="2321" y="7877"/>
                    <a:pt x="1891" y="7747"/>
                    <a:pt x="1477" y="7747"/>
                  </a:cubicBezTo>
                  <a:cubicBezTo>
                    <a:pt x="1143" y="7747"/>
                    <a:pt x="820" y="7831"/>
                    <a:pt x="552" y="8054"/>
                  </a:cubicBezTo>
                  <a:cubicBezTo>
                    <a:pt x="0" y="8556"/>
                    <a:pt x="276" y="9282"/>
                    <a:pt x="702" y="9734"/>
                  </a:cubicBezTo>
                  <a:cubicBezTo>
                    <a:pt x="1229" y="10310"/>
                    <a:pt x="1905" y="10811"/>
                    <a:pt x="2607" y="11162"/>
                  </a:cubicBezTo>
                  <a:cubicBezTo>
                    <a:pt x="3246" y="11482"/>
                    <a:pt x="3947" y="11638"/>
                    <a:pt x="4623" y="11844"/>
                  </a:cubicBezTo>
                  <a:lnTo>
                    <a:pt x="4623" y="11844"/>
                  </a:lnTo>
                  <a:cubicBezTo>
                    <a:pt x="4365" y="11822"/>
                    <a:pt x="4106" y="11811"/>
                    <a:pt x="3848" y="11811"/>
                  </a:cubicBezTo>
                  <a:cubicBezTo>
                    <a:pt x="3451" y="11811"/>
                    <a:pt x="3054" y="11837"/>
                    <a:pt x="2657" y="11889"/>
                  </a:cubicBezTo>
                  <a:cubicBezTo>
                    <a:pt x="2231" y="11939"/>
                    <a:pt x="1780" y="12014"/>
                    <a:pt x="1379" y="12140"/>
                  </a:cubicBezTo>
                  <a:cubicBezTo>
                    <a:pt x="1078" y="12240"/>
                    <a:pt x="752" y="12440"/>
                    <a:pt x="677" y="12766"/>
                  </a:cubicBezTo>
                  <a:cubicBezTo>
                    <a:pt x="602" y="13117"/>
                    <a:pt x="777" y="13443"/>
                    <a:pt x="1028" y="13643"/>
                  </a:cubicBezTo>
                  <a:cubicBezTo>
                    <a:pt x="1329" y="13919"/>
                    <a:pt x="1730" y="14019"/>
                    <a:pt x="2106" y="14120"/>
                  </a:cubicBezTo>
                  <a:cubicBezTo>
                    <a:pt x="3033" y="14370"/>
                    <a:pt x="3960" y="14571"/>
                    <a:pt x="4913" y="14671"/>
                  </a:cubicBezTo>
                  <a:cubicBezTo>
                    <a:pt x="5389" y="14696"/>
                    <a:pt x="5865" y="14746"/>
                    <a:pt x="6341" y="14746"/>
                  </a:cubicBezTo>
                  <a:cubicBezTo>
                    <a:pt x="6592" y="14746"/>
                    <a:pt x="6843" y="14746"/>
                    <a:pt x="7093" y="14721"/>
                  </a:cubicBezTo>
                  <a:cubicBezTo>
                    <a:pt x="7143" y="14721"/>
                    <a:pt x="7227" y="14710"/>
                    <a:pt x="7299" y="14710"/>
                  </a:cubicBezTo>
                  <a:cubicBezTo>
                    <a:pt x="7336" y="14710"/>
                    <a:pt x="7369" y="14713"/>
                    <a:pt x="7394" y="14721"/>
                  </a:cubicBezTo>
                  <a:cubicBezTo>
                    <a:pt x="7419" y="14746"/>
                    <a:pt x="7444" y="14796"/>
                    <a:pt x="7469" y="14821"/>
                  </a:cubicBezTo>
                  <a:cubicBezTo>
                    <a:pt x="7519" y="14871"/>
                    <a:pt x="7544" y="14922"/>
                    <a:pt x="7595" y="14972"/>
                  </a:cubicBezTo>
                  <a:cubicBezTo>
                    <a:pt x="7895" y="15323"/>
                    <a:pt x="8221" y="15648"/>
                    <a:pt x="8522" y="15974"/>
                  </a:cubicBezTo>
                  <a:cubicBezTo>
                    <a:pt x="9825" y="17303"/>
                    <a:pt x="11229" y="18531"/>
                    <a:pt x="12732" y="19608"/>
                  </a:cubicBezTo>
                  <a:cubicBezTo>
                    <a:pt x="14762" y="21062"/>
                    <a:pt x="16968" y="22265"/>
                    <a:pt x="19349" y="23017"/>
                  </a:cubicBezTo>
                  <a:cubicBezTo>
                    <a:pt x="21017" y="23562"/>
                    <a:pt x="22768" y="23861"/>
                    <a:pt x="24515" y="23861"/>
                  </a:cubicBezTo>
                  <a:cubicBezTo>
                    <a:pt x="25497" y="23861"/>
                    <a:pt x="26479" y="23767"/>
                    <a:pt x="27444" y="23568"/>
                  </a:cubicBezTo>
                  <a:cubicBezTo>
                    <a:pt x="29550" y="23117"/>
                    <a:pt x="31504" y="22089"/>
                    <a:pt x="32933" y="20460"/>
                  </a:cubicBezTo>
                  <a:cubicBezTo>
                    <a:pt x="34111" y="19132"/>
                    <a:pt x="34913" y="17528"/>
                    <a:pt x="35389" y="15824"/>
                  </a:cubicBezTo>
                  <a:cubicBezTo>
                    <a:pt x="35765" y="14546"/>
                    <a:pt x="35966" y="13192"/>
                    <a:pt x="36041" y="11839"/>
                  </a:cubicBezTo>
                  <a:cubicBezTo>
                    <a:pt x="36091" y="10736"/>
                    <a:pt x="35941" y="9658"/>
                    <a:pt x="35690" y="8531"/>
                  </a:cubicBezTo>
                  <a:cubicBezTo>
                    <a:pt x="35063" y="5723"/>
                    <a:pt x="33685" y="2992"/>
                    <a:pt x="31404" y="1162"/>
                  </a:cubicBezTo>
                  <a:cubicBezTo>
                    <a:pt x="30853" y="711"/>
                    <a:pt x="30251" y="335"/>
                    <a:pt x="29625" y="9"/>
                  </a:cubicBezTo>
                  <a:cubicBezTo>
                    <a:pt x="29609" y="3"/>
                    <a:pt x="29594" y="0"/>
                    <a:pt x="2958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6919;p74">
              <a:extLst>
                <a:ext uri="{FF2B5EF4-FFF2-40B4-BE49-F238E27FC236}">
                  <a16:creationId xmlns:a16="http://schemas.microsoft.com/office/drawing/2014/main" id="{78E9BD56-799E-D121-C05C-456DC9DE2AFB}"/>
                </a:ext>
              </a:extLst>
            </p:cNvPr>
            <p:cNvSpPr/>
            <p:nvPr/>
          </p:nvSpPr>
          <p:spPr>
            <a:xfrm>
              <a:off x="2036578" y="3722223"/>
              <a:ext cx="170279" cy="133825"/>
            </a:xfrm>
            <a:custGeom>
              <a:avLst/>
              <a:gdLst/>
              <a:ahLst/>
              <a:cxnLst/>
              <a:rect l="l" t="t" r="r" b="b"/>
              <a:pathLst>
                <a:path w="6049" h="4754" extrusionOk="0">
                  <a:moveTo>
                    <a:pt x="150" y="1"/>
                  </a:moveTo>
                  <a:cubicBezTo>
                    <a:pt x="77" y="1"/>
                    <a:pt x="1" y="95"/>
                    <a:pt x="79" y="174"/>
                  </a:cubicBezTo>
                  <a:cubicBezTo>
                    <a:pt x="1433" y="1527"/>
                    <a:pt x="2912" y="2755"/>
                    <a:pt x="4491" y="3833"/>
                  </a:cubicBezTo>
                  <a:cubicBezTo>
                    <a:pt x="4917" y="4159"/>
                    <a:pt x="5393" y="4435"/>
                    <a:pt x="5844" y="4735"/>
                  </a:cubicBezTo>
                  <a:cubicBezTo>
                    <a:pt x="5861" y="4748"/>
                    <a:pt x="5879" y="4754"/>
                    <a:pt x="5896" y="4754"/>
                  </a:cubicBezTo>
                  <a:cubicBezTo>
                    <a:pt x="5980" y="4754"/>
                    <a:pt x="6048" y="4622"/>
                    <a:pt x="5944" y="4560"/>
                  </a:cubicBezTo>
                  <a:cubicBezTo>
                    <a:pt x="4315" y="3557"/>
                    <a:pt x="2786" y="2404"/>
                    <a:pt x="1383" y="1126"/>
                  </a:cubicBezTo>
                  <a:cubicBezTo>
                    <a:pt x="982" y="775"/>
                    <a:pt x="581" y="399"/>
                    <a:pt x="205" y="23"/>
                  </a:cubicBezTo>
                  <a:cubicBezTo>
                    <a:pt x="189" y="7"/>
                    <a:pt x="169" y="1"/>
                    <a:pt x="1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6920;p74">
              <a:extLst>
                <a:ext uri="{FF2B5EF4-FFF2-40B4-BE49-F238E27FC236}">
                  <a16:creationId xmlns:a16="http://schemas.microsoft.com/office/drawing/2014/main" id="{87AE91A1-1587-BCC1-0D57-5F04105930F9}"/>
                </a:ext>
              </a:extLst>
            </p:cNvPr>
            <p:cNvSpPr/>
            <p:nvPr/>
          </p:nvSpPr>
          <p:spPr>
            <a:xfrm>
              <a:off x="2216602" y="3863258"/>
              <a:ext cx="7769" cy="5686"/>
            </a:xfrm>
            <a:custGeom>
              <a:avLst/>
              <a:gdLst/>
              <a:ahLst/>
              <a:cxnLst/>
              <a:rect l="l" t="t" r="r" b="b"/>
              <a:pathLst>
                <a:path w="276" h="202" extrusionOk="0">
                  <a:moveTo>
                    <a:pt x="151" y="1"/>
                  </a:moveTo>
                  <a:cubicBezTo>
                    <a:pt x="0" y="1"/>
                    <a:pt x="0" y="201"/>
                    <a:pt x="151" y="201"/>
                  </a:cubicBezTo>
                  <a:cubicBezTo>
                    <a:pt x="276" y="201"/>
                    <a:pt x="276"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6921;p74">
              <a:extLst>
                <a:ext uri="{FF2B5EF4-FFF2-40B4-BE49-F238E27FC236}">
                  <a16:creationId xmlns:a16="http://schemas.microsoft.com/office/drawing/2014/main" id="{E9C9023A-EE74-FB2D-6802-3545987631A2}"/>
                </a:ext>
              </a:extLst>
            </p:cNvPr>
            <p:cNvSpPr/>
            <p:nvPr/>
          </p:nvSpPr>
          <p:spPr>
            <a:xfrm>
              <a:off x="2261052" y="3683600"/>
              <a:ext cx="12020" cy="17706"/>
            </a:xfrm>
            <a:custGeom>
              <a:avLst/>
              <a:gdLst/>
              <a:ahLst/>
              <a:cxnLst/>
              <a:rect l="l" t="t" r="r" b="b"/>
              <a:pathLst>
                <a:path w="427" h="629" extrusionOk="0">
                  <a:moveTo>
                    <a:pt x="301" y="1"/>
                  </a:moveTo>
                  <a:cubicBezTo>
                    <a:pt x="272" y="1"/>
                    <a:pt x="241" y="13"/>
                    <a:pt x="226" y="42"/>
                  </a:cubicBezTo>
                  <a:lnTo>
                    <a:pt x="25" y="468"/>
                  </a:lnTo>
                  <a:cubicBezTo>
                    <a:pt x="25" y="493"/>
                    <a:pt x="0" y="518"/>
                    <a:pt x="25" y="543"/>
                  </a:cubicBezTo>
                  <a:cubicBezTo>
                    <a:pt x="25" y="568"/>
                    <a:pt x="50" y="593"/>
                    <a:pt x="75" y="619"/>
                  </a:cubicBezTo>
                  <a:cubicBezTo>
                    <a:pt x="82" y="625"/>
                    <a:pt x="92" y="628"/>
                    <a:pt x="104" y="628"/>
                  </a:cubicBezTo>
                  <a:cubicBezTo>
                    <a:pt x="137" y="628"/>
                    <a:pt x="182" y="605"/>
                    <a:pt x="201" y="568"/>
                  </a:cubicBezTo>
                  <a:lnTo>
                    <a:pt x="401" y="142"/>
                  </a:lnTo>
                  <a:cubicBezTo>
                    <a:pt x="401" y="117"/>
                    <a:pt x="426" y="92"/>
                    <a:pt x="401" y="67"/>
                  </a:cubicBezTo>
                  <a:cubicBezTo>
                    <a:pt x="401" y="42"/>
                    <a:pt x="376" y="17"/>
                    <a:pt x="351" y="17"/>
                  </a:cubicBezTo>
                  <a:cubicBezTo>
                    <a:pt x="341" y="7"/>
                    <a:pt x="322" y="1"/>
                    <a:pt x="3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6922;p74">
              <a:extLst>
                <a:ext uri="{FF2B5EF4-FFF2-40B4-BE49-F238E27FC236}">
                  <a16:creationId xmlns:a16="http://schemas.microsoft.com/office/drawing/2014/main" id="{A829A3CB-F42E-3ADD-F6AB-96B742CE2059}"/>
                </a:ext>
              </a:extLst>
            </p:cNvPr>
            <p:cNvSpPr/>
            <p:nvPr/>
          </p:nvSpPr>
          <p:spPr>
            <a:xfrm>
              <a:off x="2273747" y="3688019"/>
              <a:ext cx="11316" cy="13991"/>
            </a:xfrm>
            <a:custGeom>
              <a:avLst/>
              <a:gdLst/>
              <a:ahLst/>
              <a:cxnLst/>
              <a:rect l="l" t="t" r="r" b="b"/>
              <a:pathLst>
                <a:path w="402" h="497" extrusionOk="0">
                  <a:moveTo>
                    <a:pt x="286" y="1"/>
                  </a:moveTo>
                  <a:cubicBezTo>
                    <a:pt x="251" y="1"/>
                    <a:pt x="219" y="24"/>
                    <a:pt x="201" y="61"/>
                  </a:cubicBezTo>
                  <a:cubicBezTo>
                    <a:pt x="151" y="161"/>
                    <a:pt x="76" y="236"/>
                    <a:pt x="25" y="336"/>
                  </a:cubicBezTo>
                  <a:cubicBezTo>
                    <a:pt x="0" y="386"/>
                    <a:pt x="25" y="462"/>
                    <a:pt x="76" y="487"/>
                  </a:cubicBezTo>
                  <a:cubicBezTo>
                    <a:pt x="89" y="493"/>
                    <a:pt x="102" y="496"/>
                    <a:pt x="115" y="496"/>
                  </a:cubicBezTo>
                  <a:cubicBezTo>
                    <a:pt x="151" y="496"/>
                    <a:pt x="183" y="473"/>
                    <a:pt x="201" y="436"/>
                  </a:cubicBezTo>
                  <a:cubicBezTo>
                    <a:pt x="251" y="361"/>
                    <a:pt x="326" y="261"/>
                    <a:pt x="376" y="161"/>
                  </a:cubicBezTo>
                  <a:cubicBezTo>
                    <a:pt x="401" y="111"/>
                    <a:pt x="376" y="35"/>
                    <a:pt x="326" y="10"/>
                  </a:cubicBezTo>
                  <a:cubicBezTo>
                    <a:pt x="313" y="4"/>
                    <a:pt x="299" y="1"/>
                    <a:pt x="28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6923;p74">
              <a:extLst>
                <a:ext uri="{FF2B5EF4-FFF2-40B4-BE49-F238E27FC236}">
                  <a16:creationId xmlns:a16="http://schemas.microsoft.com/office/drawing/2014/main" id="{C5748AEA-A492-3717-49B2-561611756DFB}"/>
                </a:ext>
              </a:extLst>
            </p:cNvPr>
            <p:cNvSpPr/>
            <p:nvPr/>
          </p:nvSpPr>
          <p:spPr>
            <a:xfrm>
              <a:off x="2098734" y="3744518"/>
              <a:ext cx="38509" cy="29417"/>
            </a:xfrm>
            <a:custGeom>
              <a:avLst/>
              <a:gdLst/>
              <a:ahLst/>
              <a:cxnLst/>
              <a:rect l="l" t="t" r="r" b="b"/>
              <a:pathLst>
                <a:path w="1368" h="1045" extrusionOk="0">
                  <a:moveTo>
                    <a:pt x="153" y="0"/>
                  </a:moveTo>
                  <a:cubicBezTo>
                    <a:pt x="71" y="0"/>
                    <a:pt x="0" y="107"/>
                    <a:pt x="77" y="184"/>
                  </a:cubicBezTo>
                  <a:cubicBezTo>
                    <a:pt x="403" y="510"/>
                    <a:pt x="779" y="810"/>
                    <a:pt x="1180" y="1036"/>
                  </a:cubicBezTo>
                  <a:cubicBezTo>
                    <a:pt x="1192" y="1042"/>
                    <a:pt x="1204" y="1045"/>
                    <a:pt x="1216" y="1045"/>
                  </a:cubicBezTo>
                  <a:cubicBezTo>
                    <a:pt x="1302" y="1045"/>
                    <a:pt x="1368" y="905"/>
                    <a:pt x="1280" y="861"/>
                  </a:cubicBezTo>
                  <a:cubicBezTo>
                    <a:pt x="879" y="635"/>
                    <a:pt x="528" y="359"/>
                    <a:pt x="227" y="33"/>
                  </a:cubicBezTo>
                  <a:cubicBezTo>
                    <a:pt x="204" y="10"/>
                    <a:pt x="178" y="0"/>
                    <a:pt x="15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6924;p74">
              <a:extLst>
                <a:ext uri="{FF2B5EF4-FFF2-40B4-BE49-F238E27FC236}">
                  <a16:creationId xmlns:a16="http://schemas.microsoft.com/office/drawing/2014/main" id="{816E71CE-B732-9110-E786-9292C228D977}"/>
                </a:ext>
              </a:extLst>
            </p:cNvPr>
            <p:cNvSpPr/>
            <p:nvPr/>
          </p:nvSpPr>
          <p:spPr>
            <a:xfrm>
              <a:off x="1830346" y="3675380"/>
              <a:ext cx="82902" cy="18579"/>
            </a:xfrm>
            <a:custGeom>
              <a:avLst/>
              <a:gdLst/>
              <a:ahLst/>
              <a:cxnLst/>
              <a:rect l="l" t="t" r="r" b="b"/>
              <a:pathLst>
                <a:path w="2945" h="660" extrusionOk="0">
                  <a:moveTo>
                    <a:pt x="124" y="0"/>
                  </a:moveTo>
                  <a:cubicBezTo>
                    <a:pt x="28" y="0"/>
                    <a:pt x="1" y="164"/>
                    <a:pt x="112" y="209"/>
                  </a:cubicBezTo>
                  <a:cubicBezTo>
                    <a:pt x="989" y="459"/>
                    <a:pt x="1892" y="635"/>
                    <a:pt x="2819" y="660"/>
                  </a:cubicBezTo>
                  <a:cubicBezTo>
                    <a:pt x="2944" y="660"/>
                    <a:pt x="2944" y="459"/>
                    <a:pt x="2819" y="459"/>
                  </a:cubicBezTo>
                  <a:cubicBezTo>
                    <a:pt x="1917" y="409"/>
                    <a:pt x="1014" y="259"/>
                    <a:pt x="162" y="8"/>
                  </a:cubicBezTo>
                  <a:cubicBezTo>
                    <a:pt x="149" y="3"/>
                    <a:pt x="136" y="0"/>
                    <a:pt x="1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6925;p74">
              <a:extLst>
                <a:ext uri="{FF2B5EF4-FFF2-40B4-BE49-F238E27FC236}">
                  <a16:creationId xmlns:a16="http://schemas.microsoft.com/office/drawing/2014/main" id="{B5508F4D-04FB-6558-0695-163354D00DA0}"/>
                </a:ext>
              </a:extLst>
            </p:cNvPr>
            <p:cNvSpPr/>
            <p:nvPr/>
          </p:nvSpPr>
          <p:spPr>
            <a:xfrm>
              <a:off x="1930140" y="3691820"/>
              <a:ext cx="7798" cy="7798"/>
            </a:xfrm>
            <a:custGeom>
              <a:avLst/>
              <a:gdLst/>
              <a:ahLst/>
              <a:cxnLst/>
              <a:rect l="l" t="t" r="r" b="b"/>
              <a:pathLst>
                <a:path w="277" h="277" extrusionOk="0">
                  <a:moveTo>
                    <a:pt x="76" y="1"/>
                  </a:moveTo>
                  <a:cubicBezTo>
                    <a:pt x="51" y="1"/>
                    <a:pt x="51" y="26"/>
                    <a:pt x="51" y="26"/>
                  </a:cubicBezTo>
                  <a:cubicBezTo>
                    <a:pt x="26" y="26"/>
                    <a:pt x="26" y="51"/>
                    <a:pt x="26" y="51"/>
                  </a:cubicBezTo>
                  <a:cubicBezTo>
                    <a:pt x="26" y="76"/>
                    <a:pt x="1" y="76"/>
                    <a:pt x="1" y="101"/>
                  </a:cubicBezTo>
                  <a:lnTo>
                    <a:pt x="26" y="126"/>
                  </a:lnTo>
                  <a:cubicBezTo>
                    <a:pt x="26" y="151"/>
                    <a:pt x="26" y="151"/>
                    <a:pt x="51" y="176"/>
                  </a:cubicBezTo>
                  <a:lnTo>
                    <a:pt x="101" y="226"/>
                  </a:lnTo>
                  <a:cubicBezTo>
                    <a:pt x="126" y="251"/>
                    <a:pt x="126" y="251"/>
                    <a:pt x="151" y="251"/>
                  </a:cubicBezTo>
                  <a:cubicBezTo>
                    <a:pt x="151" y="251"/>
                    <a:pt x="176" y="276"/>
                    <a:pt x="176" y="276"/>
                  </a:cubicBezTo>
                  <a:cubicBezTo>
                    <a:pt x="201" y="276"/>
                    <a:pt x="201" y="251"/>
                    <a:pt x="226" y="251"/>
                  </a:cubicBezTo>
                  <a:cubicBezTo>
                    <a:pt x="226" y="251"/>
                    <a:pt x="251" y="251"/>
                    <a:pt x="251" y="226"/>
                  </a:cubicBezTo>
                  <a:lnTo>
                    <a:pt x="277" y="226"/>
                  </a:lnTo>
                  <a:cubicBezTo>
                    <a:pt x="277" y="201"/>
                    <a:pt x="277" y="176"/>
                    <a:pt x="277" y="176"/>
                  </a:cubicBezTo>
                  <a:lnTo>
                    <a:pt x="277" y="126"/>
                  </a:lnTo>
                  <a:cubicBezTo>
                    <a:pt x="277" y="126"/>
                    <a:pt x="277" y="101"/>
                    <a:pt x="251" y="101"/>
                  </a:cubicBezTo>
                  <a:lnTo>
                    <a:pt x="176" y="26"/>
                  </a:lnTo>
                  <a:cubicBezTo>
                    <a:pt x="176" y="26"/>
                    <a:pt x="176"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6926;p74">
              <a:extLst>
                <a:ext uri="{FF2B5EF4-FFF2-40B4-BE49-F238E27FC236}">
                  <a16:creationId xmlns:a16="http://schemas.microsoft.com/office/drawing/2014/main" id="{8678FF41-7F9F-5E6A-B8E5-A75BAF902D87}"/>
                </a:ext>
              </a:extLst>
            </p:cNvPr>
            <p:cNvSpPr/>
            <p:nvPr/>
          </p:nvSpPr>
          <p:spPr>
            <a:xfrm>
              <a:off x="1869419" y="3479929"/>
              <a:ext cx="51796" cy="58355"/>
            </a:xfrm>
            <a:custGeom>
              <a:avLst/>
              <a:gdLst/>
              <a:ahLst/>
              <a:cxnLst/>
              <a:rect l="l" t="t" r="r" b="b"/>
              <a:pathLst>
                <a:path w="1840" h="2073" extrusionOk="0">
                  <a:moveTo>
                    <a:pt x="142" y="1"/>
                  </a:moveTo>
                  <a:cubicBezTo>
                    <a:pt x="71" y="1"/>
                    <a:pt x="1" y="107"/>
                    <a:pt x="78" y="184"/>
                  </a:cubicBezTo>
                  <a:cubicBezTo>
                    <a:pt x="629" y="786"/>
                    <a:pt x="1155" y="1387"/>
                    <a:pt x="1657" y="2039"/>
                  </a:cubicBezTo>
                  <a:cubicBezTo>
                    <a:pt x="1674" y="2062"/>
                    <a:pt x="1694" y="2072"/>
                    <a:pt x="1714" y="2072"/>
                  </a:cubicBezTo>
                  <a:cubicBezTo>
                    <a:pt x="1779" y="2072"/>
                    <a:pt x="1840" y="1966"/>
                    <a:pt x="1782" y="1889"/>
                  </a:cubicBezTo>
                  <a:cubicBezTo>
                    <a:pt x="1281" y="1262"/>
                    <a:pt x="754" y="635"/>
                    <a:pt x="203" y="34"/>
                  </a:cubicBezTo>
                  <a:cubicBezTo>
                    <a:pt x="185" y="11"/>
                    <a:pt x="164" y="1"/>
                    <a:pt x="14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6927;p74">
              <a:extLst>
                <a:ext uri="{FF2B5EF4-FFF2-40B4-BE49-F238E27FC236}">
                  <a16:creationId xmlns:a16="http://schemas.microsoft.com/office/drawing/2014/main" id="{3A6CED6A-1202-24DA-E6AD-4FDFC377CD24}"/>
                </a:ext>
              </a:extLst>
            </p:cNvPr>
            <p:cNvSpPr/>
            <p:nvPr/>
          </p:nvSpPr>
          <p:spPr>
            <a:xfrm>
              <a:off x="1926621" y="3546478"/>
              <a:ext cx="5658" cy="7798"/>
            </a:xfrm>
            <a:custGeom>
              <a:avLst/>
              <a:gdLst/>
              <a:ahLst/>
              <a:cxnLst/>
              <a:rect l="l" t="t" r="r" b="b"/>
              <a:pathLst>
                <a:path w="201" h="277" extrusionOk="0">
                  <a:moveTo>
                    <a:pt x="101" y="1"/>
                  </a:moveTo>
                  <a:lnTo>
                    <a:pt x="76" y="26"/>
                  </a:lnTo>
                  <a:cubicBezTo>
                    <a:pt x="76" y="26"/>
                    <a:pt x="51" y="26"/>
                    <a:pt x="51" y="51"/>
                  </a:cubicBezTo>
                  <a:lnTo>
                    <a:pt x="26" y="51"/>
                  </a:lnTo>
                  <a:cubicBezTo>
                    <a:pt x="0" y="76"/>
                    <a:pt x="0" y="101"/>
                    <a:pt x="0" y="101"/>
                  </a:cubicBezTo>
                  <a:lnTo>
                    <a:pt x="0" y="176"/>
                  </a:lnTo>
                  <a:cubicBezTo>
                    <a:pt x="0" y="201"/>
                    <a:pt x="0" y="201"/>
                    <a:pt x="26" y="226"/>
                  </a:cubicBezTo>
                  <a:cubicBezTo>
                    <a:pt x="26" y="226"/>
                    <a:pt x="26" y="251"/>
                    <a:pt x="51" y="251"/>
                  </a:cubicBezTo>
                  <a:cubicBezTo>
                    <a:pt x="51" y="251"/>
                    <a:pt x="51" y="276"/>
                    <a:pt x="76" y="276"/>
                  </a:cubicBezTo>
                  <a:lnTo>
                    <a:pt x="126" y="276"/>
                  </a:lnTo>
                  <a:cubicBezTo>
                    <a:pt x="151" y="276"/>
                    <a:pt x="176" y="251"/>
                    <a:pt x="176" y="251"/>
                  </a:cubicBezTo>
                  <a:lnTo>
                    <a:pt x="201" y="226"/>
                  </a:lnTo>
                  <a:cubicBezTo>
                    <a:pt x="201" y="201"/>
                    <a:pt x="201" y="201"/>
                    <a:pt x="201" y="176"/>
                  </a:cubicBezTo>
                  <a:lnTo>
                    <a:pt x="201" y="101"/>
                  </a:lnTo>
                  <a:cubicBezTo>
                    <a:pt x="201" y="101"/>
                    <a:pt x="201" y="76"/>
                    <a:pt x="201" y="76"/>
                  </a:cubicBezTo>
                  <a:cubicBezTo>
                    <a:pt x="201" y="51"/>
                    <a:pt x="201" y="51"/>
                    <a:pt x="176" y="51"/>
                  </a:cubicBezTo>
                  <a:cubicBezTo>
                    <a:pt x="176" y="26"/>
                    <a:pt x="151" y="26"/>
                    <a:pt x="151" y="26"/>
                  </a:cubicBezTo>
                  <a:cubicBezTo>
                    <a:pt x="126" y="1"/>
                    <a:pt x="12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6928;p74">
              <a:extLst>
                <a:ext uri="{FF2B5EF4-FFF2-40B4-BE49-F238E27FC236}">
                  <a16:creationId xmlns:a16="http://schemas.microsoft.com/office/drawing/2014/main" id="{07BC5106-4980-4055-C1C7-A15FF2C37915}"/>
                </a:ext>
              </a:extLst>
            </p:cNvPr>
            <p:cNvSpPr/>
            <p:nvPr/>
          </p:nvSpPr>
          <p:spPr>
            <a:xfrm>
              <a:off x="1957671" y="3418082"/>
              <a:ext cx="7066" cy="17650"/>
            </a:xfrm>
            <a:custGeom>
              <a:avLst/>
              <a:gdLst/>
              <a:ahLst/>
              <a:cxnLst/>
              <a:rect l="l" t="t" r="r" b="b"/>
              <a:pathLst>
                <a:path w="251" h="627" extrusionOk="0">
                  <a:moveTo>
                    <a:pt x="126" y="0"/>
                  </a:moveTo>
                  <a:cubicBezTo>
                    <a:pt x="75" y="0"/>
                    <a:pt x="25" y="50"/>
                    <a:pt x="25" y="101"/>
                  </a:cubicBezTo>
                  <a:cubicBezTo>
                    <a:pt x="25" y="251"/>
                    <a:pt x="0" y="376"/>
                    <a:pt x="0" y="527"/>
                  </a:cubicBezTo>
                  <a:cubicBezTo>
                    <a:pt x="0" y="577"/>
                    <a:pt x="50" y="627"/>
                    <a:pt x="101" y="627"/>
                  </a:cubicBezTo>
                  <a:cubicBezTo>
                    <a:pt x="151" y="627"/>
                    <a:pt x="201" y="577"/>
                    <a:pt x="201" y="527"/>
                  </a:cubicBezTo>
                  <a:cubicBezTo>
                    <a:pt x="226" y="376"/>
                    <a:pt x="226" y="251"/>
                    <a:pt x="226" y="101"/>
                  </a:cubicBezTo>
                  <a:cubicBezTo>
                    <a:pt x="251" y="50"/>
                    <a:pt x="176"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6929;p74">
              <a:extLst>
                <a:ext uri="{FF2B5EF4-FFF2-40B4-BE49-F238E27FC236}">
                  <a16:creationId xmlns:a16="http://schemas.microsoft.com/office/drawing/2014/main" id="{83174E4C-1B79-412B-4EB5-8F2DD063B803}"/>
                </a:ext>
              </a:extLst>
            </p:cNvPr>
            <p:cNvSpPr/>
            <p:nvPr/>
          </p:nvSpPr>
          <p:spPr>
            <a:xfrm>
              <a:off x="1969663" y="3421601"/>
              <a:ext cx="5658" cy="16271"/>
            </a:xfrm>
            <a:custGeom>
              <a:avLst/>
              <a:gdLst/>
              <a:ahLst/>
              <a:cxnLst/>
              <a:rect l="l" t="t" r="r" b="b"/>
              <a:pathLst>
                <a:path w="201" h="578" extrusionOk="0">
                  <a:moveTo>
                    <a:pt x="101" y="1"/>
                  </a:moveTo>
                  <a:cubicBezTo>
                    <a:pt x="50" y="1"/>
                    <a:pt x="0" y="51"/>
                    <a:pt x="0" y="101"/>
                  </a:cubicBezTo>
                  <a:lnTo>
                    <a:pt x="0" y="477"/>
                  </a:lnTo>
                  <a:cubicBezTo>
                    <a:pt x="0" y="527"/>
                    <a:pt x="50" y="577"/>
                    <a:pt x="101" y="577"/>
                  </a:cubicBezTo>
                  <a:cubicBezTo>
                    <a:pt x="151" y="577"/>
                    <a:pt x="201" y="527"/>
                    <a:pt x="201" y="477"/>
                  </a:cubicBezTo>
                  <a:lnTo>
                    <a:pt x="201" y="101"/>
                  </a:lnTo>
                  <a:cubicBezTo>
                    <a:pt x="201" y="51"/>
                    <a:pt x="15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6930;p74">
              <a:extLst>
                <a:ext uri="{FF2B5EF4-FFF2-40B4-BE49-F238E27FC236}">
                  <a16:creationId xmlns:a16="http://schemas.microsoft.com/office/drawing/2014/main" id="{A97FCDAA-87E9-A296-E53C-057573E5E78E}"/>
                </a:ext>
              </a:extLst>
            </p:cNvPr>
            <p:cNvSpPr/>
            <p:nvPr/>
          </p:nvSpPr>
          <p:spPr>
            <a:xfrm>
              <a:off x="2093020" y="3531867"/>
              <a:ext cx="52556" cy="34906"/>
            </a:xfrm>
            <a:custGeom>
              <a:avLst/>
              <a:gdLst/>
              <a:ahLst/>
              <a:cxnLst/>
              <a:rect l="l" t="t" r="r" b="b"/>
              <a:pathLst>
                <a:path w="1867" h="1240" extrusionOk="0">
                  <a:moveTo>
                    <a:pt x="153" y="0"/>
                  </a:moveTo>
                  <a:cubicBezTo>
                    <a:pt x="69" y="0"/>
                    <a:pt x="1" y="132"/>
                    <a:pt x="105" y="194"/>
                  </a:cubicBezTo>
                  <a:cubicBezTo>
                    <a:pt x="606" y="570"/>
                    <a:pt x="1132" y="896"/>
                    <a:pt x="1684" y="1222"/>
                  </a:cubicBezTo>
                  <a:cubicBezTo>
                    <a:pt x="1701" y="1234"/>
                    <a:pt x="1718" y="1240"/>
                    <a:pt x="1734" y="1240"/>
                  </a:cubicBezTo>
                  <a:cubicBezTo>
                    <a:pt x="1812" y="1240"/>
                    <a:pt x="1867" y="1108"/>
                    <a:pt x="1784" y="1046"/>
                  </a:cubicBezTo>
                  <a:cubicBezTo>
                    <a:pt x="1232" y="720"/>
                    <a:pt x="706" y="394"/>
                    <a:pt x="205" y="19"/>
                  </a:cubicBezTo>
                  <a:cubicBezTo>
                    <a:pt x="188" y="6"/>
                    <a:pt x="170" y="0"/>
                    <a:pt x="15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6931;p74">
              <a:extLst>
                <a:ext uri="{FF2B5EF4-FFF2-40B4-BE49-F238E27FC236}">
                  <a16:creationId xmlns:a16="http://schemas.microsoft.com/office/drawing/2014/main" id="{8EF96399-CFC4-DE8F-A4FF-668857ABDF2A}"/>
                </a:ext>
              </a:extLst>
            </p:cNvPr>
            <p:cNvSpPr/>
            <p:nvPr/>
          </p:nvSpPr>
          <p:spPr>
            <a:xfrm>
              <a:off x="2160159" y="3570462"/>
              <a:ext cx="7769" cy="5686"/>
            </a:xfrm>
            <a:custGeom>
              <a:avLst/>
              <a:gdLst/>
              <a:ahLst/>
              <a:cxnLst/>
              <a:rect l="l" t="t" r="r" b="b"/>
              <a:pathLst>
                <a:path w="276" h="202" extrusionOk="0">
                  <a:moveTo>
                    <a:pt x="151" y="1"/>
                  </a:moveTo>
                  <a:cubicBezTo>
                    <a:pt x="0" y="1"/>
                    <a:pt x="0" y="201"/>
                    <a:pt x="151" y="201"/>
                  </a:cubicBezTo>
                  <a:cubicBezTo>
                    <a:pt x="276" y="201"/>
                    <a:pt x="276"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6932;p74">
              <a:extLst>
                <a:ext uri="{FF2B5EF4-FFF2-40B4-BE49-F238E27FC236}">
                  <a16:creationId xmlns:a16="http://schemas.microsoft.com/office/drawing/2014/main" id="{8C6F28D9-88A8-86BE-66B3-56096E583A66}"/>
                </a:ext>
              </a:extLst>
            </p:cNvPr>
            <p:cNvSpPr/>
            <p:nvPr/>
          </p:nvSpPr>
          <p:spPr>
            <a:xfrm>
              <a:off x="1824321" y="3565958"/>
              <a:ext cx="19789" cy="15820"/>
            </a:xfrm>
            <a:custGeom>
              <a:avLst/>
              <a:gdLst/>
              <a:ahLst/>
              <a:cxnLst/>
              <a:rect l="l" t="t" r="r" b="b"/>
              <a:pathLst>
                <a:path w="703" h="562" extrusionOk="0">
                  <a:moveTo>
                    <a:pt x="115" y="1"/>
                  </a:moveTo>
                  <a:cubicBezTo>
                    <a:pt x="102" y="1"/>
                    <a:pt x="89" y="4"/>
                    <a:pt x="76" y="11"/>
                  </a:cubicBezTo>
                  <a:cubicBezTo>
                    <a:pt x="25" y="36"/>
                    <a:pt x="0" y="111"/>
                    <a:pt x="25" y="161"/>
                  </a:cubicBezTo>
                  <a:cubicBezTo>
                    <a:pt x="176" y="336"/>
                    <a:pt x="351" y="487"/>
                    <a:pt x="577" y="562"/>
                  </a:cubicBezTo>
                  <a:cubicBezTo>
                    <a:pt x="627" y="562"/>
                    <a:pt x="702" y="537"/>
                    <a:pt x="702" y="487"/>
                  </a:cubicBezTo>
                  <a:cubicBezTo>
                    <a:pt x="702" y="437"/>
                    <a:pt x="677" y="386"/>
                    <a:pt x="627" y="361"/>
                  </a:cubicBezTo>
                  <a:cubicBezTo>
                    <a:pt x="627" y="361"/>
                    <a:pt x="602" y="361"/>
                    <a:pt x="602" y="336"/>
                  </a:cubicBezTo>
                  <a:lnTo>
                    <a:pt x="552" y="336"/>
                  </a:lnTo>
                  <a:cubicBezTo>
                    <a:pt x="527" y="311"/>
                    <a:pt x="527" y="311"/>
                    <a:pt x="502" y="311"/>
                  </a:cubicBezTo>
                  <a:cubicBezTo>
                    <a:pt x="477" y="286"/>
                    <a:pt x="426" y="261"/>
                    <a:pt x="376" y="236"/>
                  </a:cubicBezTo>
                  <a:cubicBezTo>
                    <a:pt x="376" y="236"/>
                    <a:pt x="376" y="236"/>
                    <a:pt x="376" y="211"/>
                  </a:cubicBezTo>
                  <a:cubicBezTo>
                    <a:pt x="376" y="211"/>
                    <a:pt x="351" y="211"/>
                    <a:pt x="351" y="186"/>
                  </a:cubicBezTo>
                  <a:cubicBezTo>
                    <a:pt x="326" y="186"/>
                    <a:pt x="301" y="161"/>
                    <a:pt x="301" y="161"/>
                  </a:cubicBezTo>
                  <a:cubicBezTo>
                    <a:pt x="276" y="136"/>
                    <a:pt x="251" y="111"/>
                    <a:pt x="251" y="86"/>
                  </a:cubicBezTo>
                  <a:cubicBezTo>
                    <a:pt x="226" y="86"/>
                    <a:pt x="226" y="86"/>
                    <a:pt x="226" y="61"/>
                  </a:cubicBezTo>
                  <a:lnTo>
                    <a:pt x="201" y="61"/>
                  </a:lnTo>
                  <a:cubicBezTo>
                    <a:pt x="183" y="24"/>
                    <a:pt x="151" y="1"/>
                    <a:pt x="11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6933;p74">
              <a:extLst>
                <a:ext uri="{FF2B5EF4-FFF2-40B4-BE49-F238E27FC236}">
                  <a16:creationId xmlns:a16="http://schemas.microsoft.com/office/drawing/2014/main" id="{C4F82A16-3B0C-8114-5530-043822D4E1A0}"/>
                </a:ext>
              </a:extLst>
            </p:cNvPr>
            <p:cNvSpPr/>
            <p:nvPr/>
          </p:nvSpPr>
          <p:spPr>
            <a:xfrm>
              <a:off x="1872290" y="3591631"/>
              <a:ext cx="5686" cy="12724"/>
            </a:xfrm>
            <a:custGeom>
              <a:avLst/>
              <a:gdLst/>
              <a:ahLst/>
              <a:cxnLst/>
              <a:rect l="l" t="t" r="r" b="b"/>
              <a:pathLst>
                <a:path w="202" h="452" extrusionOk="0">
                  <a:moveTo>
                    <a:pt x="101" y="1"/>
                  </a:moveTo>
                  <a:cubicBezTo>
                    <a:pt x="51" y="1"/>
                    <a:pt x="1" y="26"/>
                    <a:pt x="1" y="101"/>
                  </a:cubicBezTo>
                  <a:lnTo>
                    <a:pt x="1" y="352"/>
                  </a:lnTo>
                  <a:cubicBezTo>
                    <a:pt x="1" y="402"/>
                    <a:pt x="51" y="452"/>
                    <a:pt x="101" y="452"/>
                  </a:cubicBezTo>
                  <a:cubicBezTo>
                    <a:pt x="151" y="452"/>
                    <a:pt x="201" y="402"/>
                    <a:pt x="201" y="352"/>
                  </a:cubicBezTo>
                  <a:lnTo>
                    <a:pt x="201" y="101"/>
                  </a:lnTo>
                  <a:cubicBezTo>
                    <a:pt x="201" y="51"/>
                    <a:pt x="15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6934;p74">
              <a:extLst>
                <a:ext uri="{FF2B5EF4-FFF2-40B4-BE49-F238E27FC236}">
                  <a16:creationId xmlns:a16="http://schemas.microsoft.com/office/drawing/2014/main" id="{FD160CCC-6F56-45BA-FD96-0E0FA83F2ADB}"/>
                </a:ext>
              </a:extLst>
            </p:cNvPr>
            <p:cNvSpPr/>
            <p:nvPr/>
          </p:nvSpPr>
          <p:spPr>
            <a:xfrm>
              <a:off x="1886394" y="3593039"/>
              <a:ext cx="6390" cy="13456"/>
            </a:xfrm>
            <a:custGeom>
              <a:avLst/>
              <a:gdLst/>
              <a:ahLst/>
              <a:cxnLst/>
              <a:rect l="l" t="t" r="r" b="b"/>
              <a:pathLst>
                <a:path w="227" h="478" extrusionOk="0">
                  <a:moveTo>
                    <a:pt x="126" y="1"/>
                  </a:moveTo>
                  <a:cubicBezTo>
                    <a:pt x="51" y="1"/>
                    <a:pt x="1" y="51"/>
                    <a:pt x="1" y="101"/>
                  </a:cubicBezTo>
                  <a:lnTo>
                    <a:pt x="1" y="377"/>
                  </a:lnTo>
                  <a:cubicBezTo>
                    <a:pt x="1" y="427"/>
                    <a:pt x="51" y="477"/>
                    <a:pt x="126" y="477"/>
                  </a:cubicBezTo>
                  <a:cubicBezTo>
                    <a:pt x="176" y="477"/>
                    <a:pt x="226" y="427"/>
                    <a:pt x="226" y="377"/>
                  </a:cubicBezTo>
                  <a:lnTo>
                    <a:pt x="226" y="101"/>
                  </a:lnTo>
                  <a:cubicBezTo>
                    <a:pt x="226" y="51"/>
                    <a:pt x="176"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6935;p74">
              <a:extLst>
                <a:ext uri="{FF2B5EF4-FFF2-40B4-BE49-F238E27FC236}">
                  <a16:creationId xmlns:a16="http://schemas.microsoft.com/office/drawing/2014/main" id="{CEF5302D-6CE0-C792-234C-3043522ABB7C}"/>
                </a:ext>
              </a:extLst>
            </p:cNvPr>
            <p:cNvSpPr/>
            <p:nvPr/>
          </p:nvSpPr>
          <p:spPr>
            <a:xfrm>
              <a:off x="2299139" y="3294613"/>
              <a:ext cx="534822" cy="714531"/>
            </a:xfrm>
            <a:custGeom>
              <a:avLst/>
              <a:gdLst/>
              <a:ahLst/>
              <a:cxnLst/>
              <a:rect l="l" t="t" r="r" b="b"/>
              <a:pathLst>
                <a:path w="18999" h="25383" extrusionOk="0">
                  <a:moveTo>
                    <a:pt x="10276" y="0"/>
                  </a:moveTo>
                  <a:lnTo>
                    <a:pt x="8998" y="1855"/>
                  </a:lnTo>
                  <a:cubicBezTo>
                    <a:pt x="8547" y="2356"/>
                    <a:pt x="8647" y="3158"/>
                    <a:pt x="8823" y="3810"/>
                  </a:cubicBezTo>
                  <a:cubicBezTo>
                    <a:pt x="8998" y="4462"/>
                    <a:pt x="9249" y="5163"/>
                    <a:pt x="8948" y="5790"/>
                  </a:cubicBezTo>
                  <a:cubicBezTo>
                    <a:pt x="8522" y="6667"/>
                    <a:pt x="7194" y="6918"/>
                    <a:pt x="6968" y="7870"/>
                  </a:cubicBezTo>
                  <a:cubicBezTo>
                    <a:pt x="6793" y="8572"/>
                    <a:pt x="7344" y="9299"/>
                    <a:pt x="7118" y="9975"/>
                  </a:cubicBezTo>
                  <a:cubicBezTo>
                    <a:pt x="6943" y="10552"/>
                    <a:pt x="6291" y="10853"/>
                    <a:pt x="5690" y="10903"/>
                  </a:cubicBezTo>
                  <a:cubicBezTo>
                    <a:pt x="5586" y="10911"/>
                    <a:pt x="5482" y="10915"/>
                    <a:pt x="5378" y="10915"/>
                  </a:cubicBezTo>
                  <a:cubicBezTo>
                    <a:pt x="4985" y="10915"/>
                    <a:pt x="4591" y="10866"/>
                    <a:pt x="4197" y="10866"/>
                  </a:cubicBezTo>
                  <a:cubicBezTo>
                    <a:pt x="4093" y="10866"/>
                    <a:pt x="3989" y="10869"/>
                    <a:pt x="3885" y="10878"/>
                  </a:cubicBezTo>
                  <a:cubicBezTo>
                    <a:pt x="3209" y="10953"/>
                    <a:pt x="2507" y="11354"/>
                    <a:pt x="2482" y="12056"/>
                  </a:cubicBezTo>
                  <a:cubicBezTo>
                    <a:pt x="3184" y="15890"/>
                    <a:pt x="2281" y="20026"/>
                    <a:pt x="1" y="23209"/>
                  </a:cubicBezTo>
                  <a:cubicBezTo>
                    <a:pt x="879" y="24526"/>
                    <a:pt x="2438" y="25331"/>
                    <a:pt x="4012" y="25331"/>
                  </a:cubicBezTo>
                  <a:cubicBezTo>
                    <a:pt x="4145" y="25331"/>
                    <a:pt x="4279" y="25326"/>
                    <a:pt x="4412" y="25314"/>
                  </a:cubicBezTo>
                  <a:cubicBezTo>
                    <a:pt x="5508" y="25208"/>
                    <a:pt x="6586" y="24731"/>
                    <a:pt x="7677" y="24731"/>
                  </a:cubicBezTo>
                  <a:cubicBezTo>
                    <a:pt x="7883" y="24731"/>
                    <a:pt x="8089" y="24748"/>
                    <a:pt x="8296" y="24787"/>
                  </a:cubicBezTo>
                  <a:cubicBezTo>
                    <a:pt x="9040" y="24923"/>
                    <a:pt x="9764" y="25382"/>
                    <a:pt x="10522" y="25382"/>
                  </a:cubicBezTo>
                  <a:cubicBezTo>
                    <a:pt x="10607" y="25382"/>
                    <a:pt x="10692" y="25377"/>
                    <a:pt x="10778" y="25364"/>
                  </a:cubicBezTo>
                  <a:cubicBezTo>
                    <a:pt x="11555" y="25264"/>
                    <a:pt x="12131" y="24687"/>
                    <a:pt x="12607" y="24086"/>
                  </a:cubicBezTo>
                  <a:cubicBezTo>
                    <a:pt x="13083" y="23484"/>
                    <a:pt x="13509" y="22808"/>
                    <a:pt x="14186" y="22432"/>
                  </a:cubicBezTo>
                  <a:cubicBezTo>
                    <a:pt x="15063" y="21930"/>
                    <a:pt x="16216" y="22031"/>
                    <a:pt x="17043" y="21454"/>
                  </a:cubicBezTo>
                  <a:cubicBezTo>
                    <a:pt x="17895" y="20878"/>
                    <a:pt x="18171" y="19750"/>
                    <a:pt x="18196" y="18722"/>
                  </a:cubicBezTo>
                  <a:cubicBezTo>
                    <a:pt x="18221" y="17720"/>
                    <a:pt x="17595" y="16442"/>
                    <a:pt x="17745" y="15439"/>
                  </a:cubicBezTo>
                  <a:cubicBezTo>
                    <a:pt x="17921" y="14261"/>
                    <a:pt x="18647" y="12757"/>
                    <a:pt x="18798" y="11579"/>
                  </a:cubicBezTo>
                  <a:cubicBezTo>
                    <a:pt x="18998" y="10000"/>
                    <a:pt x="17971" y="8121"/>
                    <a:pt x="17169" y="6717"/>
                  </a:cubicBezTo>
                  <a:cubicBezTo>
                    <a:pt x="16367" y="5339"/>
                    <a:pt x="14487" y="1680"/>
                    <a:pt x="10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6936;p74">
              <a:extLst>
                <a:ext uri="{FF2B5EF4-FFF2-40B4-BE49-F238E27FC236}">
                  <a16:creationId xmlns:a16="http://schemas.microsoft.com/office/drawing/2014/main" id="{0F5EBE7D-F453-4573-BC4B-18A56AA947C4}"/>
                </a:ext>
              </a:extLst>
            </p:cNvPr>
            <p:cNvSpPr/>
            <p:nvPr/>
          </p:nvSpPr>
          <p:spPr>
            <a:xfrm>
              <a:off x="2296324" y="3291573"/>
              <a:ext cx="536933" cy="720471"/>
            </a:xfrm>
            <a:custGeom>
              <a:avLst/>
              <a:gdLst/>
              <a:ahLst/>
              <a:cxnLst/>
              <a:rect l="l" t="t" r="r" b="b"/>
              <a:pathLst>
                <a:path w="19074" h="25594" extrusionOk="0">
                  <a:moveTo>
                    <a:pt x="10388" y="0"/>
                  </a:moveTo>
                  <a:cubicBezTo>
                    <a:pt x="10292" y="0"/>
                    <a:pt x="10262" y="164"/>
                    <a:pt x="10351" y="209"/>
                  </a:cubicBezTo>
                  <a:cubicBezTo>
                    <a:pt x="11705" y="760"/>
                    <a:pt x="12908" y="1537"/>
                    <a:pt x="13960" y="2514"/>
                  </a:cubicBezTo>
                  <a:cubicBezTo>
                    <a:pt x="14813" y="3316"/>
                    <a:pt x="15539" y="4219"/>
                    <a:pt x="16166" y="5196"/>
                  </a:cubicBezTo>
                  <a:cubicBezTo>
                    <a:pt x="16642" y="5948"/>
                    <a:pt x="17093" y="6725"/>
                    <a:pt x="17544" y="7502"/>
                  </a:cubicBezTo>
                  <a:cubicBezTo>
                    <a:pt x="18296" y="8855"/>
                    <a:pt x="19073" y="10434"/>
                    <a:pt x="18747" y="12013"/>
                  </a:cubicBezTo>
                  <a:cubicBezTo>
                    <a:pt x="18572" y="12815"/>
                    <a:pt x="18271" y="13567"/>
                    <a:pt x="18046" y="14319"/>
                  </a:cubicBezTo>
                  <a:cubicBezTo>
                    <a:pt x="17920" y="14670"/>
                    <a:pt x="17820" y="15046"/>
                    <a:pt x="17745" y="15422"/>
                  </a:cubicBezTo>
                  <a:cubicBezTo>
                    <a:pt x="17695" y="15773"/>
                    <a:pt x="17720" y="16123"/>
                    <a:pt x="17770" y="16474"/>
                  </a:cubicBezTo>
                  <a:cubicBezTo>
                    <a:pt x="17895" y="17251"/>
                    <a:pt x="18196" y="18003"/>
                    <a:pt x="18196" y="18780"/>
                  </a:cubicBezTo>
                  <a:cubicBezTo>
                    <a:pt x="18196" y="19482"/>
                    <a:pt x="18071" y="20234"/>
                    <a:pt x="17670" y="20835"/>
                  </a:cubicBezTo>
                  <a:cubicBezTo>
                    <a:pt x="17494" y="21161"/>
                    <a:pt x="17244" y="21412"/>
                    <a:pt x="16918" y="21587"/>
                  </a:cubicBezTo>
                  <a:cubicBezTo>
                    <a:pt x="16592" y="21763"/>
                    <a:pt x="16216" y="21863"/>
                    <a:pt x="15840" y="21963"/>
                  </a:cubicBezTo>
                  <a:cubicBezTo>
                    <a:pt x="15464" y="22038"/>
                    <a:pt x="15088" y="22113"/>
                    <a:pt x="14712" y="22239"/>
                  </a:cubicBezTo>
                  <a:cubicBezTo>
                    <a:pt x="14361" y="22364"/>
                    <a:pt x="14036" y="22540"/>
                    <a:pt x="13735" y="22790"/>
                  </a:cubicBezTo>
                  <a:cubicBezTo>
                    <a:pt x="13158" y="23317"/>
                    <a:pt x="12782" y="24018"/>
                    <a:pt x="12231" y="24570"/>
                  </a:cubicBezTo>
                  <a:cubicBezTo>
                    <a:pt x="11980" y="24845"/>
                    <a:pt x="11655" y="25121"/>
                    <a:pt x="11304" y="25271"/>
                  </a:cubicBezTo>
                  <a:cubicBezTo>
                    <a:pt x="11097" y="25354"/>
                    <a:pt x="10882" y="25391"/>
                    <a:pt x="10664" y="25391"/>
                  </a:cubicBezTo>
                  <a:cubicBezTo>
                    <a:pt x="10486" y="25391"/>
                    <a:pt x="10306" y="25367"/>
                    <a:pt x="10126" y="25322"/>
                  </a:cubicBezTo>
                  <a:cubicBezTo>
                    <a:pt x="9700" y="25221"/>
                    <a:pt x="9324" y="25046"/>
                    <a:pt x="8923" y="24921"/>
                  </a:cubicBezTo>
                  <a:cubicBezTo>
                    <a:pt x="8574" y="24811"/>
                    <a:pt x="8224" y="24740"/>
                    <a:pt x="7859" y="24740"/>
                  </a:cubicBezTo>
                  <a:cubicBezTo>
                    <a:pt x="7804" y="24740"/>
                    <a:pt x="7750" y="24742"/>
                    <a:pt x="7695" y="24745"/>
                  </a:cubicBezTo>
                  <a:cubicBezTo>
                    <a:pt x="6817" y="24770"/>
                    <a:pt x="5990" y="25071"/>
                    <a:pt x="5138" y="25221"/>
                  </a:cubicBezTo>
                  <a:cubicBezTo>
                    <a:pt x="4789" y="25289"/>
                    <a:pt x="4440" y="25326"/>
                    <a:pt x="4093" y="25326"/>
                  </a:cubicBezTo>
                  <a:cubicBezTo>
                    <a:pt x="3668" y="25326"/>
                    <a:pt x="3246" y="25270"/>
                    <a:pt x="2832" y="25146"/>
                  </a:cubicBezTo>
                  <a:cubicBezTo>
                    <a:pt x="2131" y="24946"/>
                    <a:pt x="1454" y="24595"/>
                    <a:pt x="903" y="24093"/>
                  </a:cubicBezTo>
                  <a:cubicBezTo>
                    <a:pt x="666" y="23857"/>
                    <a:pt x="430" y="23599"/>
                    <a:pt x="236" y="23318"/>
                  </a:cubicBezTo>
                  <a:lnTo>
                    <a:pt x="236" y="23318"/>
                  </a:lnTo>
                  <a:cubicBezTo>
                    <a:pt x="1295" y="21825"/>
                    <a:pt x="2035" y="20114"/>
                    <a:pt x="2482" y="18354"/>
                  </a:cubicBezTo>
                  <a:cubicBezTo>
                    <a:pt x="2933" y="16550"/>
                    <a:pt x="3033" y="14645"/>
                    <a:pt x="2782" y="12815"/>
                  </a:cubicBezTo>
                  <a:cubicBezTo>
                    <a:pt x="2782" y="12715"/>
                    <a:pt x="2757" y="12615"/>
                    <a:pt x="2732" y="12514"/>
                  </a:cubicBezTo>
                  <a:cubicBezTo>
                    <a:pt x="2732" y="12389"/>
                    <a:pt x="2682" y="12239"/>
                    <a:pt x="2682" y="12113"/>
                  </a:cubicBezTo>
                  <a:cubicBezTo>
                    <a:pt x="2682" y="11938"/>
                    <a:pt x="2782" y="11737"/>
                    <a:pt x="2908" y="11612"/>
                  </a:cubicBezTo>
                  <a:cubicBezTo>
                    <a:pt x="3133" y="11311"/>
                    <a:pt x="3509" y="11161"/>
                    <a:pt x="3885" y="11111"/>
                  </a:cubicBezTo>
                  <a:cubicBezTo>
                    <a:pt x="4061" y="11078"/>
                    <a:pt x="4236" y="11066"/>
                    <a:pt x="4411" y="11066"/>
                  </a:cubicBezTo>
                  <a:cubicBezTo>
                    <a:pt x="4762" y="11066"/>
                    <a:pt x="5113" y="11111"/>
                    <a:pt x="5464" y="11111"/>
                  </a:cubicBezTo>
                  <a:cubicBezTo>
                    <a:pt x="5890" y="11111"/>
                    <a:pt x="6291" y="11061"/>
                    <a:pt x="6667" y="10860"/>
                  </a:cubicBezTo>
                  <a:cubicBezTo>
                    <a:pt x="6993" y="10685"/>
                    <a:pt x="7269" y="10384"/>
                    <a:pt x="7344" y="10033"/>
                  </a:cubicBezTo>
                  <a:cubicBezTo>
                    <a:pt x="7444" y="9607"/>
                    <a:pt x="7294" y="9181"/>
                    <a:pt x="7193" y="8755"/>
                  </a:cubicBezTo>
                  <a:cubicBezTo>
                    <a:pt x="7118" y="8354"/>
                    <a:pt x="7093" y="7978"/>
                    <a:pt x="7344" y="7627"/>
                  </a:cubicBezTo>
                  <a:cubicBezTo>
                    <a:pt x="7519" y="7352"/>
                    <a:pt x="7820" y="7151"/>
                    <a:pt x="8096" y="6976"/>
                  </a:cubicBezTo>
                  <a:cubicBezTo>
                    <a:pt x="8371" y="6775"/>
                    <a:pt x="8647" y="6575"/>
                    <a:pt x="8873" y="6324"/>
                  </a:cubicBezTo>
                  <a:cubicBezTo>
                    <a:pt x="9148" y="6023"/>
                    <a:pt x="9274" y="5647"/>
                    <a:pt x="9299" y="5246"/>
                  </a:cubicBezTo>
                  <a:cubicBezTo>
                    <a:pt x="9299" y="4344"/>
                    <a:pt x="8697" y="3492"/>
                    <a:pt x="8898" y="2590"/>
                  </a:cubicBezTo>
                  <a:cubicBezTo>
                    <a:pt x="8948" y="2389"/>
                    <a:pt x="9023" y="2189"/>
                    <a:pt x="9173" y="2038"/>
                  </a:cubicBezTo>
                  <a:cubicBezTo>
                    <a:pt x="9250" y="1981"/>
                    <a:pt x="9180" y="1879"/>
                    <a:pt x="9098" y="1879"/>
                  </a:cubicBezTo>
                  <a:cubicBezTo>
                    <a:pt x="9073" y="1879"/>
                    <a:pt x="9047" y="1889"/>
                    <a:pt x="9023" y="1913"/>
                  </a:cubicBezTo>
                  <a:cubicBezTo>
                    <a:pt x="8421" y="2565"/>
                    <a:pt x="8697" y="3492"/>
                    <a:pt x="8923" y="4269"/>
                  </a:cubicBezTo>
                  <a:cubicBezTo>
                    <a:pt x="9048" y="4720"/>
                    <a:pt x="9173" y="5246"/>
                    <a:pt x="8998" y="5722"/>
                  </a:cubicBezTo>
                  <a:cubicBezTo>
                    <a:pt x="8898" y="6073"/>
                    <a:pt x="8622" y="6324"/>
                    <a:pt x="8346" y="6524"/>
                  </a:cubicBezTo>
                  <a:cubicBezTo>
                    <a:pt x="7820" y="6925"/>
                    <a:pt x="7143" y="7251"/>
                    <a:pt x="6968" y="7928"/>
                  </a:cubicBezTo>
                  <a:cubicBezTo>
                    <a:pt x="6868" y="8354"/>
                    <a:pt x="6993" y="8780"/>
                    <a:pt x="7093" y="9181"/>
                  </a:cubicBezTo>
                  <a:cubicBezTo>
                    <a:pt x="7193" y="9607"/>
                    <a:pt x="7244" y="10058"/>
                    <a:pt x="6943" y="10409"/>
                  </a:cubicBezTo>
                  <a:cubicBezTo>
                    <a:pt x="6581" y="10827"/>
                    <a:pt x="6072" y="10920"/>
                    <a:pt x="5540" y="10920"/>
                  </a:cubicBezTo>
                  <a:cubicBezTo>
                    <a:pt x="5115" y="10920"/>
                    <a:pt x="4676" y="10860"/>
                    <a:pt x="4286" y="10860"/>
                  </a:cubicBezTo>
                  <a:cubicBezTo>
                    <a:pt x="3584" y="10885"/>
                    <a:pt x="2657" y="11161"/>
                    <a:pt x="2507" y="11988"/>
                  </a:cubicBezTo>
                  <a:cubicBezTo>
                    <a:pt x="2457" y="12189"/>
                    <a:pt x="2532" y="12389"/>
                    <a:pt x="2557" y="12590"/>
                  </a:cubicBezTo>
                  <a:cubicBezTo>
                    <a:pt x="2582" y="12840"/>
                    <a:pt x="2632" y="13091"/>
                    <a:pt x="2632" y="13342"/>
                  </a:cubicBezTo>
                  <a:cubicBezTo>
                    <a:pt x="2682" y="13793"/>
                    <a:pt x="2707" y="14244"/>
                    <a:pt x="2707" y="14720"/>
                  </a:cubicBezTo>
                  <a:cubicBezTo>
                    <a:pt x="2707" y="15647"/>
                    <a:pt x="2632" y="16600"/>
                    <a:pt x="2457" y="17502"/>
                  </a:cubicBezTo>
                  <a:cubicBezTo>
                    <a:pt x="2106" y="19332"/>
                    <a:pt x="1429" y="21111"/>
                    <a:pt x="401" y="22690"/>
                  </a:cubicBezTo>
                  <a:cubicBezTo>
                    <a:pt x="276" y="22890"/>
                    <a:pt x="151" y="23091"/>
                    <a:pt x="25" y="23266"/>
                  </a:cubicBezTo>
                  <a:cubicBezTo>
                    <a:pt x="0" y="23291"/>
                    <a:pt x="0" y="23342"/>
                    <a:pt x="25" y="23367"/>
                  </a:cubicBezTo>
                  <a:cubicBezTo>
                    <a:pt x="853" y="24620"/>
                    <a:pt x="2281" y="25422"/>
                    <a:pt x="3760" y="25522"/>
                  </a:cubicBezTo>
                  <a:cubicBezTo>
                    <a:pt x="3875" y="25532"/>
                    <a:pt x="3989" y="25537"/>
                    <a:pt x="4103" y="25537"/>
                  </a:cubicBezTo>
                  <a:cubicBezTo>
                    <a:pt x="4835" y="25537"/>
                    <a:pt x="5551" y="25345"/>
                    <a:pt x="6266" y="25171"/>
                  </a:cubicBezTo>
                  <a:cubicBezTo>
                    <a:pt x="6692" y="25071"/>
                    <a:pt x="7143" y="24971"/>
                    <a:pt x="7594" y="24946"/>
                  </a:cubicBezTo>
                  <a:cubicBezTo>
                    <a:pt x="7652" y="24942"/>
                    <a:pt x="7709" y="24941"/>
                    <a:pt x="7765" y="24941"/>
                  </a:cubicBezTo>
                  <a:cubicBezTo>
                    <a:pt x="8154" y="24941"/>
                    <a:pt x="8526" y="25015"/>
                    <a:pt x="8898" y="25146"/>
                  </a:cubicBezTo>
                  <a:cubicBezTo>
                    <a:pt x="9482" y="25334"/>
                    <a:pt x="10066" y="25594"/>
                    <a:pt x="10671" y="25594"/>
                  </a:cubicBezTo>
                  <a:cubicBezTo>
                    <a:pt x="10871" y="25594"/>
                    <a:pt x="11073" y="25565"/>
                    <a:pt x="11279" y="25497"/>
                  </a:cubicBezTo>
                  <a:cubicBezTo>
                    <a:pt x="12031" y="25221"/>
                    <a:pt x="12532" y="24595"/>
                    <a:pt x="12983" y="23968"/>
                  </a:cubicBezTo>
                  <a:cubicBezTo>
                    <a:pt x="13234" y="23642"/>
                    <a:pt x="13484" y="23317"/>
                    <a:pt x="13785" y="23041"/>
                  </a:cubicBezTo>
                  <a:cubicBezTo>
                    <a:pt x="14086" y="22765"/>
                    <a:pt x="14437" y="22540"/>
                    <a:pt x="14813" y="22414"/>
                  </a:cubicBezTo>
                  <a:cubicBezTo>
                    <a:pt x="15539" y="22164"/>
                    <a:pt x="16366" y="22139"/>
                    <a:pt x="17043" y="21738"/>
                  </a:cubicBezTo>
                  <a:cubicBezTo>
                    <a:pt x="17670" y="21387"/>
                    <a:pt x="18046" y="20735"/>
                    <a:pt x="18246" y="20058"/>
                  </a:cubicBezTo>
                  <a:cubicBezTo>
                    <a:pt x="18422" y="19332"/>
                    <a:pt x="18422" y="18580"/>
                    <a:pt x="18271" y="17853"/>
                  </a:cubicBezTo>
                  <a:cubicBezTo>
                    <a:pt x="18121" y="17101"/>
                    <a:pt x="17820" y="16299"/>
                    <a:pt x="17945" y="15497"/>
                  </a:cubicBezTo>
                  <a:cubicBezTo>
                    <a:pt x="18071" y="14720"/>
                    <a:pt x="18371" y="13968"/>
                    <a:pt x="18622" y="13191"/>
                  </a:cubicBezTo>
                  <a:cubicBezTo>
                    <a:pt x="18848" y="12464"/>
                    <a:pt x="19073" y="11712"/>
                    <a:pt x="19023" y="10935"/>
                  </a:cubicBezTo>
                  <a:cubicBezTo>
                    <a:pt x="18948" y="10133"/>
                    <a:pt x="18672" y="9331"/>
                    <a:pt x="18321" y="8605"/>
                  </a:cubicBezTo>
                  <a:cubicBezTo>
                    <a:pt x="18021" y="7928"/>
                    <a:pt x="17645" y="7301"/>
                    <a:pt x="17294" y="6675"/>
                  </a:cubicBezTo>
                  <a:cubicBezTo>
                    <a:pt x="17093" y="6324"/>
                    <a:pt x="16918" y="5998"/>
                    <a:pt x="16717" y="5672"/>
                  </a:cubicBezTo>
                  <a:cubicBezTo>
                    <a:pt x="16141" y="4720"/>
                    <a:pt x="15489" y="3843"/>
                    <a:pt x="14737" y="3041"/>
                  </a:cubicBezTo>
                  <a:cubicBezTo>
                    <a:pt x="13810" y="2013"/>
                    <a:pt x="12682" y="1136"/>
                    <a:pt x="11454" y="484"/>
                  </a:cubicBezTo>
                  <a:cubicBezTo>
                    <a:pt x="11103" y="309"/>
                    <a:pt x="10777" y="158"/>
                    <a:pt x="10427" y="8"/>
                  </a:cubicBezTo>
                  <a:cubicBezTo>
                    <a:pt x="10413" y="3"/>
                    <a:pt x="10400" y="0"/>
                    <a:pt x="103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6937;p74">
              <a:extLst>
                <a:ext uri="{FF2B5EF4-FFF2-40B4-BE49-F238E27FC236}">
                  <a16:creationId xmlns:a16="http://schemas.microsoft.com/office/drawing/2014/main" id="{EBE79AAD-3264-6979-8A9D-DBCF0EB59BBD}"/>
                </a:ext>
              </a:extLst>
            </p:cNvPr>
            <p:cNvSpPr/>
            <p:nvPr/>
          </p:nvSpPr>
          <p:spPr>
            <a:xfrm>
              <a:off x="2299139" y="3294613"/>
              <a:ext cx="534822" cy="717543"/>
            </a:xfrm>
            <a:custGeom>
              <a:avLst/>
              <a:gdLst/>
              <a:ahLst/>
              <a:cxnLst/>
              <a:rect l="l" t="t" r="r" b="b"/>
              <a:pathLst>
                <a:path w="18999" h="25490" fill="none" extrusionOk="0">
                  <a:moveTo>
                    <a:pt x="10276" y="0"/>
                  </a:moveTo>
                  <a:cubicBezTo>
                    <a:pt x="14487" y="1680"/>
                    <a:pt x="16367" y="5339"/>
                    <a:pt x="17169" y="6717"/>
                  </a:cubicBezTo>
                  <a:cubicBezTo>
                    <a:pt x="17971" y="8121"/>
                    <a:pt x="18998" y="10000"/>
                    <a:pt x="18798" y="11579"/>
                  </a:cubicBezTo>
                  <a:cubicBezTo>
                    <a:pt x="18647" y="12757"/>
                    <a:pt x="17921" y="14261"/>
                    <a:pt x="17745" y="15439"/>
                  </a:cubicBezTo>
                  <a:cubicBezTo>
                    <a:pt x="17595" y="16442"/>
                    <a:pt x="18221" y="17720"/>
                    <a:pt x="18196" y="18722"/>
                  </a:cubicBezTo>
                  <a:cubicBezTo>
                    <a:pt x="18171" y="19750"/>
                    <a:pt x="17895" y="20878"/>
                    <a:pt x="17043" y="21454"/>
                  </a:cubicBezTo>
                  <a:cubicBezTo>
                    <a:pt x="16216" y="22031"/>
                    <a:pt x="15063" y="21930"/>
                    <a:pt x="14186" y="22432"/>
                  </a:cubicBezTo>
                  <a:cubicBezTo>
                    <a:pt x="13509" y="22808"/>
                    <a:pt x="13083" y="23484"/>
                    <a:pt x="12607" y="24086"/>
                  </a:cubicBezTo>
                  <a:cubicBezTo>
                    <a:pt x="12131" y="24687"/>
                    <a:pt x="11555" y="25264"/>
                    <a:pt x="10778" y="25364"/>
                  </a:cubicBezTo>
                  <a:cubicBezTo>
                    <a:pt x="9926" y="25489"/>
                    <a:pt x="9124" y="24938"/>
                    <a:pt x="8296" y="24787"/>
                  </a:cubicBezTo>
                  <a:cubicBezTo>
                    <a:pt x="6993" y="24537"/>
                    <a:pt x="5715" y="25188"/>
                    <a:pt x="4412" y="25314"/>
                  </a:cubicBezTo>
                  <a:cubicBezTo>
                    <a:pt x="2707" y="25464"/>
                    <a:pt x="953" y="24637"/>
                    <a:pt x="1" y="23209"/>
                  </a:cubicBezTo>
                  <a:cubicBezTo>
                    <a:pt x="2281" y="20026"/>
                    <a:pt x="3184" y="15890"/>
                    <a:pt x="2482" y="12056"/>
                  </a:cubicBezTo>
                  <a:cubicBezTo>
                    <a:pt x="2507" y="11354"/>
                    <a:pt x="3209" y="10953"/>
                    <a:pt x="3885" y="10878"/>
                  </a:cubicBezTo>
                  <a:cubicBezTo>
                    <a:pt x="4487" y="10827"/>
                    <a:pt x="5088" y="10953"/>
                    <a:pt x="5690" y="10903"/>
                  </a:cubicBezTo>
                  <a:cubicBezTo>
                    <a:pt x="6291" y="10853"/>
                    <a:pt x="6943" y="10552"/>
                    <a:pt x="7118" y="9975"/>
                  </a:cubicBezTo>
                  <a:cubicBezTo>
                    <a:pt x="7344" y="9299"/>
                    <a:pt x="6793" y="8572"/>
                    <a:pt x="6968" y="7870"/>
                  </a:cubicBezTo>
                  <a:cubicBezTo>
                    <a:pt x="7194" y="6918"/>
                    <a:pt x="8522" y="6667"/>
                    <a:pt x="8948" y="5790"/>
                  </a:cubicBezTo>
                  <a:cubicBezTo>
                    <a:pt x="9249" y="5163"/>
                    <a:pt x="8998" y="4462"/>
                    <a:pt x="8823" y="3810"/>
                  </a:cubicBezTo>
                  <a:cubicBezTo>
                    <a:pt x="8647" y="3158"/>
                    <a:pt x="8547" y="2356"/>
                    <a:pt x="8998" y="1855"/>
                  </a:cubicBezTo>
                </a:path>
              </a:pathLst>
            </a:custGeom>
            <a:noFill/>
            <a:ln w="10650" cap="flat" cmpd="sng">
              <a:solidFill>
                <a:srgbClr val="21246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6938;p74">
              <a:extLst>
                <a:ext uri="{FF2B5EF4-FFF2-40B4-BE49-F238E27FC236}">
                  <a16:creationId xmlns:a16="http://schemas.microsoft.com/office/drawing/2014/main" id="{3E449442-9064-7750-07D3-192D4323C736}"/>
                </a:ext>
              </a:extLst>
            </p:cNvPr>
            <p:cNvSpPr/>
            <p:nvPr/>
          </p:nvSpPr>
          <p:spPr>
            <a:xfrm>
              <a:off x="2262459" y="3613139"/>
              <a:ext cx="126309" cy="340953"/>
            </a:xfrm>
            <a:custGeom>
              <a:avLst/>
              <a:gdLst/>
              <a:ahLst/>
              <a:cxnLst/>
              <a:rect l="l" t="t" r="r" b="b"/>
              <a:pathLst>
                <a:path w="4487" h="12112" extrusionOk="0">
                  <a:moveTo>
                    <a:pt x="3305" y="0"/>
                  </a:moveTo>
                  <a:cubicBezTo>
                    <a:pt x="2793" y="0"/>
                    <a:pt x="2363" y="444"/>
                    <a:pt x="2431" y="991"/>
                  </a:cubicBezTo>
                  <a:cubicBezTo>
                    <a:pt x="2582" y="2695"/>
                    <a:pt x="2431" y="4400"/>
                    <a:pt x="2030" y="6054"/>
                  </a:cubicBezTo>
                  <a:cubicBezTo>
                    <a:pt x="1655" y="7708"/>
                    <a:pt x="1028" y="9287"/>
                    <a:pt x="251" y="10816"/>
                  </a:cubicBezTo>
                  <a:cubicBezTo>
                    <a:pt x="0" y="11342"/>
                    <a:pt x="326" y="11994"/>
                    <a:pt x="903" y="12094"/>
                  </a:cubicBezTo>
                  <a:cubicBezTo>
                    <a:pt x="964" y="12106"/>
                    <a:pt x="1025" y="12111"/>
                    <a:pt x="1085" y="12111"/>
                  </a:cubicBezTo>
                  <a:cubicBezTo>
                    <a:pt x="1415" y="12111"/>
                    <a:pt x="1710" y="11940"/>
                    <a:pt x="1880" y="11643"/>
                  </a:cubicBezTo>
                  <a:cubicBezTo>
                    <a:pt x="2757" y="9964"/>
                    <a:pt x="3459" y="8209"/>
                    <a:pt x="3910" y="6380"/>
                  </a:cubicBezTo>
                  <a:cubicBezTo>
                    <a:pt x="4336" y="4550"/>
                    <a:pt x="4487" y="2645"/>
                    <a:pt x="4211" y="791"/>
                  </a:cubicBezTo>
                  <a:cubicBezTo>
                    <a:pt x="4161" y="390"/>
                    <a:pt x="3860" y="89"/>
                    <a:pt x="3484" y="14"/>
                  </a:cubicBezTo>
                  <a:lnTo>
                    <a:pt x="3459" y="14"/>
                  </a:lnTo>
                  <a:cubicBezTo>
                    <a:pt x="3407" y="5"/>
                    <a:pt x="3356" y="0"/>
                    <a:pt x="3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6939;p74">
              <a:extLst>
                <a:ext uri="{FF2B5EF4-FFF2-40B4-BE49-F238E27FC236}">
                  <a16:creationId xmlns:a16="http://schemas.microsoft.com/office/drawing/2014/main" id="{9BE8CB25-B56B-DAEA-CC16-161F01FC63A2}"/>
                </a:ext>
              </a:extLst>
            </p:cNvPr>
            <p:cNvSpPr/>
            <p:nvPr/>
          </p:nvSpPr>
          <p:spPr>
            <a:xfrm>
              <a:off x="2263867" y="3610352"/>
              <a:ext cx="124198" cy="346808"/>
            </a:xfrm>
            <a:custGeom>
              <a:avLst/>
              <a:gdLst/>
              <a:ahLst/>
              <a:cxnLst/>
              <a:rect l="l" t="t" r="r" b="b"/>
              <a:pathLst>
                <a:path w="4412" h="12320" extrusionOk="0">
                  <a:moveTo>
                    <a:pt x="3267" y="204"/>
                  </a:moveTo>
                  <a:cubicBezTo>
                    <a:pt x="3307" y="204"/>
                    <a:pt x="3346" y="207"/>
                    <a:pt x="3384" y="213"/>
                  </a:cubicBezTo>
                  <a:cubicBezTo>
                    <a:pt x="3384" y="213"/>
                    <a:pt x="3384" y="213"/>
                    <a:pt x="3384" y="213"/>
                  </a:cubicBezTo>
                  <a:lnTo>
                    <a:pt x="3384" y="213"/>
                  </a:lnTo>
                  <a:cubicBezTo>
                    <a:pt x="3386" y="213"/>
                    <a:pt x="3388" y="214"/>
                    <a:pt x="3390" y="214"/>
                  </a:cubicBezTo>
                  <a:lnTo>
                    <a:pt x="3390" y="214"/>
                  </a:lnTo>
                  <a:cubicBezTo>
                    <a:pt x="3738" y="266"/>
                    <a:pt x="4011" y="516"/>
                    <a:pt x="4061" y="865"/>
                  </a:cubicBezTo>
                  <a:cubicBezTo>
                    <a:pt x="4161" y="1341"/>
                    <a:pt x="4161" y="1817"/>
                    <a:pt x="4186" y="2293"/>
                  </a:cubicBezTo>
                  <a:cubicBezTo>
                    <a:pt x="4211" y="3221"/>
                    <a:pt x="4161" y="4173"/>
                    <a:pt x="4011" y="5100"/>
                  </a:cubicBezTo>
                  <a:cubicBezTo>
                    <a:pt x="3735" y="6905"/>
                    <a:pt x="3158" y="8659"/>
                    <a:pt x="2407" y="10338"/>
                  </a:cubicBezTo>
                  <a:cubicBezTo>
                    <a:pt x="2206" y="10739"/>
                    <a:pt x="2006" y="11140"/>
                    <a:pt x="1805" y="11566"/>
                  </a:cubicBezTo>
                  <a:cubicBezTo>
                    <a:pt x="1705" y="11742"/>
                    <a:pt x="1605" y="11892"/>
                    <a:pt x="1429" y="11993"/>
                  </a:cubicBezTo>
                  <a:cubicBezTo>
                    <a:pt x="1305" y="12076"/>
                    <a:pt x="1146" y="12124"/>
                    <a:pt x="995" y="12124"/>
                  </a:cubicBezTo>
                  <a:cubicBezTo>
                    <a:pt x="964" y="12124"/>
                    <a:pt x="933" y="12122"/>
                    <a:pt x="903" y="12118"/>
                  </a:cubicBezTo>
                  <a:cubicBezTo>
                    <a:pt x="577" y="12068"/>
                    <a:pt x="326" y="11817"/>
                    <a:pt x="251" y="11516"/>
                  </a:cubicBezTo>
                  <a:cubicBezTo>
                    <a:pt x="151" y="11140"/>
                    <a:pt x="376" y="10815"/>
                    <a:pt x="527" y="10489"/>
                  </a:cubicBezTo>
                  <a:cubicBezTo>
                    <a:pt x="1329" y="8835"/>
                    <a:pt x="1930" y="7105"/>
                    <a:pt x="2256" y="5326"/>
                  </a:cubicBezTo>
                  <a:cubicBezTo>
                    <a:pt x="2432" y="4398"/>
                    <a:pt x="2532" y="3446"/>
                    <a:pt x="2532" y="2519"/>
                  </a:cubicBezTo>
                  <a:cubicBezTo>
                    <a:pt x="2532" y="2043"/>
                    <a:pt x="2507" y="1566"/>
                    <a:pt x="2482" y="1090"/>
                  </a:cubicBezTo>
                  <a:cubicBezTo>
                    <a:pt x="2457" y="764"/>
                    <a:pt x="2607" y="439"/>
                    <a:pt x="2908" y="288"/>
                  </a:cubicBezTo>
                  <a:cubicBezTo>
                    <a:pt x="3021" y="232"/>
                    <a:pt x="3147" y="204"/>
                    <a:pt x="3267" y="204"/>
                  </a:cubicBezTo>
                  <a:close/>
                  <a:moveTo>
                    <a:pt x="3287" y="0"/>
                  </a:moveTo>
                  <a:cubicBezTo>
                    <a:pt x="2996" y="0"/>
                    <a:pt x="2720" y="108"/>
                    <a:pt x="2532" y="338"/>
                  </a:cubicBezTo>
                  <a:cubicBezTo>
                    <a:pt x="2407" y="439"/>
                    <a:pt x="2331" y="589"/>
                    <a:pt x="2281" y="764"/>
                  </a:cubicBezTo>
                  <a:cubicBezTo>
                    <a:pt x="2256" y="965"/>
                    <a:pt x="2281" y="1165"/>
                    <a:pt x="2281" y="1366"/>
                  </a:cubicBezTo>
                  <a:cubicBezTo>
                    <a:pt x="2381" y="2368"/>
                    <a:pt x="2331" y="3396"/>
                    <a:pt x="2206" y="4424"/>
                  </a:cubicBezTo>
                  <a:cubicBezTo>
                    <a:pt x="1955" y="6404"/>
                    <a:pt x="1304" y="8333"/>
                    <a:pt x="477" y="10138"/>
                  </a:cubicBezTo>
                  <a:cubicBezTo>
                    <a:pt x="376" y="10363"/>
                    <a:pt x="276" y="10589"/>
                    <a:pt x="151" y="10789"/>
                  </a:cubicBezTo>
                  <a:cubicBezTo>
                    <a:pt x="76" y="10965"/>
                    <a:pt x="26" y="11115"/>
                    <a:pt x="26" y="11291"/>
                  </a:cubicBezTo>
                  <a:cubicBezTo>
                    <a:pt x="1" y="11617"/>
                    <a:pt x="176" y="11942"/>
                    <a:pt x="427" y="12143"/>
                  </a:cubicBezTo>
                  <a:cubicBezTo>
                    <a:pt x="591" y="12263"/>
                    <a:pt x="800" y="12320"/>
                    <a:pt x="1006" y="12320"/>
                  </a:cubicBezTo>
                  <a:cubicBezTo>
                    <a:pt x="1145" y="12320"/>
                    <a:pt x="1283" y="12294"/>
                    <a:pt x="1404" y="12243"/>
                  </a:cubicBezTo>
                  <a:cubicBezTo>
                    <a:pt x="1830" y="12068"/>
                    <a:pt x="1980" y="11667"/>
                    <a:pt x="2156" y="11291"/>
                  </a:cubicBezTo>
                  <a:cubicBezTo>
                    <a:pt x="3033" y="9536"/>
                    <a:pt x="3735" y="7682"/>
                    <a:pt x="4111" y="5777"/>
                  </a:cubicBezTo>
                  <a:cubicBezTo>
                    <a:pt x="4286" y="4774"/>
                    <a:pt x="4412" y="3772"/>
                    <a:pt x="4412" y="2769"/>
                  </a:cubicBezTo>
                  <a:cubicBezTo>
                    <a:pt x="4412" y="2268"/>
                    <a:pt x="4386" y="1767"/>
                    <a:pt x="4311" y="1266"/>
                  </a:cubicBezTo>
                  <a:cubicBezTo>
                    <a:pt x="4286" y="865"/>
                    <a:pt x="4236" y="489"/>
                    <a:pt x="3885" y="213"/>
                  </a:cubicBezTo>
                  <a:cubicBezTo>
                    <a:pt x="3760" y="113"/>
                    <a:pt x="3610" y="38"/>
                    <a:pt x="3459" y="12"/>
                  </a:cubicBezTo>
                  <a:lnTo>
                    <a:pt x="3459" y="12"/>
                  </a:lnTo>
                  <a:cubicBezTo>
                    <a:pt x="3459" y="12"/>
                    <a:pt x="3459" y="12"/>
                    <a:pt x="3459" y="12"/>
                  </a:cubicBezTo>
                  <a:cubicBezTo>
                    <a:pt x="3456" y="12"/>
                    <a:pt x="3453" y="12"/>
                    <a:pt x="3450" y="11"/>
                  </a:cubicBezTo>
                  <a:lnTo>
                    <a:pt x="3450" y="11"/>
                  </a:lnTo>
                  <a:cubicBezTo>
                    <a:pt x="3396" y="4"/>
                    <a:pt x="3341" y="0"/>
                    <a:pt x="328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6940;p74">
              <a:extLst>
                <a:ext uri="{FF2B5EF4-FFF2-40B4-BE49-F238E27FC236}">
                  <a16:creationId xmlns:a16="http://schemas.microsoft.com/office/drawing/2014/main" id="{40C92602-D3A5-2C8B-3F9B-980A18879AAA}"/>
                </a:ext>
              </a:extLst>
            </p:cNvPr>
            <p:cNvSpPr/>
            <p:nvPr/>
          </p:nvSpPr>
          <p:spPr>
            <a:xfrm>
              <a:off x="1296580" y="3098262"/>
              <a:ext cx="939056" cy="407556"/>
            </a:xfrm>
            <a:custGeom>
              <a:avLst/>
              <a:gdLst/>
              <a:ahLst/>
              <a:cxnLst/>
              <a:rect l="l" t="t" r="r" b="b"/>
              <a:pathLst>
                <a:path w="33359" h="14478" extrusionOk="0">
                  <a:moveTo>
                    <a:pt x="19479" y="0"/>
                  </a:moveTo>
                  <a:cubicBezTo>
                    <a:pt x="14741" y="0"/>
                    <a:pt x="10020" y="1077"/>
                    <a:pt x="5765" y="3216"/>
                  </a:cubicBezTo>
                  <a:cubicBezTo>
                    <a:pt x="4186" y="4018"/>
                    <a:pt x="2632" y="4970"/>
                    <a:pt x="1579" y="6399"/>
                  </a:cubicBezTo>
                  <a:cubicBezTo>
                    <a:pt x="502" y="7802"/>
                    <a:pt x="0" y="9732"/>
                    <a:pt x="652" y="11386"/>
                  </a:cubicBezTo>
                  <a:cubicBezTo>
                    <a:pt x="1379" y="13191"/>
                    <a:pt x="3334" y="14269"/>
                    <a:pt x="5264" y="14444"/>
                  </a:cubicBezTo>
                  <a:cubicBezTo>
                    <a:pt x="5511" y="14467"/>
                    <a:pt x="5759" y="14477"/>
                    <a:pt x="6007" y="14477"/>
                  </a:cubicBezTo>
                  <a:cubicBezTo>
                    <a:pt x="7687" y="14477"/>
                    <a:pt x="9358" y="13991"/>
                    <a:pt x="10953" y="13467"/>
                  </a:cubicBezTo>
                  <a:cubicBezTo>
                    <a:pt x="15264" y="12007"/>
                    <a:pt x="19306" y="8471"/>
                    <a:pt x="24079" y="8471"/>
                  </a:cubicBezTo>
                  <a:cubicBezTo>
                    <a:pt x="24550" y="8471"/>
                    <a:pt x="25028" y="8505"/>
                    <a:pt x="25514" y="8579"/>
                  </a:cubicBezTo>
                  <a:cubicBezTo>
                    <a:pt x="25514" y="8579"/>
                    <a:pt x="25533" y="8577"/>
                    <a:pt x="25569" y="8577"/>
                  </a:cubicBezTo>
                  <a:cubicBezTo>
                    <a:pt x="25799" y="8577"/>
                    <a:pt x="26751" y="8671"/>
                    <a:pt x="28246" y="10058"/>
                  </a:cubicBezTo>
                  <a:cubicBezTo>
                    <a:pt x="28710" y="10495"/>
                    <a:pt x="29098" y="10668"/>
                    <a:pt x="29402" y="10668"/>
                  </a:cubicBezTo>
                  <a:cubicBezTo>
                    <a:pt x="30215" y="10668"/>
                    <a:pt x="30429" y="9434"/>
                    <a:pt x="29900" y="8705"/>
                  </a:cubicBezTo>
                  <a:lnTo>
                    <a:pt x="29900" y="8705"/>
                  </a:lnTo>
                  <a:cubicBezTo>
                    <a:pt x="29901" y="8705"/>
                    <a:pt x="30604" y="9280"/>
                    <a:pt x="31133" y="9280"/>
                  </a:cubicBezTo>
                  <a:cubicBezTo>
                    <a:pt x="31345" y="9280"/>
                    <a:pt x="31529" y="9188"/>
                    <a:pt x="31630" y="8930"/>
                  </a:cubicBezTo>
                  <a:cubicBezTo>
                    <a:pt x="31981" y="8053"/>
                    <a:pt x="31204" y="7101"/>
                    <a:pt x="31204" y="7101"/>
                  </a:cubicBezTo>
                  <a:lnTo>
                    <a:pt x="31204" y="7101"/>
                  </a:lnTo>
                  <a:cubicBezTo>
                    <a:pt x="31204" y="7101"/>
                    <a:pt x="31686" y="7476"/>
                    <a:pt x="32125" y="7476"/>
                  </a:cubicBezTo>
                  <a:cubicBezTo>
                    <a:pt x="32357" y="7476"/>
                    <a:pt x="32577" y="7371"/>
                    <a:pt x="32707" y="7051"/>
                  </a:cubicBezTo>
                  <a:cubicBezTo>
                    <a:pt x="33056" y="6105"/>
                    <a:pt x="31871" y="5554"/>
                    <a:pt x="31855" y="5547"/>
                  </a:cubicBezTo>
                  <a:lnTo>
                    <a:pt x="31855" y="5547"/>
                  </a:lnTo>
                  <a:cubicBezTo>
                    <a:pt x="31862" y="5550"/>
                    <a:pt x="32065" y="5642"/>
                    <a:pt x="32308" y="5642"/>
                  </a:cubicBezTo>
                  <a:cubicBezTo>
                    <a:pt x="32614" y="5642"/>
                    <a:pt x="32984" y="5496"/>
                    <a:pt x="33108" y="4845"/>
                  </a:cubicBezTo>
                  <a:cubicBezTo>
                    <a:pt x="33359" y="3642"/>
                    <a:pt x="28647" y="1286"/>
                    <a:pt x="25865" y="685"/>
                  </a:cubicBezTo>
                  <a:cubicBezTo>
                    <a:pt x="24512" y="384"/>
                    <a:pt x="23133" y="208"/>
                    <a:pt x="21755" y="83"/>
                  </a:cubicBezTo>
                  <a:cubicBezTo>
                    <a:pt x="20997" y="28"/>
                    <a:pt x="20238" y="0"/>
                    <a:pt x="19479"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6941;p74">
              <a:extLst>
                <a:ext uri="{FF2B5EF4-FFF2-40B4-BE49-F238E27FC236}">
                  <a16:creationId xmlns:a16="http://schemas.microsoft.com/office/drawing/2014/main" id="{B664340D-DE52-02EF-DF04-FCEBEB393B48}"/>
                </a:ext>
              </a:extLst>
            </p:cNvPr>
            <p:cNvSpPr/>
            <p:nvPr/>
          </p:nvSpPr>
          <p:spPr>
            <a:xfrm>
              <a:off x="1289514" y="3095419"/>
              <a:ext cx="946122" cy="413439"/>
            </a:xfrm>
            <a:custGeom>
              <a:avLst/>
              <a:gdLst/>
              <a:ahLst/>
              <a:cxnLst/>
              <a:rect l="l" t="t" r="r" b="b"/>
              <a:pathLst>
                <a:path w="33610" h="14687" extrusionOk="0">
                  <a:moveTo>
                    <a:pt x="19688" y="202"/>
                  </a:moveTo>
                  <a:cubicBezTo>
                    <a:pt x="19901" y="202"/>
                    <a:pt x="20114" y="205"/>
                    <a:pt x="20327" y="209"/>
                  </a:cubicBezTo>
                  <a:cubicBezTo>
                    <a:pt x="20903" y="234"/>
                    <a:pt x="21455" y="259"/>
                    <a:pt x="22006" y="309"/>
                  </a:cubicBezTo>
                  <a:cubicBezTo>
                    <a:pt x="23485" y="410"/>
                    <a:pt x="24938" y="610"/>
                    <a:pt x="26367" y="936"/>
                  </a:cubicBezTo>
                  <a:cubicBezTo>
                    <a:pt x="27344" y="1187"/>
                    <a:pt x="28297" y="1537"/>
                    <a:pt x="29224" y="1938"/>
                  </a:cubicBezTo>
                  <a:cubicBezTo>
                    <a:pt x="30126" y="2339"/>
                    <a:pt x="31029" y="2791"/>
                    <a:pt x="31856" y="3342"/>
                  </a:cubicBezTo>
                  <a:cubicBezTo>
                    <a:pt x="32181" y="3568"/>
                    <a:pt x="32507" y="3793"/>
                    <a:pt x="32783" y="4069"/>
                  </a:cubicBezTo>
                  <a:cubicBezTo>
                    <a:pt x="32958" y="4244"/>
                    <a:pt x="33159" y="4445"/>
                    <a:pt x="33234" y="4695"/>
                  </a:cubicBezTo>
                  <a:cubicBezTo>
                    <a:pt x="33334" y="5021"/>
                    <a:pt x="33109" y="5497"/>
                    <a:pt x="32808" y="5598"/>
                  </a:cubicBezTo>
                  <a:cubicBezTo>
                    <a:pt x="32720" y="5627"/>
                    <a:pt x="32632" y="5639"/>
                    <a:pt x="32544" y="5639"/>
                  </a:cubicBezTo>
                  <a:cubicBezTo>
                    <a:pt x="32481" y="5639"/>
                    <a:pt x="32419" y="5633"/>
                    <a:pt x="32357" y="5623"/>
                  </a:cubicBezTo>
                  <a:cubicBezTo>
                    <a:pt x="32307" y="5623"/>
                    <a:pt x="32257" y="5598"/>
                    <a:pt x="32206" y="5573"/>
                  </a:cubicBezTo>
                  <a:lnTo>
                    <a:pt x="32156" y="5573"/>
                  </a:lnTo>
                  <a:cubicBezTo>
                    <a:pt x="32144" y="5566"/>
                    <a:pt x="32132" y="5564"/>
                    <a:pt x="32120" y="5564"/>
                  </a:cubicBezTo>
                  <a:cubicBezTo>
                    <a:pt x="32034" y="5564"/>
                    <a:pt x="31968" y="5704"/>
                    <a:pt x="32056" y="5748"/>
                  </a:cubicBezTo>
                  <a:cubicBezTo>
                    <a:pt x="32532" y="5949"/>
                    <a:pt x="33034" y="6450"/>
                    <a:pt x="32883" y="7001"/>
                  </a:cubicBezTo>
                  <a:cubicBezTo>
                    <a:pt x="32833" y="7202"/>
                    <a:pt x="32733" y="7377"/>
                    <a:pt x="32532" y="7452"/>
                  </a:cubicBezTo>
                  <a:cubicBezTo>
                    <a:pt x="32484" y="7471"/>
                    <a:pt x="32429" y="7480"/>
                    <a:pt x="32371" y="7480"/>
                  </a:cubicBezTo>
                  <a:cubicBezTo>
                    <a:pt x="32277" y="7480"/>
                    <a:pt x="32174" y="7458"/>
                    <a:pt x="32081" y="7427"/>
                  </a:cubicBezTo>
                  <a:cubicBezTo>
                    <a:pt x="31956" y="7377"/>
                    <a:pt x="31805" y="7302"/>
                    <a:pt x="31680" y="7227"/>
                  </a:cubicBezTo>
                  <a:cubicBezTo>
                    <a:pt x="31655" y="7202"/>
                    <a:pt x="31605" y="7177"/>
                    <a:pt x="31555" y="7152"/>
                  </a:cubicBezTo>
                  <a:cubicBezTo>
                    <a:pt x="31555" y="7152"/>
                    <a:pt x="31539" y="7136"/>
                    <a:pt x="31530" y="7126"/>
                  </a:cubicBezTo>
                  <a:lnTo>
                    <a:pt x="31530" y="7126"/>
                  </a:lnTo>
                  <a:cubicBezTo>
                    <a:pt x="31530" y="7126"/>
                    <a:pt x="31530" y="7126"/>
                    <a:pt x="31530" y="7126"/>
                  </a:cubicBezTo>
                  <a:cubicBezTo>
                    <a:pt x="31508" y="7110"/>
                    <a:pt x="31486" y="7104"/>
                    <a:pt x="31464" y="7104"/>
                  </a:cubicBezTo>
                  <a:cubicBezTo>
                    <a:pt x="31385" y="7104"/>
                    <a:pt x="31320" y="7198"/>
                    <a:pt x="31379" y="7277"/>
                  </a:cubicBezTo>
                  <a:cubicBezTo>
                    <a:pt x="31530" y="7452"/>
                    <a:pt x="31705" y="7778"/>
                    <a:pt x="31780" y="8029"/>
                  </a:cubicBezTo>
                  <a:cubicBezTo>
                    <a:pt x="31856" y="8279"/>
                    <a:pt x="31906" y="8530"/>
                    <a:pt x="31856" y="8781"/>
                  </a:cubicBezTo>
                  <a:cubicBezTo>
                    <a:pt x="31805" y="8956"/>
                    <a:pt x="31755" y="9157"/>
                    <a:pt x="31580" y="9232"/>
                  </a:cubicBezTo>
                  <a:cubicBezTo>
                    <a:pt x="31510" y="9270"/>
                    <a:pt x="31435" y="9285"/>
                    <a:pt x="31359" y="9285"/>
                  </a:cubicBezTo>
                  <a:cubicBezTo>
                    <a:pt x="31133" y="9285"/>
                    <a:pt x="30890" y="9150"/>
                    <a:pt x="30703" y="9056"/>
                  </a:cubicBezTo>
                  <a:cubicBezTo>
                    <a:pt x="30552" y="8956"/>
                    <a:pt x="30377" y="8856"/>
                    <a:pt x="30227" y="8731"/>
                  </a:cubicBezTo>
                  <a:cubicBezTo>
                    <a:pt x="30208" y="8712"/>
                    <a:pt x="30185" y="8704"/>
                    <a:pt x="30162" y="8704"/>
                  </a:cubicBezTo>
                  <a:cubicBezTo>
                    <a:pt x="30091" y="8704"/>
                    <a:pt x="30019" y="8780"/>
                    <a:pt x="30076" y="8856"/>
                  </a:cubicBezTo>
                  <a:cubicBezTo>
                    <a:pt x="30080" y="8861"/>
                    <a:pt x="30083" y="8866"/>
                    <a:pt x="30087" y="8871"/>
                  </a:cubicBezTo>
                  <a:lnTo>
                    <a:pt x="30087" y="8871"/>
                  </a:lnTo>
                  <a:cubicBezTo>
                    <a:pt x="30083" y="8874"/>
                    <a:pt x="30080" y="8878"/>
                    <a:pt x="30076" y="8881"/>
                  </a:cubicBezTo>
                  <a:cubicBezTo>
                    <a:pt x="30088" y="8890"/>
                    <a:pt x="30099" y="8899"/>
                    <a:pt x="30111" y="8908"/>
                  </a:cubicBezTo>
                  <a:lnTo>
                    <a:pt x="30111" y="8908"/>
                  </a:lnTo>
                  <a:cubicBezTo>
                    <a:pt x="30384" y="9343"/>
                    <a:pt x="30462" y="10076"/>
                    <a:pt x="30101" y="10485"/>
                  </a:cubicBezTo>
                  <a:cubicBezTo>
                    <a:pt x="29961" y="10631"/>
                    <a:pt x="29804" y="10690"/>
                    <a:pt x="29641" y="10690"/>
                  </a:cubicBezTo>
                  <a:cubicBezTo>
                    <a:pt x="29074" y="10690"/>
                    <a:pt x="28427" y="9980"/>
                    <a:pt x="28096" y="9708"/>
                  </a:cubicBezTo>
                  <a:cubicBezTo>
                    <a:pt x="27545" y="9232"/>
                    <a:pt x="26918" y="8806"/>
                    <a:pt x="26191" y="8630"/>
                  </a:cubicBezTo>
                  <a:cubicBezTo>
                    <a:pt x="26066" y="8605"/>
                    <a:pt x="25941" y="8580"/>
                    <a:pt x="25790" y="8580"/>
                  </a:cubicBezTo>
                  <a:cubicBezTo>
                    <a:pt x="25490" y="8580"/>
                    <a:pt x="25189" y="8505"/>
                    <a:pt x="24863" y="8480"/>
                  </a:cubicBezTo>
                  <a:cubicBezTo>
                    <a:pt x="24703" y="8472"/>
                    <a:pt x="24543" y="8468"/>
                    <a:pt x="24383" y="8468"/>
                  </a:cubicBezTo>
                  <a:cubicBezTo>
                    <a:pt x="22592" y="8468"/>
                    <a:pt x="20830" y="8970"/>
                    <a:pt x="19174" y="9683"/>
                  </a:cubicBezTo>
                  <a:cubicBezTo>
                    <a:pt x="17344" y="10460"/>
                    <a:pt x="15615" y="11462"/>
                    <a:pt x="13835" y="12340"/>
                  </a:cubicBezTo>
                  <a:cubicBezTo>
                    <a:pt x="12958" y="12766"/>
                    <a:pt x="12056" y="13167"/>
                    <a:pt x="11129" y="13492"/>
                  </a:cubicBezTo>
                  <a:cubicBezTo>
                    <a:pt x="9951" y="13868"/>
                    <a:pt x="8723" y="14244"/>
                    <a:pt x="7495" y="14395"/>
                  </a:cubicBezTo>
                  <a:cubicBezTo>
                    <a:pt x="7119" y="14441"/>
                    <a:pt x="6737" y="14466"/>
                    <a:pt x="6354" y="14466"/>
                  </a:cubicBezTo>
                  <a:cubicBezTo>
                    <a:pt x="4667" y="14466"/>
                    <a:pt x="2970" y="13982"/>
                    <a:pt x="1805" y="12715"/>
                  </a:cubicBezTo>
                  <a:cubicBezTo>
                    <a:pt x="1129" y="11964"/>
                    <a:pt x="728" y="11011"/>
                    <a:pt x="703" y="10009"/>
                  </a:cubicBezTo>
                  <a:cubicBezTo>
                    <a:pt x="703" y="8956"/>
                    <a:pt x="1028" y="7928"/>
                    <a:pt x="1580" y="7026"/>
                  </a:cubicBezTo>
                  <a:cubicBezTo>
                    <a:pt x="2733" y="5147"/>
                    <a:pt x="4763" y="4019"/>
                    <a:pt x="6693" y="3091"/>
                  </a:cubicBezTo>
                  <a:cubicBezTo>
                    <a:pt x="8823" y="2089"/>
                    <a:pt x="11053" y="1362"/>
                    <a:pt x="13359" y="861"/>
                  </a:cubicBezTo>
                  <a:cubicBezTo>
                    <a:pt x="15432" y="428"/>
                    <a:pt x="17566" y="202"/>
                    <a:pt x="19688" y="202"/>
                  </a:cubicBezTo>
                  <a:close/>
                  <a:moveTo>
                    <a:pt x="19727" y="0"/>
                  </a:moveTo>
                  <a:cubicBezTo>
                    <a:pt x="18096" y="0"/>
                    <a:pt x="16461" y="128"/>
                    <a:pt x="14838" y="385"/>
                  </a:cubicBezTo>
                  <a:cubicBezTo>
                    <a:pt x="12482" y="761"/>
                    <a:pt x="10151" y="1412"/>
                    <a:pt x="7921" y="2339"/>
                  </a:cubicBezTo>
                  <a:cubicBezTo>
                    <a:pt x="6868" y="2766"/>
                    <a:pt x="5815" y="3267"/>
                    <a:pt x="4813" y="3843"/>
                  </a:cubicBezTo>
                  <a:cubicBezTo>
                    <a:pt x="3860" y="4395"/>
                    <a:pt x="2933" y="5071"/>
                    <a:pt x="2206" y="5873"/>
                  </a:cubicBezTo>
                  <a:cubicBezTo>
                    <a:pt x="803" y="7402"/>
                    <a:pt x="1" y="9683"/>
                    <a:pt x="878" y="11663"/>
                  </a:cubicBezTo>
                  <a:cubicBezTo>
                    <a:pt x="1655" y="13442"/>
                    <a:pt x="3585" y="14445"/>
                    <a:pt x="5439" y="14645"/>
                  </a:cubicBezTo>
                  <a:cubicBezTo>
                    <a:pt x="5719" y="14673"/>
                    <a:pt x="5998" y="14686"/>
                    <a:pt x="6277" y="14686"/>
                  </a:cubicBezTo>
                  <a:cubicBezTo>
                    <a:pt x="7249" y="14686"/>
                    <a:pt x="8214" y="14528"/>
                    <a:pt x="9149" y="14294"/>
                  </a:cubicBezTo>
                  <a:cubicBezTo>
                    <a:pt x="10277" y="13994"/>
                    <a:pt x="11379" y="13643"/>
                    <a:pt x="12457" y="13192"/>
                  </a:cubicBezTo>
                  <a:cubicBezTo>
                    <a:pt x="14337" y="12415"/>
                    <a:pt x="16116" y="11362"/>
                    <a:pt x="17946" y="10460"/>
                  </a:cubicBezTo>
                  <a:cubicBezTo>
                    <a:pt x="19775" y="9583"/>
                    <a:pt x="21705" y="8806"/>
                    <a:pt x="23760" y="8680"/>
                  </a:cubicBezTo>
                  <a:cubicBezTo>
                    <a:pt x="23901" y="8674"/>
                    <a:pt x="24042" y="8671"/>
                    <a:pt x="24183" y="8671"/>
                  </a:cubicBezTo>
                  <a:cubicBezTo>
                    <a:pt x="24567" y="8671"/>
                    <a:pt x="24947" y="8694"/>
                    <a:pt x="25314" y="8731"/>
                  </a:cubicBezTo>
                  <a:cubicBezTo>
                    <a:pt x="25515" y="8756"/>
                    <a:pt x="25690" y="8781"/>
                    <a:pt x="25891" y="8781"/>
                  </a:cubicBezTo>
                  <a:cubicBezTo>
                    <a:pt x="26442" y="8831"/>
                    <a:pt x="26993" y="9157"/>
                    <a:pt x="27445" y="9457"/>
                  </a:cubicBezTo>
                  <a:cubicBezTo>
                    <a:pt x="27670" y="9608"/>
                    <a:pt x="27896" y="9783"/>
                    <a:pt x="28121" y="9984"/>
                  </a:cubicBezTo>
                  <a:cubicBezTo>
                    <a:pt x="28347" y="10159"/>
                    <a:pt x="28547" y="10360"/>
                    <a:pt x="28773" y="10535"/>
                  </a:cubicBezTo>
                  <a:cubicBezTo>
                    <a:pt x="29016" y="10712"/>
                    <a:pt x="29318" y="10869"/>
                    <a:pt x="29644" y="10869"/>
                  </a:cubicBezTo>
                  <a:cubicBezTo>
                    <a:pt x="29688" y="10869"/>
                    <a:pt x="29731" y="10867"/>
                    <a:pt x="29775" y="10861"/>
                  </a:cubicBezTo>
                  <a:cubicBezTo>
                    <a:pt x="30352" y="10786"/>
                    <a:pt x="30577" y="10134"/>
                    <a:pt x="30527" y="9608"/>
                  </a:cubicBezTo>
                  <a:cubicBezTo>
                    <a:pt x="30514" y="9450"/>
                    <a:pt x="30487" y="9292"/>
                    <a:pt x="30439" y="9141"/>
                  </a:cubicBezTo>
                  <a:lnTo>
                    <a:pt x="30439" y="9141"/>
                  </a:lnTo>
                  <a:cubicBezTo>
                    <a:pt x="30706" y="9311"/>
                    <a:pt x="30999" y="9448"/>
                    <a:pt x="31304" y="9482"/>
                  </a:cubicBezTo>
                  <a:cubicBezTo>
                    <a:pt x="31331" y="9485"/>
                    <a:pt x="31358" y="9486"/>
                    <a:pt x="31383" y="9486"/>
                  </a:cubicBezTo>
                  <a:cubicBezTo>
                    <a:pt x="32156" y="9486"/>
                    <a:pt x="32150" y="8412"/>
                    <a:pt x="31956" y="7878"/>
                  </a:cubicBezTo>
                  <a:cubicBezTo>
                    <a:pt x="31912" y="7758"/>
                    <a:pt x="31859" y="7643"/>
                    <a:pt x="31799" y="7533"/>
                  </a:cubicBezTo>
                  <a:lnTo>
                    <a:pt x="31799" y="7533"/>
                  </a:lnTo>
                  <a:cubicBezTo>
                    <a:pt x="31976" y="7620"/>
                    <a:pt x="32166" y="7682"/>
                    <a:pt x="32351" y="7682"/>
                  </a:cubicBezTo>
                  <a:cubicBezTo>
                    <a:pt x="32465" y="7682"/>
                    <a:pt x="32577" y="7659"/>
                    <a:pt x="32683" y="7603"/>
                  </a:cubicBezTo>
                  <a:cubicBezTo>
                    <a:pt x="33008" y="7452"/>
                    <a:pt x="33134" y="7051"/>
                    <a:pt x="33109" y="6700"/>
                  </a:cubicBezTo>
                  <a:cubicBezTo>
                    <a:pt x="33084" y="6400"/>
                    <a:pt x="32908" y="6124"/>
                    <a:pt x="32683" y="5923"/>
                  </a:cubicBezTo>
                  <a:cubicBezTo>
                    <a:pt x="32658" y="5899"/>
                    <a:pt x="32634" y="5876"/>
                    <a:pt x="32608" y="5853"/>
                  </a:cubicBezTo>
                  <a:lnTo>
                    <a:pt x="32608" y="5853"/>
                  </a:lnTo>
                  <a:cubicBezTo>
                    <a:pt x="32625" y="5852"/>
                    <a:pt x="32641" y="5850"/>
                    <a:pt x="32658" y="5848"/>
                  </a:cubicBezTo>
                  <a:cubicBezTo>
                    <a:pt x="33084" y="5798"/>
                    <a:pt x="33334" y="5472"/>
                    <a:pt x="33435" y="5096"/>
                  </a:cubicBezTo>
                  <a:cubicBezTo>
                    <a:pt x="33610" y="4470"/>
                    <a:pt x="32983" y="3944"/>
                    <a:pt x="32557" y="3593"/>
                  </a:cubicBezTo>
                  <a:cubicBezTo>
                    <a:pt x="31780" y="2991"/>
                    <a:pt x="30878" y="2490"/>
                    <a:pt x="29976" y="2064"/>
                  </a:cubicBezTo>
                  <a:cubicBezTo>
                    <a:pt x="28973" y="1588"/>
                    <a:pt x="27946" y="1187"/>
                    <a:pt x="26893" y="886"/>
                  </a:cubicBezTo>
                  <a:cubicBezTo>
                    <a:pt x="26191" y="685"/>
                    <a:pt x="25490" y="535"/>
                    <a:pt x="24763" y="435"/>
                  </a:cubicBezTo>
                  <a:cubicBezTo>
                    <a:pt x="23861" y="284"/>
                    <a:pt x="22933" y="159"/>
                    <a:pt x="22006" y="84"/>
                  </a:cubicBezTo>
                  <a:cubicBezTo>
                    <a:pt x="21248" y="28"/>
                    <a:pt x="20488" y="0"/>
                    <a:pt x="197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6942;p74">
              <a:extLst>
                <a:ext uri="{FF2B5EF4-FFF2-40B4-BE49-F238E27FC236}">
                  <a16:creationId xmlns:a16="http://schemas.microsoft.com/office/drawing/2014/main" id="{BA16C65C-761E-402D-E4A8-D9479B37F44B}"/>
                </a:ext>
              </a:extLst>
            </p:cNvPr>
            <p:cNvSpPr/>
            <p:nvPr/>
          </p:nvSpPr>
          <p:spPr>
            <a:xfrm>
              <a:off x="2092851" y="3189245"/>
              <a:ext cx="107589" cy="70347"/>
            </a:xfrm>
            <a:custGeom>
              <a:avLst/>
              <a:gdLst/>
              <a:ahLst/>
              <a:cxnLst/>
              <a:rect l="l" t="t" r="r" b="b"/>
              <a:pathLst>
                <a:path w="3822" h="2499" extrusionOk="0">
                  <a:moveTo>
                    <a:pt x="166" y="0"/>
                  </a:moveTo>
                  <a:cubicBezTo>
                    <a:pt x="64" y="0"/>
                    <a:pt x="1" y="140"/>
                    <a:pt x="111" y="184"/>
                  </a:cubicBezTo>
                  <a:cubicBezTo>
                    <a:pt x="1339" y="836"/>
                    <a:pt x="2517" y="1588"/>
                    <a:pt x="3594" y="2465"/>
                  </a:cubicBezTo>
                  <a:cubicBezTo>
                    <a:pt x="3618" y="2489"/>
                    <a:pt x="3644" y="2499"/>
                    <a:pt x="3670" y="2499"/>
                  </a:cubicBezTo>
                  <a:cubicBezTo>
                    <a:pt x="3752" y="2499"/>
                    <a:pt x="3821" y="2397"/>
                    <a:pt x="3745" y="2340"/>
                  </a:cubicBezTo>
                  <a:cubicBezTo>
                    <a:pt x="2642" y="1438"/>
                    <a:pt x="1464" y="661"/>
                    <a:pt x="211" y="9"/>
                  </a:cubicBezTo>
                  <a:cubicBezTo>
                    <a:pt x="195" y="3"/>
                    <a:pt x="180" y="0"/>
                    <a:pt x="16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6943;p74">
              <a:extLst>
                <a:ext uri="{FF2B5EF4-FFF2-40B4-BE49-F238E27FC236}">
                  <a16:creationId xmlns:a16="http://schemas.microsoft.com/office/drawing/2014/main" id="{A5BF20A3-DAB4-527F-1470-DAA6392CA35A}"/>
                </a:ext>
              </a:extLst>
            </p:cNvPr>
            <p:cNvSpPr/>
            <p:nvPr/>
          </p:nvSpPr>
          <p:spPr>
            <a:xfrm>
              <a:off x="2078213" y="3231302"/>
              <a:ext cx="104746" cy="72740"/>
            </a:xfrm>
            <a:custGeom>
              <a:avLst/>
              <a:gdLst/>
              <a:ahLst/>
              <a:cxnLst/>
              <a:rect l="l" t="t" r="r" b="b"/>
              <a:pathLst>
                <a:path w="3721" h="2584" extrusionOk="0">
                  <a:moveTo>
                    <a:pt x="144" y="0"/>
                  </a:moveTo>
                  <a:cubicBezTo>
                    <a:pt x="52" y="0"/>
                    <a:pt x="0" y="132"/>
                    <a:pt x="104" y="194"/>
                  </a:cubicBezTo>
                  <a:cubicBezTo>
                    <a:pt x="1357" y="771"/>
                    <a:pt x="2535" y="1573"/>
                    <a:pt x="3513" y="2550"/>
                  </a:cubicBezTo>
                  <a:cubicBezTo>
                    <a:pt x="3536" y="2573"/>
                    <a:pt x="3561" y="2583"/>
                    <a:pt x="3584" y="2583"/>
                  </a:cubicBezTo>
                  <a:cubicBezTo>
                    <a:pt x="3660" y="2583"/>
                    <a:pt x="3721" y="2477"/>
                    <a:pt x="3663" y="2400"/>
                  </a:cubicBezTo>
                  <a:cubicBezTo>
                    <a:pt x="2661" y="1397"/>
                    <a:pt x="1483" y="595"/>
                    <a:pt x="204" y="19"/>
                  </a:cubicBezTo>
                  <a:cubicBezTo>
                    <a:pt x="183" y="6"/>
                    <a:pt x="163" y="0"/>
                    <a:pt x="14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6944;p74">
              <a:extLst>
                <a:ext uri="{FF2B5EF4-FFF2-40B4-BE49-F238E27FC236}">
                  <a16:creationId xmlns:a16="http://schemas.microsoft.com/office/drawing/2014/main" id="{D776821B-EA54-897A-ABC1-AFE869D027A2}"/>
                </a:ext>
              </a:extLst>
            </p:cNvPr>
            <p:cNvSpPr/>
            <p:nvPr/>
          </p:nvSpPr>
          <p:spPr>
            <a:xfrm>
              <a:off x="2050484" y="3280988"/>
              <a:ext cx="91572" cy="66800"/>
            </a:xfrm>
            <a:custGeom>
              <a:avLst/>
              <a:gdLst/>
              <a:ahLst/>
              <a:cxnLst/>
              <a:rect l="l" t="t" r="r" b="b"/>
              <a:pathLst>
                <a:path w="3253" h="2373" extrusionOk="0">
                  <a:moveTo>
                    <a:pt x="123" y="0"/>
                  </a:moveTo>
                  <a:cubicBezTo>
                    <a:pt x="28" y="0"/>
                    <a:pt x="0" y="161"/>
                    <a:pt x="112" y="184"/>
                  </a:cubicBezTo>
                  <a:cubicBezTo>
                    <a:pt x="1265" y="635"/>
                    <a:pt x="2267" y="1387"/>
                    <a:pt x="3044" y="2339"/>
                  </a:cubicBezTo>
                  <a:cubicBezTo>
                    <a:pt x="3062" y="2362"/>
                    <a:pt x="3083" y="2372"/>
                    <a:pt x="3105" y="2372"/>
                  </a:cubicBezTo>
                  <a:cubicBezTo>
                    <a:pt x="3177" y="2372"/>
                    <a:pt x="3252" y="2266"/>
                    <a:pt x="3195" y="2189"/>
                  </a:cubicBezTo>
                  <a:cubicBezTo>
                    <a:pt x="2393" y="1211"/>
                    <a:pt x="1340" y="459"/>
                    <a:pt x="162" y="8"/>
                  </a:cubicBezTo>
                  <a:cubicBezTo>
                    <a:pt x="148" y="3"/>
                    <a:pt x="135" y="0"/>
                    <a:pt x="1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6945;p74">
              <a:extLst>
                <a:ext uri="{FF2B5EF4-FFF2-40B4-BE49-F238E27FC236}">
                  <a16:creationId xmlns:a16="http://schemas.microsoft.com/office/drawing/2014/main" id="{E38194CD-0599-5C73-3AA5-E158CEF9ACE0}"/>
                </a:ext>
              </a:extLst>
            </p:cNvPr>
            <p:cNvSpPr/>
            <p:nvPr/>
          </p:nvSpPr>
          <p:spPr>
            <a:xfrm>
              <a:off x="2113598" y="3295486"/>
              <a:ext cx="43098" cy="39579"/>
            </a:xfrm>
            <a:custGeom>
              <a:avLst/>
              <a:gdLst/>
              <a:ahLst/>
              <a:cxnLst/>
              <a:rect l="l" t="t" r="r" b="b"/>
              <a:pathLst>
                <a:path w="1531" h="1406" extrusionOk="0">
                  <a:moveTo>
                    <a:pt x="125" y="1"/>
                  </a:moveTo>
                  <a:cubicBezTo>
                    <a:pt x="100" y="1"/>
                    <a:pt x="75" y="7"/>
                    <a:pt x="50" y="19"/>
                  </a:cubicBezTo>
                  <a:cubicBezTo>
                    <a:pt x="25" y="70"/>
                    <a:pt x="0" y="145"/>
                    <a:pt x="50" y="170"/>
                  </a:cubicBezTo>
                  <a:cubicBezTo>
                    <a:pt x="501" y="521"/>
                    <a:pt x="927" y="922"/>
                    <a:pt x="1328" y="1373"/>
                  </a:cubicBezTo>
                  <a:cubicBezTo>
                    <a:pt x="1346" y="1396"/>
                    <a:pt x="1367" y="1406"/>
                    <a:pt x="1389" y="1406"/>
                  </a:cubicBezTo>
                  <a:cubicBezTo>
                    <a:pt x="1460" y="1406"/>
                    <a:pt x="1531" y="1299"/>
                    <a:pt x="1454" y="1223"/>
                  </a:cubicBezTo>
                  <a:cubicBezTo>
                    <a:pt x="1078" y="796"/>
                    <a:pt x="652" y="395"/>
                    <a:pt x="201" y="19"/>
                  </a:cubicBezTo>
                  <a:cubicBezTo>
                    <a:pt x="176" y="7"/>
                    <a:pt x="151"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6946;p74">
              <a:extLst>
                <a:ext uri="{FF2B5EF4-FFF2-40B4-BE49-F238E27FC236}">
                  <a16:creationId xmlns:a16="http://schemas.microsoft.com/office/drawing/2014/main" id="{8ADE0AEC-71F4-BD4E-128F-694568C36958}"/>
                </a:ext>
              </a:extLst>
            </p:cNvPr>
            <p:cNvSpPr/>
            <p:nvPr/>
          </p:nvSpPr>
          <p:spPr>
            <a:xfrm>
              <a:off x="2162271" y="3339063"/>
              <a:ext cx="7094" cy="5658"/>
            </a:xfrm>
            <a:custGeom>
              <a:avLst/>
              <a:gdLst/>
              <a:ahLst/>
              <a:cxnLst/>
              <a:rect l="l" t="t" r="r" b="b"/>
              <a:pathLst>
                <a:path w="252" h="201" extrusionOk="0">
                  <a:moveTo>
                    <a:pt x="76" y="0"/>
                  </a:moveTo>
                  <a:cubicBezTo>
                    <a:pt x="51" y="25"/>
                    <a:pt x="51" y="25"/>
                    <a:pt x="51" y="25"/>
                  </a:cubicBezTo>
                  <a:cubicBezTo>
                    <a:pt x="26" y="50"/>
                    <a:pt x="26" y="50"/>
                    <a:pt x="26" y="76"/>
                  </a:cubicBezTo>
                  <a:cubicBezTo>
                    <a:pt x="26" y="76"/>
                    <a:pt x="0" y="101"/>
                    <a:pt x="0" y="101"/>
                  </a:cubicBezTo>
                  <a:lnTo>
                    <a:pt x="26" y="126"/>
                  </a:lnTo>
                  <a:cubicBezTo>
                    <a:pt x="26" y="151"/>
                    <a:pt x="26" y="176"/>
                    <a:pt x="51" y="176"/>
                  </a:cubicBezTo>
                  <a:lnTo>
                    <a:pt x="76" y="201"/>
                  </a:lnTo>
                  <a:lnTo>
                    <a:pt x="176" y="201"/>
                  </a:lnTo>
                  <a:cubicBezTo>
                    <a:pt x="201" y="201"/>
                    <a:pt x="201" y="176"/>
                    <a:pt x="226" y="176"/>
                  </a:cubicBezTo>
                  <a:cubicBezTo>
                    <a:pt x="226" y="176"/>
                    <a:pt x="226" y="151"/>
                    <a:pt x="251" y="151"/>
                  </a:cubicBezTo>
                  <a:cubicBezTo>
                    <a:pt x="251" y="126"/>
                    <a:pt x="251" y="126"/>
                    <a:pt x="251" y="101"/>
                  </a:cubicBezTo>
                  <a:lnTo>
                    <a:pt x="251" y="76"/>
                  </a:lnTo>
                  <a:cubicBezTo>
                    <a:pt x="251" y="50"/>
                    <a:pt x="226" y="50"/>
                    <a:pt x="226" y="25"/>
                  </a:cubicBezTo>
                  <a:lnTo>
                    <a:pt x="201" y="25"/>
                  </a:lnTo>
                  <a:cubicBezTo>
                    <a:pt x="176" y="0"/>
                    <a:pt x="176"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6947;p74">
              <a:extLst>
                <a:ext uri="{FF2B5EF4-FFF2-40B4-BE49-F238E27FC236}">
                  <a16:creationId xmlns:a16="http://schemas.microsoft.com/office/drawing/2014/main" id="{6A5B7D78-5EF1-D3BB-BB33-C322F4A41C49}"/>
                </a:ext>
              </a:extLst>
            </p:cNvPr>
            <p:cNvSpPr/>
            <p:nvPr/>
          </p:nvSpPr>
          <p:spPr>
            <a:xfrm>
              <a:off x="1830346" y="3314375"/>
              <a:ext cx="112516" cy="26348"/>
            </a:xfrm>
            <a:custGeom>
              <a:avLst/>
              <a:gdLst/>
              <a:ahLst/>
              <a:cxnLst/>
              <a:rect l="l" t="t" r="r" b="b"/>
              <a:pathLst>
                <a:path w="3997" h="936" extrusionOk="0">
                  <a:moveTo>
                    <a:pt x="3872" y="0"/>
                  </a:moveTo>
                  <a:cubicBezTo>
                    <a:pt x="2593" y="25"/>
                    <a:pt x="1315" y="276"/>
                    <a:pt x="112" y="727"/>
                  </a:cubicBezTo>
                  <a:cubicBezTo>
                    <a:pt x="1" y="772"/>
                    <a:pt x="28" y="935"/>
                    <a:pt x="124" y="935"/>
                  </a:cubicBezTo>
                  <a:cubicBezTo>
                    <a:pt x="136" y="935"/>
                    <a:pt x="149" y="933"/>
                    <a:pt x="162" y="927"/>
                  </a:cubicBezTo>
                  <a:cubicBezTo>
                    <a:pt x="1365" y="476"/>
                    <a:pt x="2618" y="251"/>
                    <a:pt x="3872" y="226"/>
                  </a:cubicBezTo>
                  <a:cubicBezTo>
                    <a:pt x="3997" y="201"/>
                    <a:pt x="3997" y="0"/>
                    <a:pt x="387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6948;p74">
              <a:extLst>
                <a:ext uri="{FF2B5EF4-FFF2-40B4-BE49-F238E27FC236}">
                  <a16:creationId xmlns:a16="http://schemas.microsoft.com/office/drawing/2014/main" id="{9C8EE185-57C2-2CC1-BB37-9EC6737E6E27}"/>
                </a:ext>
              </a:extLst>
            </p:cNvPr>
            <p:cNvSpPr/>
            <p:nvPr/>
          </p:nvSpPr>
          <p:spPr>
            <a:xfrm>
              <a:off x="1968256" y="3314375"/>
              <a:ext cx="7769" cy="5658"/>
            </a:xfrm>
            <a:custGeom>
              <a:avLst/>
              <a:gdLst/>
              <a:ahLst/>
              <a:cxnLst/>
              <a:rect l="l" t="t" r="r" b="b"/>
              <a:pathLst>
                <a:path w="276" h="201" extrusionOk="0">
                  <a:moveTo>
                    <a:pt x="151" y="0"/>
                  </a:moveTo>
                  <a:cubicBezTo>
                    <a:pt x="0" y="0"/>
                    <a:pt x="0" y="201"/>
                    <a:pt x="151" y="201"/>
                  </a:cubicBezTo>
                  <a:cubicBezTo>
                    <a:pt x="276" y="201"/>
                    <a:pt x="276"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6949;p74">
              <a:extLst>
                <a:ext uri="{FF2B5EF4-FFF2-40B4-BE49-F238E27FC236}">
                  <a16:creationId xmlns:a16="http://schemas.microsoft.com/office/drawing/2014/main" id="{3527934A-94B1-BF63-BA3E-B1317944BA15}"/>
                </a:ext>
              </a:extLst>
            </p:cNvPr>
            <p:cNvSpPr/>
            <p:nvPr/>
          </p:nvSpPr>
          <p:spPr>
            <a:xfrm>
              <a:off x="1923806" y="3123063"/>
              <a:ext cx="14835" cy="16721"/>
            </a:xfrm>
            <a:custGeom>
              <a:avLst/>
              <a:gdLst/>
              <a:ahLst/>
              <a:cxnLst/>
              <a:rect l="l" t="t" r="r" b="b"/>
              <a:pathLst>
                <a:path w="527" h="594" extrusionOk="0">
                  <a:moveTo>
                    <a:pt x="404" y="0"/>
                  </a:moveTo>
                  <a:cubicBezTo>
                    <a:pt x="381" y="0"/>
                    <a:pt x="362" y="8"/>
                    <a:pt x="351" y="29"/>
                  </a:cubicBezTo>
                  <a:cubicBezTo>
                    <a:pt x="251" y="154"/>
                    <a:pt x="126" y="280"/>
                    <a:pt x="25" y="430"/>
                  </a:cubicBezTo>
                  <a:cubicBezTo>
                    <a:pt x="0" y="430"/>
                    <a:pt x="0" y="455"/>
                    <a:pt x="0" y="480"/>
                  </a:cubicBezTo>
                  <a:cubicBezTo>
                    <a:pt x="0" y="505"/>
                    <a:pt x="0" y="555"/>
                    <a:pt x="25" y="555"/>
                  </a:cubicBezTo>
                  <a:cubicBezTo>
                    <a:pt x="50" y="581"/>
                    <a:pt x="75" y="593"/>
                    <a:pt x="100" y="593"/>
                  </a:cubicBezTo>
                  <a:cubicBezTo>
                    <a:pt x="126" y="593"/>
                    <a:pt x="151" y="581"/>
                    <a:pt x="176" y="555"/>
                  </a:cubicBezTo>
                  <a:cubicBezTo>
                    <a:pt x="276" y="430"/>
                    <a:pt x="376" y="305"/>
                    <a:pt x="502" y="180"/>
                  </a:cubicBezTo>
                  <a:cubicBezTo>
                    <a:pt x="502" y="154"/>
                    <a:pt x="527" y="129"/>
                    <a:pt x="527" y="104"/>
                  </a:cubicBezTo>
                  <a:cubicBezTo>
                    <a:pt x="527" y="79"/>
                    <a:pt x="527" y="54"/>
                    <a:pt x="502" y="29"/>
                  </a:cubicBezTo>
                  <a:cubicBezTo>
                    <a:pt x="473" y="15"/>
                    <a:pt x="435" y="0"/>
                    <a:pt x="4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6950;p74">
              <a:extLst>
                <a:ext uri="{FF2B5EF4-FFF2-40B4-BE49-F238E27FC236}">
                  <a16:creationId xmlns:a16="http://schemas.microsoft.com/office/drawing/2014/main" id="{389D409D-136C-FF13-F2AA-6B1B777C71E0}"/>
                </a:ext>
              </a:extLst>
            </p:cNvPr>
            <p:cNvSpPr/>
            <p:nvPr/>
          </p:nvSpPr>
          <p:spPr>
            <a:xfrm>
              <a:off x="1940725" y="3130213"/>
              <a:ext cx="12724" cy="14131"/>
            </a:xfrm>
            <a:custGeom>
              <a:avLst/>
              <a:gdLst/>
              <a:ahLst/>
              <a:cxnLst/>
              <a:rect l="l" t="t" r="r" b="b"/>
              <a:pathLst>
                <a:path w="452" h="502" extrusionOk="0">
                  <a:moveTo>
                    <a:pt x="352" y="1"/>
                  </a:moveTo>
                  <a:cubicBezTo>
                    <a:pt x="327" y="1"/>
                    <a:pt x="276" y="26"/>
                    <a:pt x="276" y="26"/>
                  </a:cubicBezTo>
                  <a:cubicBezTo>
                    <a:pt x="201" y="126"/>
                    <a:pt x="126" y="226"/>
                    <a:pt x="51" y="327"/>
                  </a:cubicBezTo>
                  <a:cubicBezTo>
                    <a:pt x="26" y="352"/>
                    <a:pt x="1" y="377"/>
                    <a:pt x="1" y="402"/>
                  </a:cubicBezTo>
                  <a:cubicBezTo>
                    <a:pt x="1" y="427"/>
                    <a:pt x="26" y="452"/>
                    <a:pt x="51" y="477"/>
                  </a:cubicBezTo>
                  <a:cubicBezTo>
                    <a:pt x="51" y="477"/>
                    <a:pt x="76" y="502"/>
                    <a:pt x="126" y="502"/>
                  </a:cubicBezTo>
                  <a:cubicBezTo>
                    <a:pt x="151" y="502"/>
                    <a:pt x="176" y="502"/>
                    <a:pt x="176" y="477"/>
                  </a:cubicBezTo>
                  <a:cubicBezTo>
                    <a:pt x="251" y="377"/>
                    <a:pt x="327" y="276"/>
                    <a:pt x="402" y="176"/>
                  </a:cubicBezTo>
                  <a:cubicBezTo>
                    <a:pt x="427" y="151"/>
                    <a:pt x="452" y="126"/>
                    <a:pt x="452" y="101"/>
                  </a:cubicBezTo>
                  <a:cubicBezTo>
                    <a:pt x="452" y="76"/>
                    <a:pt x="427" y="51"/>
                    <a:pt x="402" y="26"/>
                  </a:cubicBezTo>
                  <a:cubicBezTo>
                    <a:pt x="402" y="26"/>
                    <a:pt x="377" y="1"/>
                    <a:pt x="3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6951;p74">
              <a:extLst>
                <a:ext uri="{FF2B5EF4-FFF2-40B4-BE49-F238E27FC236}">
                  <a16:creationId xmlns:a16="http://schemas.microsoft.com/office/drawing/2014/main" id="{DE6AD6DC-C7A7-2CF0-3921-E15B0DE1B528}"/>
                </a:ext>
              </a:extLst>
            </p:cNvPr>
            <p:cNvSpPr/>
            <p:nvPr/>
          </p:nvSpPr>
          <p:spPr>
            <a:xfrm>
              <a:off x="2116892" y="3168498"/>
              <a:ext cx="32091" cy="18720"/>
            </a:xfrm>
            <a:custGeom>
              <a:avLst/>
              <a:gdLst/>
              <a:ahLst/>
              <a:cxnLst/>
              <a:rect l="l" t="t" r="r" b="b"/>
              <a:pathLst>
                <a:path w="1140" h="665" extrusionOk="0">
                  <a:moveTo>
                    <a:pt x="134" y="1"/>
                  </a:moveTo>
                  <a:cubicBezTo>
                    <a:pt x="55" y="1"/>
                    <a:pt x="0" y="132"/>
                    <a:pt x="84" y="195"/>
                  </a:cubicBezTo>
                  <a:cubicBezTo>
                    <a:pt x="359" y="345"/>
                    <a:pt x="660" y="495"/>
                    <a:pt x="936" y="646"/>
                  </a:cubicBezTo>
                  <a:cubicBezTo>
                    <a:pt x="953" y="659"/>
                    <a:pt x="971" y="664"/>
                    <a:pt x="988" y="664"/>
                  </a:cubicBezTo>
                  <a:cubicBezTo>
                    <a:pt x="1071" y="664"/>
                    <a:pt x="1140" y="533"/>
                    <a:pt x="1036" y="470"/>
                  </a:cubicBezTo>
                  <a:lnTo>
                    <a:pt x="184" y="19"/>
                  </a:lnTo>
                  <a:cubicBezTo>
                    <a:pt x="167" y="6"/>
                    <a:pt x="150" y="1"/>
                    <a:pt x="13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6952;p74">
              <a:extLst>
                <a:ext uri="{FF2B5EF4-FFF2-40B4-BE49-F238E27FC236}">
                  <a16:creationId xmlns:a16="http://schemas.microsoft.com/office/drawing/2014/main" id="{1CCD42B2-5CDE-AB93-02FC-2B447E7D8945}"/>
                </a:ext>
              </a:extLst>
            </p:cNvPr>
            <p:cNvSpPr/>
            <p:nvPr/>
          </p:nvSpPr>
          <p:spPr>
            <a:xfrm>
              <a:off x="1772102" y="3257229"/>
              <a:ext cx="7798" cy="18129"/>
            </a:xfrm>
            <a:custGeom>
              <a:avLst/>
              <a:gdLst/>
              <a:ahLst/>
              <a:cxnLst/>
              <a:rect l="l" t="t" r="r" b="b"/>
              <a:pathLst>
                <a:path w="277" h="644" extrusionOk="0">
                  <a:moveTo>
                    <a:pt x="151" y="0"/>
                  </a:moveTo>
                  <a:cubicBezTo>
                    <a:pt x="126" y="0"/>
                    <a:pt x="101" y="25"/>
                    <a:pt x="76" y="50"/>
                  </a:cubicBezTo>
                  <a:cubicBezTo>
                    <a:pt x="76" y="75"/>
                    <a:pt x="76" y="100"/>
                    <a:pt x="76" y="125"/>
                  </a:cubicBezTo>
                  <a:cubicBezTo>
                    <a:pt x="76" y="150"/>
                    <a:pt x="76" y="150"/>
                    <a:pt x="76" y="150"/>
                  </a:cubicBezTo>
                  <a:cubicBezTo>
                    <a:pt x="76" y="175"/>
                    <a:pt x="76" y="201"/>
                    <a:pt x="76" y="226"/>
                  </a:cubicBezTo>
                  <a:cubicBezTo>
                    <a:pt x="76" y="226"/>
                    <a:pt x="76" y="251"/>
                    <a:pt x="76" y="276"/>
                  </a:cubicBezTo>
                  <a:cubicBezTo>
                    <a:pt x="76" y="276"/>
                    <a:pt x="76" y="301"/>
                    <a:pt x="76" y="301"/>
                  </a:cubicBezTo>
                  <a:cubicBezTo>
                    <a:pt x="76" y="326"/>
                    <a:pt x="76" y="351"/>
                    <a:pt x="76" y="351"/>
                  </a:cubicBezTo>
                  <a:cubicBezTo>
                    <a:pt x="76" y="376"/>
                    <a:pt x="51" y="401"/>
                    <a:pt x="51" y="401"/>
                  </a:cubicBezTo>
                  <a:cubicBezTo>
                    <a:pt x="51" y="426"/>
                    <a:pt x="51" y="451"/>
                    <a:pt x="26" y="451"/>
                  </a:cubicBezTo>
                  <a:cubicBezTo>
                    <a:pt x="26" y="476"/>
                    <a:pt x="26" y="476"/>
                    <a:pt x="26" y="476"/>
                  </a:cubicBezTo>
                  <a:cubicBezTo>
                    <a:pt x="26" y="501"/>
                    <a:pt x="26" y="501"/>
                    <a:pt x="26" y="501"/>
                  </a:cubicBezTo>
                  <a:cubicBezTo>
                    <a:pt x="1" y="551"/>
                    <a:pt x="1" y="602"/>
                    <a:pt x="51" y="627"/>
                  </a:cubicBezTo>
                  <a:cubicBezTo>
                    <a:pt x="72" y="637"/>
                    <a:pt x="97" y="643"/>
                    <a:pt x="121" y="643"/>
                  </a:cubicBezTo>
                  <a:cubicBezTo>
                    <a:pt x="155" y="643"/>
                    <a:pt x="187" y="631"/>
                    <a:pt x="201" y="602"/>
                  </a:cubicBezTo>
                  <a:cubicBezTo>
                    <a:pt x="226" y="526"/>
                    <a:pt x="251" y="426"/>
                    <a:pt x="276" y="351"/>
                  </a:cubicBezTo>
                  <a:cubicBezTo>
                    <a:pt x="276" y="251"/>
                    <a:pt x="276" y="175"/>
                    <a:pt x="276" y="75"/>
                  </a:cubicBezTo>
                  <a:cubicBezTo>
                    <a:pt x="276" y="50"/>
                    <a:pt x="251" y="25"/>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6953;p74">
              <a:extLst>
                <a:ext uri="{FF2B5EF4-FFF2-40B4-BE49-F238E27FC236}">
                  <a16:creationId xmlns:a16="http://schemas.microsoft.com/office/drawing/2014/main" id="{19DE2020-4EF0-CFD9-0246-79E56D677C6A}"/>
                </a:ext>
              </a:extLst>
            </p:cNvPr>
            <p:cNvSpPr/>
            <p:nvPr/>
          </p:nvSpPr>
          <p:spPr>
            <a:xfrm>
              <a:off x="1786937" y="3258637"/>
              <a:ext cx="7066" cy="16243"/>
            </a:xfrm>
            <a:custGeom>
              <a:avLst/>
              <a:gdLst/>
              <a:ahLst/>
              <a:cxnLst/>
              <a:rect l="l" t="t" r="r" b="b"/>
              <a:pathLst>
                <a:path w="251" h="577" extrusionOk="0">
                  <a:moveTo>
                    <a:pt x="125" y="0"/>
                  </a:moveTo>
                  <a:cubicBezTo>
                    <a:pt x="75" y="0"/>
                    <a:pt x="50" y="50"/>
                    <a:pt x="25" y="100"/>
                  </a:cubicBezTo>
                  <a:cubicBezTo>
                    <a:pt x="25" y="226"/>
                    <a:pt x="0" y="351"/>
                    <a:pt x="0" y="476"/>
                  </a:cubicBezTo>
                  <a:cubicBezTo>
                    <a:pt x="0" y="501"/>
                    <a:pt x="25" y="526"/>
                    <a:pt x="25" y="552"/>
                  </a:cubicBezTo>
                  <a:cubicBezTo>
                    <a:pt x="50" y="552"/>
                    <a:pt x="75" y="577"/>
                    <a:pt x="100" y="577"/>
                  </a:cubicBezTo>
                  <a:cubicBezTo>
                    <a:pt x="150" y="577"/>
                    <a:pt x="201" y="526"/>
                    <a:pt x="201" y="476"/>
                  </a:cubicBezTo>
                  <a:cubicBezTo>
                    <a:pt x="226" y="351"/>
                    <a:pt x="226" y="226"/>
                    <a:pt x="226" y="100"/>
                  </a:cubicBezTo>
                  <a:cubicBezTo>
                    <a:pt x="251" y="75"/>
                    <a:pt x="226" y="50"/>
                    <a:pt x="201" y="50"/>
                  </a:cubicBezTo>
                  <a:cubicBezTo>
                    <a:pt x="201" y="25"/>
                    <a:pt x="150" y="0"/>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6954;p74">
              <a:extLst>
                <a:ext uri="{FF2B5EF4-FFF2-40B4-BE49-F238E27FC236}">
                  <a16:creationId xmlns:a16="http://schemas.microsoft.com/office/drawing/2014/main" id="{97667B30-6C56-E23D-68E8-0147DB048F75}"/>
                </a:ext>
              </a:extLst>
            </p:cNvPr>
            <p:cNvSpPr/>
            <p:nvPr/>
          </p:nvSpPr>
          <p:spPr>
            <a:xfrm>
              <a:off x="1761517" y="3118221"/>
              <a:ext cx="34596" cy="5686"/>
            </a:xfrm>
            <a:custGeom>
              <a:avLst/>
              <a:gdLst/>
              <a:ahLst/>
              <a:cxnLst/>
              <a:rect l="l" t="t" r="r" b="b"/>
              <a:pathLst>
                <a:path w="1229" h="202" extrusionOk="0">
                  <a:moveTo>
                    <a:pt x="126" y="1"/>
                  </a:moveTo>
                  <a:cubicBezTo>
                    <a:pt x="1" y="1"/>
                    <a:pt x="1" y="201"/>
                    <a:pt x="126" y="201"/>
                  </a:cubicBezTo>
                  <a:lnTo>
                    <a:pt x="1104" y="201"/>
                  </a:lnTo>
                  <a:cubicBezTo>
                    <a:pt x="1229" y="201"/>
                    <a:pt x="1229" y="1"/>
                    <a:pt x="110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6955;p74">
              <a:extLst>
                <a:ext uri="{FF2B5EF4-FFF2-40B4-BE49-F238E27FC236}">
                  <a16:creationId xmlns:a16="http://schemas.microsoft.com/office/drawing/2014/main" id="{9CE29A59-7153-9E06-3AE8-9ED672313BF3}"/>
                </a:ext>
              </a:extLst>
            </p:cNvPr>
            <p:cNvSpPr/>
            <p:nvPr/>
          </p:nvSpPr>
          <p:spPr>
            <a:xfrm>
              <a:off x="1824321" y="3123175"/>
              <a:ext cx="7798" cy="6362"/>
            </a:xfrm>
            <a:custGeom>
              <a:avLst/>
              <a:gdLst/>
              <a:ahLst/>
              <a:cxnLst/>
              <a:rect l="l" t="t" r="r" b="b"/>
              <a:pathLst>
                <a:path w="277" h="226" extrusionOk="0">
                  <a:moveTo>
                    <a:pt x="76" y="0"/>
                  </a:moveTo>
                  <a:cubicBezTo>
                    <a:pt x="76" y="0"/>
                    <a:pt x="51" y="0"/>
                    <a:pt x="51" y="25"/>
                  </a:cubicBezTo>
                  <a:cubicBezTo>
                    <a:pt x="25" y="25"/>
                    <a:pt x="25" y="25"/>
                    <a:pt x="25" y="50"/>
                  </a:cubicBezTo>
                  <a:cubicBezTo>
                    <a:pt x="25" y="50"/>
                    <a:pt x="0" y="50"/>
                    <a:pt x="0" y="75"/>
                  </a:cubicBezTo>
                  <a:cubicBezTo>
                    <a:pt x="0" y="75"/>
                    <a:pt x="0" y="100"/>
                    <a:pt x="0" y="125"/>
                  </a:cubicBezTo>
                  <a:cubicBezTo>
                    <a:pt x="0" y="125"/>
                    <a:pt x="25" y="125"/>
                    <a:pt x="25" y="150"/>
                  </a:cubicBezTo>
                  <a:cubicBezTo>
                    <a:pt x="25" y="150"/>
                    <a:pt x="25" y="176"/>
                    <a:pt x="51" y="176"/>
                  </a:cubicBezTo>
                  <a:cubicBezTo>
                    <a:pt x="76" y="201"/>
                    <a:pt x="101" y="201"/>
                    <a:pt x="126" y="226"/>
                  </a:cubicBezTo>
                  <a:lnTo>
                    <a:pt x="201" y="226"/>
                  </a:lnTo>
                  <a:cubicBezTo>
                    <a:pt x="201" y="226"/>
                    <a:pt x="226" y="226"/>
                    <a:pt x="226" y="201"/>
                  </a:cubicBezTo>
                  <a:cubicBezTo>
                    <a:pt x="251" y="201"/>
                    <a:pt x="251" y="201"/>
                    <a:pt x="251" y="176"/>
                  </a:cubicBezTo>
                  <a:cubicBezTo>
                    <a:pt x="251" y="176"/>
                    <a:pt x="276" y="150"/>
                    <a:pt x="276" y="150"/>
                  </a:cubicBezTo>
                  <a:cubicBezTo>
                    <a:pt x="276" y="125"/>
                    <a:pt x="276" y="125"/>
                    <a:pt x="276" y="100"/>
                  </a:cubicBezTo>
                  <a:cubicBezTo>
                    <a:pt x="276" y="100"/>
                    <a:pt x="251" y="75"/>
                    <a:pt x="251" y="75"/>
                  </a:cubicBezTo>
                  <a:cubicBezTo>
                    <a:pt x="251" y="50"/>
                    <a:pt x="226" y="50"/>
                    <a:pt x="226" y="50"/>
                  </a:cubicBezTo>
                  <a:cubicBezTo>
                    <a:pt x="201" y="25"/>
                    <a:pt x="176" y="25"/>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6956;p74">
              <a:extLst>
                <a:ext uri="{FF2B5EF4-FFF2-40B4-BE49-F238E27FC236}">
                  <a16:creationId xmlns:a16="http://schemas.microsoft.com/office/drawing/2014/main" id="{6CE215E6-EF2B-A4DA-749C-AB7747B8A848}"/>
                </a:ext>
              </a:extLst>
            </p:cNvPr>
            <p:cNvSpPr/>
            <p:nvPr/>
          </p:nvSpPr>
          <p:spPr>
            <a:xfrm>
              <a:off x="1203457" y="3065354"/>
              <a:ext cx="550332" cy="539241"/>
            </a:xfrm>
            <a:custGeom>
              <a:avLst/>
              <a:gdLst/>
              <a:ahLst/>
              <a:cxnLst/>
              <a:rect l="l" t="t" r="r" b="b"/>
              <a:pathLst>
                <a:path w="19550" h="19156" extrusionOk="0">
                  <a:moveTo>
                    <a:pt x="14638" y="1"/>
                  </a:moveTo>
                  <a:cubicBezTo>
                    <a:pt x="14040" y="1"/>
                    <a:pt x="13440" y="145"/>
                    <a:pt x="12933" y="450"/>
                  </a:cubicBezTo>
                  <a:cubicBezTo>
                    <a:pt x="12206" y="901"/>
                    <a:pt x="11730" y="1628"/>
                    <a:pt x="11053" y="2129"/>
                  </a:cubicBezTo>
                  <a:cubicBezTo>
                    <a:pt x="10226" y="2731"/>
                    <a:pt x="9173" y="2956"/>
                    <a:pt x="8146" y="3057"/>
                  </a:cubicBezTo>
                  <a:cubicBezTo>
                    <a:pt x="7118" y="3182"/>
                    <a:pt x="6065" y="3232"/>
                    <a:pt x="5088" y="3558"/>
                  </a:cubicBezTo>
                  <a:cubicBezTo>
                    <a:pt x="4135" y="3909"/>
                    <a:pt x="3208" y="4611"/>
                    <a:pt x="2932" y="5613"/>
                  </a:cubicBezTo>
                  <a:cubicBezTo>
                    <a:pt x="2682" y="6616"/>
                    <a:pt x="3083" y="7718"/>
                    <a:pt x="2707" y="8671"/>
                  </a:cubicBezTo>
                  <a:cubicBezTo>
                    <a:pt x="2356" y="9498"/>
                    <a:pt x="1529" y="9974"/>
                    <a:pt x="953" y="10676"/>
                  </a:cubicBezTo>
                  <a:cubicBezTo>
                    <a:pt x="125" y="11728"/>
                    <a:pt x="0" y="13232"/>
                    <a:pt x="451" y="14510"/>
                  </a:cubicBezTo>
                  <a:cubicBezTo>
                    <a:pt x="902" y="15763"/>
                    <a:pt x="1855" y="16791"/>
                    <a:pt x="2932" y="17593"/>
                  </a:cubicBezTo>
                  <a:cubicBezTo>
                    <a:pt x="3885" y="18320"/>
                    <a:pt x="4988" y="18846"/>
                    <a:pt x="6166" y="19072"/>
                  </a:cubicBezTo>
                  <a:cubicBezTo>
                    <a:pt x="6489" y="19127"/>
                    <a:pt x="6819" y="19155"/>
                    <a:pt x="7148" y="19155"/>
                  </a:cubicBezTo>
                  <a:cubicBezTo>
                    <a:pt x="8016" y="19155"/>
                    <a:pt x="8879" y="18956"/>
                    <a:pt x="9624" y="18520"/>
                  </a:cubicBezTo>
                  <a:cubicBezTo>
                    <a:pt x="10476" y="18019"/>
                    <a:pt x="11153" y="17267"/>
                    <a:pt x="12080" y="16992"/>
                  </a:cubicBezTo>
                  <a:cubicBezTo>
                    <a:pt x="12517" y="16846"/>
                    <a:pt x="12961" y="16827"/>
                    <a:pt x="13409" y="16827"/>
                  </a:cubicBezTo>
                  <a:cubicBezTo>
                    <a:pt x="13567" y="16827"/>
                    <a:pt x="13724" y="16830"/>
                    <a:pt x="13882" y="16830"/>
                  </a:cubicBezTo>
                  <a:cubicBezTo>
                    <a:pt x="14050" y="16830"/>
                    <a:pt x="14218" y="16827"/>
                    <a:pt x="14386" y="16816"/>
                  </a:cubicBezTo>
                  <a:cubicBezTo>
                    <a:pt x="16842" y="16666"/>
                    <a:pt x="19073" y="14736"/>
                    <a:pt x="19549" y="12330"/>
                  </a:cubicBezTo>
                  <a:cubicBezTo>
                    <a:pt x="19549" y="12330"/>
                    <a:pt x="19198" y="11277"/>
                    <a:pt x="18271" y="8144"/>
                  </a:cubicBezTo>
                  <a:cubicBezTo>
                    <a:pt x="17369" y="5037"/>
                    <a:pt x="17845" y="1252"/>
                    <a:pt x="17845" y="1252"/>
                  </a:cubicBezTo>
                  <a:cubicBezTo>
                    <a:pt x="17143" y="726"/>
                    <a:pt x="16341" y="275"/>
                    <a:pt x="15489" y="99"/>
                  </a:cubicBezTo>
                  <a:cubicBezTo>
                    <a:pt x="15212" y="34"/>
                    <a:pt x="14925" y="1"/>
                    <a:pt x="14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6957;p74">
              <a:extLst>
                <a:ext uri="{FF2B5EF4-FFF2-40B4-BE49-F238E27FC236}">
                  <a16:creationId xmlns:a16="http://schemas.microsoft.com/office/drawing/2014/main" id="{11ADAEC0-EA2A-6FC8-9B0F-A8BA20727256}"/>
                </a:ext>
              </a:extLst>
            </p:cNvPr>
            <p:cNvSpPr/>
            <p:nvPr/>
          </p:nvSpPr>
          <p:spPr>
            <a:xfrm>
              <a:off x="1202754" y="3062257"/>
              <a:ext cx="554245" cy="544787"/>
            </a:xfrm>
            <a:custGeom>
              <a:avLst/>
              <a:gdLst/>
              <a:ahLst/>
              <a:cxnLst/>
              <a:rect l="l" t="t" r="r" b="b"/>
              <a:pathLst>
                <a:path w="19689" h="19353" extrusionOk="0">
                  <a:moveTo>
                    <a:pt x="14669" y="211"/>
                  </a:moveTo>
                  <a:cubicBezTo>
                    <a:pt x="15383" y="211"/>
                    <a:pt x="16089" y="424"/>
                    <a:pt x="16742" y="761"/>
                  </a:cubicBezTo>
                  <a:cubicBezTo>
                    <a:pt x="17098" y="950"/>
                    <a:pt x="17431" y="1162"/>
                    <a:pt x="17763" y="1418"/>
                  </a:cubicBezTo>
                  <a:lnTo>
                    <a:pt x="17763" y="1418"/>
                  </a:lnTo>
                  <a:cubicBezTo>
                    <a:pt x="17717" y="1826"/>
                    <a:pt x="17693" y="2233"/>
                    <a:pt x="17669" y="2640"/>
                  </a:cubicBezTo>
                  <a:cubicBezTo>
                    <a:pt x="17619" y="3618"/>
                    <a:pt x="17644" y="4620"/>
                    <a:pt x="17719" y="5598"/>
                  </a:cubicBezTo>
                  <a:cubicBezTo>
                    <a:pt x="17770" y="6174"/>
                    <a:pt x="17845" y="6726"/>
                    <a:pt x="17970" y="7302"/>
                  </a:cubicBezTo>
                  <a:cubicBezTo>
                    <a:pt x="18070" y="7903"/>
                    <a:pt x="18271" y="8480"/>
                    <a:pt x="18421" y="9081"/>
                  </a:cubicBezTo>
                  <a:cubicBezTo>
                    <a:pt x="18672" y="9934"/>
                    <a:pt x="18948" y="10761"/>
                    <a:pt x="19198" y="11613"/>
                  </a:cubicBezTo>
                  <a:cubicBezTo>
                    <a:pt x="19296" y="11883"/>
                    <a:pt x="19370" y="12153"/>
                    <a:pt x="19468" y="12446"/>
                  </a:cubicBezTo>
                  <a:lnTo>
                    <a:pt x="19468" y="12446"/>
                  </a:lnTo>
                  <a:cubicBezTo>
                    <a:pt x="19185" y="13837"/>
                    <a:pt x="18287" y="15077"/>
                    <a:pt x="17118" y="15873"/>
                  </a:cubicBezTo>
                  <a:cubicBezTo>
                    <a:pt x="16516" y="16274"/>
                    <a:pt x="15865" y="16575"/>
                    <a:pt x="15163" y="16726"/>
                  </a:cubicBezTo>
                  <a:cubicBezTo>
                    <a:pt x="14311" y="16901"/>
                    <a:pt x="13434" y="16776"/>
                    <a:pt x="12582" y="16876"/>
                  </a:cubicBezTo>
                  <a:cubicBezTo>
                    <a:pt x="11729" y="17001"/>
                    <a:pt x="11078" y="17477"/>
                    <a:pt x="10426" y="17979"/>
                  </a:cubicBezTo>
                  <a:cubicBezTo>
                    <a:pt x="10100" y="18229"/>
                    <a:pt x="9775" y="18455"/>
                    <a:pt x="9399" y="18655"/>
                  </a:cubicBezTo>
                  <a:cubicBezTo>
                    <a:pt x="9023" y="18831"/>
                    <a:pt x="8597" y="18981"/>
                    <a:pt x="8196" y="19056"/>
                  </a:cubicBezTo>
                  <a:cubicBezTo>
                    <a:pt x="7861" y="19123"/>
                    <a:pt x="7526" y="19155"/>
                    <a:pt x="7192" y="19155"/>
                  </a:cubicBezTo>
                  <a:cubicBezTo>
                    <a:pt x="5775" y="19155"/>
                    <a:pt x="4389" y="18590"/>
                    <a:pt x="3233" y="17778"/>
                  </a:cubicBezTo>
                  <a:cubicBezTo>
                    <a:pt x="1905" y="16876"/>
                    <a:pt x="727" y="15573"/>
                    <a:pt x="401" y="13944"/>
                  </a:cubicBezTo>
                  <a:cubicBezTo>
                    <a:pt x="251" y="13167"/>
                    <a:pt x="301" y="12340"/>
                    <a:pt x="602" y="11613"/>
                  </a:cubicBezTo>
                  <a:cubicBezTo>
                    <a:pt x="752" y="11262"/>
                    <a:pt x="978" y="10911"/>
                    <a:pt x="1253" y="10635"/>
                  </a:cubicBezTo>
                  <a:cubicBezTo>
                    <a:pt x="1529" y="10360"/>
                    <a:pt x="1805" y="10109"/>
                    <a:pt x="2080" y="9833"/>
                  </a:cubicBezTo>
                  <a:cubicBezTo>
                    <a:pt x="2331" y="9583"/>
                    <a:pt x="2582" y="9307"/>
                    <a:pt x="2757" y="8981"/>
                  </a:cubicBezTo>
                  <a:cubicBezTo>
                    <a:pt x="2932" y="8605"/>
                    <a:pt x="3008" y="8204"/>
                    <a:pt x="3008" y="7803"/>
                  </a:cubicBezTo>
                  <a:cubicBezTo>
                    <a:pt x="3033" y="6951"/>
                    <a:pt x="2832" y="6074"/>
                    <a:pt x="3233" y="5297"/>
                  </a:cubicBezTo>
                  <a:cubicBezTo>
                    <a:pt x="4060" y="3718"/>
                    <a:pt x="6040" y="3492"/>
                    <a:pt x="7594" y="3342"/>
                  </a:cubicBezTo>
                  <a:cubicBezTo>
                    <a:pt x="8471" y="3242"/>
                    <a:pt x="9348" y="3167"/>
                    <a:pt x="10151" y="2841"/>
                  </a:cubicBezTo>
                  <a:cubicBezTo>
                    <a:pt x="10526" y="2715"/>
                    <a:pt x="10902" y="2515"/>
                    <a:pt x="11228" y="2264"/>
                  </a:cubicBezTo>
                  <a:cubicBezTo>
                    <a:pt x="11554" y="2014"/>
                    <a:pt x="11830" y="1713"/>
                    <a:pt x="12105" y="1437"/>
                  </a:cubicBezTo>
                  <a:cubicBezTo>
                    <a:pt x="12381" y="1137"/>
                    <a:pt x="12682" y="836"/>
                    <a:pt x="13033" y="635"/>
                  </a:cubicBezTo>
                  <a:cubicBezTo>
                    <a:pt x="13409" y="410"/>
                    <a:pt x="13835" y="284"/>
                    <a:pt x="14261" y="234"/>
                  </a:cubicBezTo>
                  <a:cubicBezTo>
                    <a:pt x="14397" y="218"/>
                    <a:pt x="14533" y="211"/>
                    <a:pt x="14669" y="211"/>
                  </a:cubicBezTo>
                  <a:close/>
                  <a:moveTo>
                    <a:pt x="14643" y="0"/>
                  </a:moveTo>
                  <a:cubicBezTo>
                    <a:pt x="14297" y="0"/>
                    <a:pt x="13948" y="51"/>
                    <a:pt x="13609" y="159"/>
                  </a:cubicBezTo>
                  <a:cubicBezTo>
                    <a:pt x="13083" y="335"/>
                    <a:pt x="12632" y="635"/>
                    <a:pt x="12231" y="1011"/>
                  </a:cubicBezTo>
                  <a:cubicBezTo>
                    <a:pt x="11805" y="1412"/>
                    <a:pt x="11454" y="1863"/>
                    <a:pt x="10978" y="2189"/>
                  </a:cubicBezTo>
                  <a:cubicBezTo>
                    <a:pt x="10501" y="2540"/>
                    <a:pt x="9950" y="2741"/>
                    <a:pt x="9374" y="2866"/>
                  </a:cubicBezTo>
                  <a:cubicBezTo>
                    <a:pt x="8145" y="3167"/>
                    <a:pt x="6867" y="3116"/>
                    <a:pt x="5639" y="3417"/>
                  </a:cubicBezTo>
                  <a:cubicBezTo>
                    <a:pt x="4637" y="3668"/>
                    <a:pt x="3634" y="4194"/>
                    <a:pt x="3108" y="5122"/>
                  </a:cubicBezTo>
                  <a:cubicBezTo>
                    <a:pt x="2832" y="5623"/>
                    <a:pt x="2757" y="6149"/>
                    <a:pt x="2782" y="6726"/>
                  </a:cubicBezTo>
                  <a:cubicBezTo>
                    <a:pt x="2782" y="7302"/>
                    <a:pt x="2857" y="7903"/>
                    <a:pt x="2707" y="8480"/>
                  </a:cubicBezTo>
                  <a:cubicBezTo>
                    <a:pt x="2431" y="9558"/>
                    <a:pt x="1353" y="10059"/>
                    <a:pt x="752" y="10936"/>
                  </a:cubicBezTo>
                  <a:cubicBezTo>
                    <a:pt x="150" y="11813"/>
                    <a:pt x="0" y="12941"/>
                    <a:pt x="201" y="13994"/>
                  </a:cubicBezTo>
                  <a:cubicBezTo>
                    <a:pt x="401" y="15071"/>
                    <a:pt x="1028" y="16049"/>
                    <a:pt x="1780" y="16826"/>
                  </a:cubicBezTo>
                  <a:cubicBezTo>
                    <a:pt x="3181" y="18271"/>
                    <a:pt x="5155" y="19352"/>
                    <a:pt x="7186" y="19352"/>
                  </a:cubicBezTo>
                  <a:cubicBezTo>
                    <a:pt x="7480" y="19352"/>
                    <a:pt x="7775" y="19330"/>
                    <a:pt x="8070" y="19282"/>
                  </a:cubicBezTo>
                  <a:cubicBezTo>
                    <a:pt x="8647" y="19207"/>
                    <a:pt x="9198" y="19006"/>
                    <a:pt x="9699" y="18706"/>
                  </a:cubicBezTo>
                  <a:cubicBezTo>
                    <a:pt x="10201" y="18430"/>
                    <a:pt x="10627" y="18054"/>
                    <a:pt x="11078" y="17728"/>
                  </a:cubicBezTo>
                  <a:cubicBezTo>
                    <a:pt x="11579" y="17402"/>
                    <a:pt x="12105" y="17127"/>
                    <a:pt x="12707" y="17076"/>
                  </a:cubicBezTo>
                  <a:cubicBezTo>
                    <a:pt x="12950" y="17047"/>
                    <a:pt x="13193" y="17041"/>
                    <a:pt x="13438" y="17041"/>
                  </a:cubicBezTo>
                  <a:cubicBezTo>
                    <a:pt x="13636" y="17041"/>
                    <a:pt x="13836" y="17045"/>
                    <a:pt x="14037" y="17045"/>
                  </a:cubicBezTo>
                  <a:cubicBezTo>
                    <a:pt x="14227" y="17045"/>
                    <a:pt x="14418" y="17041"/>
                    <a:pt x="14612" y="17026"/>
                  </a:cubicBezTo>
                  <a:cubicBezTo>
                    <a:pt x="16542" y="16826"/>
                    <a:pt x="18321" y="15548"/>
                    <a:pt x="19198" y="13818"/>
                  </a:cubicBezTo>
                  <a:cubicBezTo>
                    <a:pt x="19418" y="13403"/>
                    <a:pt x="19566" y="12941"/>
                    <a:pt x="19666" y="12500"/>
                  </a:cubicBezTo>
                  <a:lnTo>
                    <a:pt x="19666" y="12500"/>
                  </a:lnTo>
                  <a:cubicBezTo>
                    <a:pt x="19683" y="12479"/>
                    <a:pt x="19688" y="12450"/>
                    <a:pt x="19674" y="12415"/>
                  </a:cubicBezTo>
                  <a:cubicBezTo>
                    <a:pt x="19349" y="11437"/>
                    <a:pt x="19048" y="10460"/>
                    <a:pt x="18772" y="9482"/>
                  </a:cubicBezTo>
                  <a:cubicBezTo>
                    <a:pt x="18597" y="8881"/>
                    <a:pt x="18396" y="8304"/>
                    <a:pt x="18246" y="7703"/>
                  </a:cubicBezTo>
                  <a:cubicBezTo>
                    <a:pt x="18120" y="7127"/>
                    <a:pt x="18020" y="6550"/>
                    <a:pt x="17970" y="5974"/>
                  </a:cubicBezTo>
                  <a:cubicBezTo>
                    <a:pt x="17845" y="4971"/>
                    <a:pt x="17820" y="3944"/>
                    <a:pt x="17870" y="2941"/>
                  </a:cubicBezTo>
                  <a:cubicBezTo>
                    <a:pt x="17870" y="2590"/>
                    <a:pt x="17895" y="2239"/>
                    <a:pt x="17920" y="1913"/>
                  </a:cubicBezTo>
                  <a:cubicBezTo>
                    <a:pt x="17945" y="1738"/>
                    <a:pt x="17970" y="1563"/>
                    <a:pt x="17970" y="1387"/>
                  </a:cubicBezTo>
                  <a:cubicBezTo>
                    <a:pt x="17970" y="1262"/>
                    <a:pt x="17820" y="1212"/>
                    <a:pt x="17719" y="1137"/>
                  </a:cubicBezTo>
                  <a:cubicBezTo>
                    <a:pt x="17469" y="961"/>
                    <a:pt x="17218" y="786"/>
                    <a:pt x="16968" y="660"/>
                  </a:cubicBezTo>
                  <a:cubicBezTo>
                    <a:pt x="16441" y="360"/>
                    <a:pt x="15890" y="134"/>
                    <a:pt x="15288" y="59"/>
                  </a:cubicBezTo>
                  <a:cubicBezTo>
                    <a:pt x="15076" y="20"/>
                    <a:pt x="14860" y="0"/>
                    <a:pt x="146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6958;p74">
              <a:extLst>
                <a:ext uri="{FF2B5EF4-FFF2-40B4-BE49-F238E27FC236}">
                  <a16:creationId xmlns:a16="http://schemas.microsoft.com/office/drawing/2014/main" id="{774D39E7-62B3-0D01-4F69-5660328FF1CB}"/>
                </a:ext>
              </a:extLst>
            </p:cNvPr>
            <p:cNvSpPr/>
            <p:nvPr/>
          </p:nvSpPr>
          <p:spPr>
            <a:xfrm>
              <a:off x="1203457" y="3062482"/>
              <a:ext cx="550332" cy="545406"/>
            </a:xfrm>
            <a:custGeom>
              <a:avLst/>
              <a:gdLst/>
              <a:ahLst/>
              <a:cxnLst/>
              <a:rect l="l" t="t" r="r" b="b"/>
              <a:pathLst>
                <a:path w="19550" h="19375" fill="none" extrusionOk="0">
                  <a:moveTo>
                    <a:pt x="19549" y="12432"/>
                  </a:moveTo>
                  <a:cubicBezTo>
                    <a:pt x="19073" y="14838"/>
                    <a:pt x="16842" y="16768"/>
                    <a:pt x="14386" y="16918"/>
                  </a:cubicBezTo>
                  <a:cubicBezTo>
                    <a:pt x="13609" y="16968"/>
                    <a:pt x="12832" y="16843"/>
                    <a:pt x="12080" y="17094"/>
                  </a:cubicBezTo>
                  <a:cubicBezTo>
                    <a:pt x="11153" y="17369"/>
                    <a:pt x="10476" y="18121"/>
                    <a:pt x="9624" y="18622"/>
                  </a:cubicBezTo>
                  <a:cubicBezTo>
                    <a:pt x="8597" y="19224"/>
                    <a:pt x="7344" y="19374"/>
                    <a:pt x="6166" y="19174"/>
                  </a:cubicBezTo>
                  <a:cubicBezTo>
                    <a:pt x="4988" y="18948"/>
                    <a:pt x="3885" y="18422"/>
                    <a:pt x="2932" y="17695"/>
                  </a:cubicBezTo>
                  <a:cubicBezTo>
                    <a:pt x="1855" y="16893"/>
                    <a:pt x="902" y="15865"/>
                    <a:pt x="451" y="14612"/>
                  </a:cubicBezTo>
                  <a:cubicBezTo>
                    <a:pt x="0" y="13334"/>
                    <a:pt x="125" y="11830"/>
                    <a:pt x="953" y="10778"/>
                  </a:cubicBezTo>
                  <a:cubicBezTo>
                    <a:pt x="1529" y="10076"/>
                    <a:pt x="2356" y="9600"/>
                    <a:pt x="2707" y="8773"/>
                  </a:cubicBezTo>
                  <a:cubicBezTo>
                    <a:pt x="3083" y="7820"/>
                    <a:pt x="2682" y="6718"/>
                    <a:pt x="2932" y="5715"/>
                  </a:cubicBezTo>
                  <a:cubicBezTo>
                    <a:pt x="3208" y="4713"/>
                    <a:pt x="4135" y="4011"/>
                    <a:pt x="5088" y="3660"/>
                  </a:cubicBezTo>
                  <a:cubicBezTo>
                    <a:pt x="6065" y="3334"/>
                    <a:pt x="7118" y="3284"/>
                    <a:pt x="8146" y="3159"/>
                  </a:cubicBezTo>
                  <a:cubicBezTo>
                    <a:pt x="9173" y="3058"/>
                    <a:pt x="10226" y="2833"/>
                    <a:pt x="11053" y="2231"/>
                  </a:cubicBezTo>
                  <a:cubicBezTo>
                    <a:pt x="11730" y="1730"/>
                    <a:pt x="12206" y="1003"/>
                    <a:pt x="12933" y="552"/>
                  </a:cubicBezTo>
                  <a:cubicBezTo>
                    <a:pt x="13684" y="101"/>
                    <a:pt x="14637" y="1"/>
                    <a:pt x="15489" y="201"/>
                  </a:cubicBezTo>
                  <a:cubicBezTo>
                    <a:pt x="16341" y="377"/>
                    <a:pt x="17143" y="828"/>
                    <a:pt x="17845" y="1354"/>
                  </a:cubicBezTo>
                  <a:cubicBezTo>
                    <a:pt x="17845" y="1354"/>
                    <a:pt x="17369" y="5139"/>
                    <a:pt x="18271" y="8246"/>
                  </a:cubicBezTo>
                  <a:cubicBezTo>
                    <a:pt x="19198" y="11379"/>
                    <a:pt x="19549" y="12432"/>
                    <a:pt x="19549" y="12432"/>
                  </a:cubicBezTo>
                  <a:close/>
                </a:path>
              </a:pathLst>
            </a:custGeom>
            <a:noFill/>
            <a:ln w="10650" cap="flat" cmpd="sng">
              <a:solidFill>
                <a:srgbClr val="21246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6959;p74">
              <a:extLst>
                <a:ext uri="{FF2B5EF4-FFF2-40B4-BE49-F238E27FC236}">
                  <a16:creationId xmlns:a16="http://schemas.microsoft.com/office/drawing/2014/main" id="{C84FC385-614F-BDDB-E446-2FF127A5F0BE}"/>
                </a:ext>
              </a:extLst>
            </p:cNvPr>
            <p:cNvSpPr/>
            <p:nvPr/>
          </p:nvSpPr>
          <p:spPr>
            <a:xfrm>
              <a:off x="1675460" y="3083990"/>
              <a:ext cx="105844" cy="340249"/>
            </a:xfrm>
            <a:custGeom>
              <a:avLst/>
              <a:gdLst/>
              <a:ahLst/>
              <a:cxnLst/>
              <a:rect l="l" t="t" r="r" b="b"/>
              <a:pathLst>
                <a:path w="3760" h="12087" extrusionOk="0">
                  <a:moveTo>
                    <a:pt x="1157" y="0"/>
                  </a:moveTo>
                  <a:cubicBezTo>
                    <a:pt x="1106" y="0"/>
                    <a:pt x="1055" y="5"/>
                    <a:pt x="1003" y="14"/>
                  </a:cubicBezTo>
                  <a:cubicBezTo>
                    <a:pt x="627" y="89"/>
                    <a:pt x="326" y="415"/>
                    <a:pt x="276" y="791"/>
                  </a:cubicBezTo>
                  <a:cubicBezTo>
                    <a:pt x="50" y="2645"/>
                    <a:pt x="0" y="4500"/>
                    <a:pt x="251" y="6355"/>
                  </a:cubicBezTo>
                  <a:cubicBezTo>
                    <a:pt x="501" y="8184"/>
                    <a:pt x="1028" y="9989"/>
                    <a:pt x="1930" y="11618"/>
                  </a:cubicBezTo>
                  <a:cubicBezTo>
                    <a:pt x="2078" y="11915"/>
                    <a:pt x="2389" y="12086"/>
                    <a:pt x="2708" y="12086"/>
                  </a:cubicBezTo>
                  <a:cubicBezTo>
                    <a:pt x="2766" y="12086"/>
                    <a:pt x="2825" y="12080"/>
                    <a:pt x="2882" y="12069"/>
                  </a:cubicBezTo>
                  <a:cubicBezTo>
                    <a:pt x="3459" y="11944"/>
                    <a:pt x="3760" y="11317"/>
                    <a:pt x="3509" y="10791"/>
                  </a:cubicBezTo>
                  <a:cubicBezTo>
                    <a:pt x="2757" y="9287"/>
                    <a:pt x="2306" y="7658"/>
                    <a:pt x="2080" y="5979"/>
                  </a:cubicBezTo>
                  <a:cubicBezTo>
                    <a:pt x="1855" y="4324"/>
                    <a:pt x="1880" y="2645"/>
                    <a:pt x="2055" y="991"/>
                  </a:cubicBezTo>
                  <a:cubicBezTo>
                    <a:pt x="2101" y="444"/>
                    <a:pt x="1669" y="0"/>
                    <a:pt x="1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6960;p74">
              <a:extLst>
                <a:ext uri="{FF2B5EF4-FFF2-40B4-BE49-F238E27FC236}">
                  <a16:creationId xmlns:a16="http://schemas.microsoft.com/office/drawing/2014/main" id="{850277ED-2EEB-1D6D-2C39-A095D31F6335}"/>
                </a:ext>
              </a:extLst>
            </p:cNvPr>
            <p:cNvSpPr/>
            <p:nvPr/>
          </p:nvSpPr>
          <p:spPr>
            <a:xfrm>
              <a:off x="1673321" y="3081146"/>
              <a:ext cx="106576" cy="345879"/>
            </a:xfrm>
            <a:custGeom>
              <a:avLst/>
              <a:gdLst/>
              <a:ahLst/>
              <a:cxnLst/>
              <a:rect l="l" t="t" r="r" b="b"/>
              <a:pathLst>
                <a:path w="3786" h="12287" extrusionOk="0">
                  <a:moveTo>
                    <a:pt x="1221" y="205"/>
                  </a:moveTo>
                  <a:cubicBezTo>
                    <a:pt x="1486" y="205"/>
                    <a:pt x="1753" y="348"/>
                    <a:pt x="1906" y="566"/>
                  </a:cubicBezTo>
                  <a:cubicBezTo>
                    <a:pt x="2006" y="716"/>
                    <a:pt x="2031" y="867"/>
                    <a:pt x="2031" y="1017"/>
                  </a:cubicBezTo>
                  <a:cubicBezTo>
                    <a:pt x="2031" y="1268"/>
                    <a:pt x="1981" y="1493"/>
                    <a:pt x="1956" y="1744"/>
                  </a:cubicBezTo>
                  <a:cubicBezTo>
                    <a:pt x="1831" y="3573"/>
                    <a:pt x="1881" y="5453"/>
                    <a:pt x="2257" y="7283"/>
                  </a:cubicBezTo>
                  <a:cubicBezTo>
                    <a:pt x="2432" y="8135"/>
                    <a:pt x="2683" y="8987"/>
                    <a:pt x="3008" y="9814"/>
                  </a:cubicBezTo>
                  <a:cubicBezTo>
                    <a:pt x="3084" y="10014"/>
                    <a:pt x="3159" y="10215"/>
                    <a:pt x="3259" y="10415"/>
                  </a:cubicBezTo>
                  <a:cubicBezTo>
                    <a:pt x="3334" y="10616"/>
                    <a:pt x="3435" y="10791"/>
                    <a:pt x="3510" y="10992"/>
                  </a:cubicBezTo>
                  <a:cubicBezTo>
                    <a:pt x="3635" y="11293"/>
                    <a:pt x="3560" y="11618"/>
                    <a:pt x="3334" y="11844"/>
                  </a:cubicBezTo>
                  <a:cubicBezTo>
                    <a:pt x="3234" y="11969"/>
                    <a:pt x="3084" y="12019"/>
                    <a:pt x="2933" y="12070"/>
                  </a:cubicBezTo>
                  <a:cubicBezTo>
                    <a:pt x="2933" y="12070"/>
                    <a:pt x="2933" y="12070"/>
                    <a:pt x="2933" y="12070"/>
                  </a:cubicBezTo>
                  <a:lnTo>
                    <a:pt x="2933" y="12070"/>
                  </a:lnTo>
                  <a:cubicBezTo>
                    <a:pt x="2884" y="12079"/>
                    <a:pt x="2835" y="12084"/>
                    <a:pt x="2788" y="12084"/>
                  </a:cubicBezTo>
                  <a:cubicBezTo>
                    <a:pt x="2474" y="12084"/>
                    <a:pt x="2208" y="11880"/>
                    <a:pt x="2056" y="11618"/>
                  </a:cubicBezTo>
                  <a:cubicBezTo>
                    <a:pt x="1856" y="11217"/>
                    <a:pt x="1655" y="10816"/>
                    <a:pt x="1480" y="10415"/>
                  </a:cubicBezTo>
                  <a:cubicBezTo>
                    <a:pt x="1154" y="9613"/>
                    <a:pt x="878" y="8786"/>
                    <a:pt x="703" y="7934"/>
                  </a:cubicBezTo>
                  <a:cubicBezTo>
                    <a:pt x="277" y="6130"/>
                    <a:pt x="201" y="4250"/>
                    <a:pt x="327" y="2395"/>
                  </a:cubicBezTo>
                  <a:cubicBezTo>
                    <a:pt x="352" y="1919"/>
                    <a:pt x="402" y="1443"/>
                    <a:pt x="452" y="967"/>
                  </a:cubicBezTo>
                  <a:cubicBezTo>
                    <a:pt x="502" y="591"/>
                    <a:pt x="728" y="290"/>
                    <a:pt x="1104" y="215"/>
                  </a:cubicBezTo>
                  <a:cubicBezTo>
                    <a:pt x="1143" y="208"/>
                    <a:pt x="1182" y="205"/>
                    <a:pt x="1221" y="205"/>
                  </a:cubicBezTo>
                  <a:close/>
                  <a:moveTo>
                    <a:pt x="1220" y="1"/>
                  </a:moveTo>
                  <a:cubicBezTo>
                    <a:pt x="978" y="1"/>
                    <a:pt x="744" y="99"/>
                    <a:pt x="577" y="265"/>
                  </a:cubicBezTo>
                  <a:cubicBezTo>
                    <a:pt x="252" y="566"/>
                    <a:pt x="252" y="992"/>
                    <a:pt x="201" y="1393"/>
                  </a:cubicBezTo>
                  <a:cubicBezTo>
                    <a:pt x="1" y="3398"/>
                    <a:pt x="1" y="5428"/>
                    <a:pt x="377" y="7433"/>
                  </a:cubicBezTo>
                  <a:cubicBezTo>
                    <a:pt x="552" y="8335"/>
                    <a:pt x="803" y="9238"/>
                    <a:pt x="1154" y="10115"/>
                  </a:cubicBezTo>
                  <a:cubicBezTo>
                    <a:pt x="1329" y="10566"/>
                    <a:pt x="1505" y="10992"/>
                    <a:pt x="1730" y="11393"/>
                  </a:cubicBezTo>
                  <a:cubicBezTo>
                    <a:pt x="1906" y="11769"/>
                    <a:pt x="2081" y="12120"/>
                    <a:pt x="2482" y="12245"/>
                  </a:cubicBezTo>
                  <a:cubicBezTo>
                    <a:pt x="2585" y="12274"/>
                    <a:pt x="2688" y="12287"/>
                    <a:pt x="2785" y="12287"/>
                  </a:cubicBezTo>
                  <a:cubicBezTo>
                    <a:pt x="2852" y="12287"/>
                    <a:pt x="2915" y="12281"/>
                    <a:pt x="2975" y="12271"/>
                  </a:cubicBezTo>
                  <a:lnTo>
                    <a:pt x="2975" y="12271"/>
                  </a:lnTo>
                  <a:cubicBezTo>
                    <a:pt x="2978" y="12271"/>
                    <a:pt x="2981" y="12271"/>
                    <a:pt x="2983" y="12270"/>
                  </a:cubicBezTo>
                  <a:lnTo>
                    <a:pt x="2983" y="12270"/>
                  </a:lnTo>
                  <a:cubicBezTo>
                    <a:pt x="2983" y="12270"/>
                    <a:pt x="2983" y="12270"/>
                    <a:pt x="2983" y="12270"/>
                  </a:cubicBezTo>
                  <a:cubicBezTo>
                    <a:pt x="2986" y="12270"/>
                    <a:pt x="2988" y="12269"/>
                    <a:pt x="2991" y="12268"/>
                  </a:cubicBezTo>
                  <a:lnTo>
                    <a:pt x="2991" y="12268"/>
                  </a:lnTo>
                  <a:cubicBezTo>
                    <a:pt x="3313" y="12191"/>
                    <a:pt x="3586" y="11967"/>
                    <a:pt x="3710" y="11669"/>
                  </a:cubicBezTo>
                  <a:cubicBezTo>
                    <a:pt x="3760" y="11518"/>
                    <a:pt x="3785" y="11368"/>
                    <a:pt x="3785" y="11217"/>
                  </a:cubicBezTo>
                  <a:cubicBezTo>
                    <a:pt x="3760" y="11017"/>
                    <a:pt x="3685" y="10867"/>
                    <a:pt x="3610" y="10691"/>
                  </a:cubicBezTo>
                  <a:cubicBezTo>
                    <a:pt x="3184" y="9814"/>
                    <a:pt x="2858" y="8912"/>
                    <a:pt x="2633" y="7984"/>
                  </a:cubicBezTo>
                  <a:cubicBezTo>
                    <a:pt x="2131" y="6029"/>
                    <a:pt x="2031" y="3999"/>
                    <a:pt x="2156" y="1994"/>
                  </a:cubicBezTo>
                  <a:cubicBezTo>
                    <a:pt x="2181" y="1719"/>
                    <a:pt x="2181" y="1468"/>
                    <a:pt x="2206" y="1217"/>
                  </a:cubicBezTo>
                  <a:cubicBezTo>
                    <a:pt x="2232" y="1017"/>
                    <a:pt x="2232" y="841"/>
                    <a:pt x="2181" y="666"/>
                  </a:cubicBezTo>
                  <a:cubicBezTo>
                    <a:pt x="2056" y="340"/>
                    <a:pt x="1805" y="115"/>
                    <a:pt x="1480" y="39"/>
                  </a:cubicBezTo>
                  <a:cubicBezTo>
                    <a:pt x="1394" y="13"/>
                    <a:pt x="1307" y="1"/>
                    <a:pt x="122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6961;p74">
              <a:extLst>
                <a:ext uri="{FF2B5EF4-FFF2-40B4-BE49-F238E27FC236}">
                  <a16:creationId xmlns:a16="http://schemas.microsoft.com/office/drawing/2014/main" id="{DB6A638E-FD8C-612C-3B84-0D0911705BC1}"/>
                </a:ext>
              </a:extLst>
            </p:cNvPr>
            <p:cNvSpPr/>
            <p:nvPr/>
          </p:nvSpPr>
          <p:spPr>
            <a:xfrm>
              <a:off x="2886138" y="2565791"/>
              <a:ext cx="442405" cy="425459"/>
            </a:xfrm>
            <a:custGeom>
              <a:avLst/>
              <a:gdLst/>
              <a:ahLst/>
              <a:cxnLst/>
              <a:rect l="l" t="t" r="r" b="b"/>
              <a:pathLst>
                <a:path w="15716" h="15114" extrusionOk="0">
                  <a:moveTo>
                    <a:pt x="8447" y="0"/>
                  </a:moveTo>
                  <a:cubicBezTo>
                    <a:pt x="4412" y="0"/>
                    <a:pt x="1154" y="3259"/>
                    <a:pt x="1154" y="7294"/>
                  </a:cubicBezTo>
                  <a:lnTo>
                    <a:pt x="1154" y="7344"/>
                  </a:lnTo>
                  <a:cubicBezTo>
                    <a:pt x="1154" y="8848"/>
                    <a:pt x="1605" y="10226"/>
                    <a:pt x="2382" y="11379"/>
                  </a:cubicBezTo>
                  <a:cubicBezTo>
                    <a:pt x="1580" y="12632"/>
                    <a:pt x="728" y="13885"/>
                    <a:pt x="1" y="15113"/>
                  </a:cubicBezTo>
                  <a:lnTo>
                    <a:pt x="4988" y="13760"/>
                  </a:lnTo>
                  <a:cubicBezTo>
                    <a:pt x="6016" y="14311"/>
                    <a:pt x="7194" y="14637"/>
                    <a:pt x="8447" y="14637"/>
                  </a:cubicBezTo>
                  <a:cubicBezTo>
                    <a:pt x="12457" y="14637"/>
                    <a:pt x="15715" y="11379"/>
                    <a:pt x="15715" y="7344"/>
                  </a:cubicBezTo>
                  <a:lnTo>
                    <a:pt x="15715" y="7294"/>
                  </a:lnTo>
                  <a:cubicBezTo>
                    <a:pt x="15715" y="3259"/>
                    <a:pt x="12457" y="0"/>
                    <a:pt x="8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6962;p74">
              <a:extLst>
                <a:ext uri="{FF2B5EF4-FFF2-40B4-BE49-F238E27FC236}">
                  <a16:creationId xmlns:a16="http://schemas.microsoft.com/office/drawing/2014/main" id="{481B1957-7A6E-2DB0-2700-8167CA362FA2}"/>
                </a:ext>
              </a:extLst>
            </p:cNvPr>
            <p:cNvSpPr/>
            <p:nvPr/>
          </p:nvSpPr>
          <p:spPr>
            <a:xfrm>
              <a:off x="2882760" y="2562976"/>
              <a:ext cx="452821" cy="431202"/>
            </a:xfrm>
            <a:custGeom>
              <a:avLst/>
              <a:gdLst/>
              <a:ahLst/>
              <a:cxnLst/>
              <a:rect l="l" t="t" r="r" b="b"/>
              <a:pathLst>
                <a:path w="16086" h="15318" extrusionOk="0">
                  <a:moveTo>
                    <a:pt x="8567" y="201"/>
                  </a:moveTo>
                  <a:cubicBezTo>
                    <a:pt x="9745" y="201"/>
                    <a:pt x="10923" y="501"/>
                    <a:pt x="11976" y="1078"/>
                  </a:cubicBezTo>
                  <a:cubicBezTo>
                    <a:pt x="12978" y="1629"/>
                    <a:pt x="13855" y="2406"/>
                    <a:pt x="14507" y="3359"/>
                  </a:cubicBezTo>
                  <a:cubicBezTo>
                    <a:pt x="15159" y="4311"/>
                    <a:pt x="15560" y="5439"/>
                    <a:pt x="15685" y="6592"/>
                  </a:cubicBezTo>
                  <a:cubicBezTo>
                    <a:pt x="15810" y="7770"/>
                    <a:pt x="15685" y="8973"/>
                    <a:pt x="15259" y="10050"/>
                  </a:cubicBezTo>
                  <a:cubicBezTo>
                    <a:pt x="14833" y="11128"/>
                    <a:pt x="14156" y="12106"/>
                    <a:pt x="13279" y="12857"/>
                  </a:cubicBezTo>
                  <a:cubicBezTo>
                    <a:pt x="12402" y="13609"/>
                    <a:pt x="11349" y="14161"/>
                    <a:pt x="10221" y="14436"/>
                  </a:cubicBezTo>
                  <a:cubicBezTo>
                    <a:pt x="9682" y="14569"/>
                    <a:pt x="9125" y="14635"/>
                    <a:pt x="8568" y="14635"/>
                  </a:cubicBezTo>
                  <a:cubicBezTo>
                    <a:pt x="7753" y="14635"/>
                    <a:pt x="6935" y="14494"/>
                    <a:pt x="6161" y="14211"/>
                  </a:cubicBezTo>
                  <a:cubicBezTo>
                    <a:pt x="5986" y="14161"/>
                    <a:pt x="5810" y="14086"/>
                    <a:pt x="5660" y="14010"/>
                  </a:cubicBezTo>
                  <a:cubicBezTo>
                    <a:pt x="5560" y="13985"/>
                    <a:pt x="5484" y="13935"/>
                    <a:pt x="5409" y="13910"/>
                  </a:cubicBezTo>
                  <a:cubicBezTo>
                    <a:pt x="5334" y="13860"/>
                    <a:pt x="5234" y="13810"/>
                    <a:pt x="5159" y="13760"/>
                  </a:cubicBezTo>
                  <a:cubicBezTo>
                    <a:pt x="5108" y="13760"/>
                    <a:pt x="5058" y="13785"/>
                    <a:pt x="5008" y="13785"/>
                  </a:cubicBezTo>
                  <a:cubicBezTo>
                    <a:pt x="4783" y="13835"/>
                    <a:pt x="4557" y="13910"/>
                    <a:pt x="4357" y="13960"/>
                  </a:cubicBezTo>
                  <a:cubicBezTo>
                    <a:pt x="3554" y="14186"/>
                    <a:pt x="2778" y="14386"/>
                    <a:pt x="2001" y="14587"/>
                  </a:cubicBezTo>
                  <a:lnTo>
                    <a:pt x="351" y="15045"/>
                  </a:lnTo>
                  <a:lnTo>
                    <a:pt x="351" y="15045"/>
                  </a:lnTo>
                  <a:cubicBezTo>
                    <a:pt x="1067" y="13848"/>
                    <a:pt x="1844" y="12711"/>
                    <a:pt x="2577" y="11529"/>
                  </a:cubicBezTo>
                  <a:cubicBezTo>
                    <a:pt x="2602" y="11504"/>
                    <a:pt x="2602" y="11454"/>
                    <a:pt x="2577" y="11429"/>
                  </a:cubicBezTo>
                  <a:cubicBezTo>
                    <a:pt x="1349" y="9574"/>
                    <a:pt x="1048" y="7193"/>
                    <a:pt x="1750" y="5088"/>
                  </a:cubicBezTo>
                  <a:cubicBezTo>
                    <a:pt x="2377" y="3283"/>
                    <a:pt x="3705" y="1780"/>
                    <a:pt x="5409" y="928"/>
                  </a:cubicBezTo>
                  <a:cubicBezTo>
                    <a:pt x="6387" y="451"/>
                    <a:pt x="7464" y="201"/>
                    <a:pt x="8567" y="201"/>
                  </a:cubicBezTo>
                  <a:close/>
                  <a:moveTo>
                    <a:pt x="8567" y="0"/>
                  </a:moveTo>
                  <a:cubicBezTo>
                    <a:pt x="6562" y="0"/>
                    <a:pt x="4632" y="827"/>
                    <a:pt x="3254" y="2256"/>
                  </a:cubicBezTo>
                  <a:cubicBezTo>
                    <a:pt x="1875" y="3684"/>
                    <a:pt x="1148" y="5614"/>
                    <a:pt x="1174" y="7594"/>
                  </a:cubicBezTo>
                  <a:cubicBezTo>
                    <a:pt x="1198" y="8978"/>
                    <a:pt x="1613" y="10314"/>
                    <a:pt x="2370" y="11480"/>
                  </a:cubicBezTo>
                  <a:lnTo>
                    <a:pt x="2370" y="11480"/>
                  </a:lnTo>
                  <a:cubicBezTo>
                    <a:pt x="1601" y="12715"/>
                    <a:pt x="763" y="13903"/>
                    <a:pt x="46" y="15163"/>
                  </a:cubicBezTo>
                  <a:cubicBezTo>
                    <a:pt x="1" y="15230"/>
                    <a:pt x="56" y="15318"/>
                    <a:pt x="140" y="15318"/>
                  </a:cubicBezTo>
                  <a:cubicBezTo>
                    <a:pt x="150" y="15318"/>
                    <a:pt x="160" y="15316"/>
                    <a:pt x="171" y="15314"/>
                  </a:cubicBezTo>
                  <a:cubicBezTo>
                    <a:pt x="722" y="15163"/>
                    <a:pt x="1274" y="15013"/>
                    <a:pt x="1850" y="14862"/>
                  </a:cubicBezTo>
                  <a:cubicBezTo>
                    <a:pt x="2727" y="14612"/>
                    <a:pt x="3630" y="14361"/>
                    <a:pt x="4532" y="14136"/>
                  </a:cubicBezTo>
                  <a:cubicBezTo>
                    <a:pt x="4716" y="14090"/>
                    <a:pt x="4899" y="14023"/>
                    <a:pt x="5083" y="13973"/>
                  </a:cubicBezTo>
                  <a:lnTo>
                    <a:pt x="5083" y="13973"/>
                  </a:lnTo>
                  <a:cubicBezTo>
                    <a:pt x="6151" y="14532"/>
                    <a:pt x="7356" y="14823"/>
                    <a:pt x="8564" y="14823"/>
                  </a:cubicBezTo>
                  <a:cubicBezTo>
                    <a:pt x="9336" y="14823"/>
                    <a:pt x="10109" y="14705"/>
                    <a:pt x="10848" y="14461"/>
                  </a:cubicBezTo>
                  <a:cubicBezTo>
                    <a:pt x="12427" y="13960"/>
                    <a:pt x="13830" y="12883"/>
                    <a:pt x="14758" y="11479"/>
                  </a:cubicBezTo>
                  <a:cubicBezTo>
                    <a:pt x="15685" y="10050"/>
                    <a:pt x="16086" y="8296"/>
                    <a:pt x="15885" y="6592"/>
                  </a:cubicBezTo>
                  <a:cubicBezTo>
                    <a:pt x="15710" y="4913"/>
                    <a:pt x="14958" y="3334"/>
                    <a:pt x="13730" y="2131"/>
                  </a:cubicBezTo>
                  <a:cubicBezTo>
                    <a:pt x="12527" y="928"/>
                    <a:pt x="10923" y="176"/>
                    <a:pt x="9219" y="25"/>
                  </a:cubicBezTo>
                  <a:cubicBezTo>
                    <a:pt x="8993" y="25"/>
                    <a:pt x="8768" y="0"/>
                    <a:pt x="856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6963;p74">
              <a:extLst>
                <a:ext uri="{FF2B5EF4-FFF2-40B4-BE49-F238E27FC236}">
                  <a16:creationId xmlns:a16="http://schemas.microsoft.com/office/drawing/2014/main" id="{380E7720-B218-0320-ECFC-3758A144C70D}"/>
                </a:ext>
              </a:extLst>
            </p:cNvPr>
            <p:cNvSpPr/>
            <p:nvPr/>
          </p:nvSpPr>
          <p:spPr>
            <a:xfrm>
              <a:off x="2972927" y="2674284"/>
              <a:ext cx="298474" cy="232491"/>
            </a:xfrm>
            <a:custGeom>
              <a:avLst/>
              <a:gdLst/>
              <a:ahLst/>
              <a:cxnLst/>
              <a:rect l="l" t="t" r="r" b="b"/>
              <a:pathLst>
                <a:path w="10603" h="8259" extrusionOk="0">
                  <a:moveTo>
                    <a:pt x="2550" y="0"/>
                  </a:moveTo>
                  <a:cubicBezTo>
                    <a:pt x="2008" y="0"/>
                    <a:pt x="1469" y="166"/>
                    <a:pt x="1053" y="507"/>
                  </a:cubicBezTo>
                  <a:cubicBezTo>
                    <a:pt x="552" y="959"/>
                    <a:pt x="276" y="1585"/>
                    <a:pt x="176" y="2237"/>
                  </a:cubicBezTo>
                  <a:cubicBezTo>
                    <a:pt x="1" y="3264"/>
                    <a:pt x="176" y="4342"/>
                    <a:pt x="677" y="5269"/>
                  </a:cubicBezTo>
                  <a:cubicBezTo>
                    <a:pt x="1154" y="6096"/>
                    <a:pt x="1855" y="6773"/>
                    <a:pt x="2682" y="7299"/>
                  </a:cubicBezTo>
                  <a:cubicBezTo>
                    <a:pt x="3008" y="7525"/>
                    <a:pt x="3384" y="7726"/>
                    <a:pt x="3735" y="7901"/>
                  </a:cubicBezTo>
                  <a:cubicBezTo>
                    <a:pt x="4224" y="8139"/>
                    <a:pt x="4756" y="8258"/>
                    <a:pt x="5289" y="8258"/>
                  </a:cubicBezTo>
                  <a:cubicBezTo>
                    <a:pt x="5821" y="8258"/>
                    <a:pt x="6354" y="8139"/>
                    <a:pt x="6843" y="7901"/>
                  </a:cubicBezTo>
                  <a:cubicBezTo>
                    <a:pt x="7219" y="7726"/>
                    <a:pt x="7570" y="7525"/>
                    <a:pt x="7920" y="7299"/>
                  </a:cubicBezTo>
                  <a:cubicBezTo>
                    <a:pt x="8722" y="6773"/>
                    <a:pt x="9449" y="6096"/>
                    <a:pt x="9900" y="5269"/>
                  </a:cubicBezTo>
                  <a:cubicBezTo>
                    <a:pt x="10402" y="4342"/>
                    <a:pt x="10602" y="3264"/>
                    <a:pt x="10402" y="2237"/>
                  </a:cubicBezTo>
                  <a:cubicBezTo>
                    <a:pt x="10301" y="1585"/>
                    <a:pt x="10026" y="959"/>
                    <a:pt x="9524" y="507"/>
                  </a:cubicBezTo>
                  <a:cubicBezTo>
                    <a:pt x="9123" y="166"/>
                    <a:pt x="8591" y="0"/>
                    <a:pt x="8045" y="0"/>
                  </a:cubicBezTo>
                  <a:cubicBezTo>
                    <a:pt x="7671" y="0"/>
                    <a:pt x="7290" y="79"/>
                    <a:pt x="6943" y="232"/>
                  </a:cubicBezTo>
                  <a:cubicBezTo>
                    <a:pt x="6216" y="558"/>
                    <a:pt x="5640" y="1209"/>
                    <a:pt x="5289" y="1961"/>
                  </a:cubicBezTo>
                  <a:cubicBezTo>
                    <a:pt x="4963" y="1209"/>
                    <a:pt x="4387" y="558"/>
                    <a:pt x="3635" y="232"/>
                  </a:cubicBezTo>
                  <a:cubicBezTo>
                    <a:pt x="3298" y="79"/>
                    <a:pt x="2923" y="0"/>
                    <a:pt x="2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6964;p74">
              <a:extLst>
                <a:ext uri="{FF2B5EF4-FFF2-40B4-BE49-F238E27FC236}">
                  <a16:creationId xmlns:a16="http://schemas.microsoft.com/office/drawing/2014/main" id="{DD9F6941-922C-7D71-E26B-769413C5E9F1}"/>
                </a:ext>
              </a:extLst>
            </p:cNvPr>
            <p:cNvSpPr/>
            <p:nvPr/>
          </p:nvSpPr>
          <p:spPr>
            <a:xfrm>
              <a:off x="2970112" y="2670906"/>
              <a:ext cx="304808" cy="238599"/>
            </a:xfrm>
            <a:custGeom>
              <a:avLst/>
              <a:gdLst/>
              <a:ahLst/>
              <a:cxnLst/>
              <a:rect l="l" t="t" r="r" b="b"/>
              <a:pathLst>
                <a:path w="10828" h="8476" extrusionOk="0">
                  <a:moveTo>
                    <a:pt x="8090" y="210"/>
                  </a:moveTo>
                  <a:cubicBezTo>
                    <a:pt x="8852" y="210"/>
                    <a:pt x="9579" y="567"/>
                    <a:pt x="10000" y="1229"/>
                  </a:cubicBezTo>
                  <a:cubicBezTo>
                    <a:pt x="10552" y="2131"/>
                    <a:pt x="10577" y="3284"/>
                    <a:pt x="10326" y="4287"/>
                  </a:cubicBezTo>
                  <a:cubicBezTo>
                    <a:pt x="10076" y="5289"/>
                    <a:pt x="9449" y="6166"/>
                    <a:pt x="8647" y="6818"/>
                  </a:cubicBezTo>
                  <a:cubicBezTo>
                    <a:pt x="8246" y="7169"/>
                    <a:pt x="7795" y="7470"/>
                    <a:pt x="7319" y="7720"/>
                  </a:cubicBezTo>
                  <a:cubicBezTo>
                    <a:pt x="6843" y="7971"/>
                    <a:pt x="6341" y="8196"/>
                    <a:pt x="5790" y="8247"/>
                  </a:cubicBezTo>
                  <a:cubicBezTo>
                    <a:pt x="5652" y="8266"/>
                    <a:pt x="5513" y="8276"/>
                    <a:pt x="5373" y="8276"/>
                  </a:cubicBezTo>
                  <a:cubicBezTo>
                    <a:pt x="4979" y="8276"/>
                    <a:pt x="4581" y="8201"/>
                    <a:pt x="4211" y="8071"/>
                  </a:cubicBezTo>
                  <a:cubicBezTo>
                    <a:pt x="3685" y="7871"/>
                    <a:pt x="3183" y="7570"/>
                    <a:pt x="2732" y="7269"/>
                  </a:cubicBezTo>
                  <a:cubicBezTo>
                    <a:pt x="1880" y="6693"/>
                    <a:pt x="1128" y="5941"/>
                    <a:pt x="702" y="5013"/>
                  </a:cubicBezTo>
                  <a:cubicBezTo>
                    <a:pt x="276" y="4061"/>
                    <a:pt x="176" y="2933"/>
                    <a:pt x="477" y="1931"/>
                  </a:cubicBezTo>
                  <a:cubicBezTo>
                    <a:pt x="627" y="1454"/>
                    <a:pt x="878" y="978"/>
                    <a:pt x="1279" y="678"/>
                  </a:cubicBezTo>
                  <a:cubicBezTo>
                    <a:pt x="1655" y="377"/>
                    <a:pt x="2106" y="226"/>
                    <a:pt x="2582" y="226"/>
                  </a:cubicBezTo>
                  <a:cubicBezTo>
                    <a:pt x="2623" y="224"/>
                    <a:pt x="2664" y="223"/>
                    <a:pt x="2705" y="223"/>
                  </a:cubicBezTo>
                  <a:cubicBezTo>
                    <a:pt x="3631" y="223"/>
                    <a:pt x="4435" y="762"/>
                    <a:pt x="4963" y="1530"/>
                  </a:cubicBezTo>
                  <a:cubicBezTo>
                    <a:pt x="5088" y="1705"/>
                    <a:pt x="5213" y="1931"/>
                    <a:pt x="5314" y="2131"/>
                  </a:cubicBezTo>
                  <a:cubicBezTo>
                    <a:pt x="5330" y="2172"/>
                    <a:pt x="5359" y="2189"/>
                    <a:pt x="5390" y="2189"/>
                  </a:cubicBezTo>
                  <a:cubicBezTo>
                    <a:pt x="5394" y="2189"/>
                    <a:pt x="5398" y="2189"/>
                    <a:pt x="5401" y="2188"/>
                  </a:cubicBezTo>
                  <a:lnTo>
                    <a:pt x="5401" y="2188"/>
                  </a:lnTo>
                  <a:cubicBezTo>
                    <a:pt x="5405" y="2189"/>
                    <a:pt x="5409" y="2189"/>
                    <a:pt x="5413" y="2189"/>
                  </a:cubicBezTo>
                  <a:cubicBezTo>
                    <a:pt x="5443" y="2189"/>
                    <a:pt x="5473" y="2172"/>
                    <a:pt x="5489" y="2131"/>
                  </a:cubicBezTo>
                  <a:cubicBezTo>
                    <a:pt x="5865" y="1279"/>
                    <a:pt x="6592" y="502"/>
                    <a:pt x="7519" y="277"/>
                  </a:cubicBezTo>
                  <a:cubicBezTo>
                    <a:pt x="7709" y="232"/>
                    <a:pt x="7900" y="210"/>
                    <a:pt x="8090" y="210"/>
                  </a:cubicBezTo>
                  <a:close/>
                  <a:moveTo>
                    <a:pt x="8131" y="0"/>
                  </a:moveTo>
                  <a:cubicBezTo>
                    <a:pt x="7131" y="0"/>
                    <a:pt x="6253" y="570"/>
                    <a:pt x="5665" y="1379"/>
                  </a:cubicBezTo>
                  <a:cubicBezTo>
                    <a:pt x="5573" y="1526"/>
                    <a:pt x="5481" y="1687"/>
                    <a:pt x="5399" y="1851"/>
                  </a:cubicBezTo>
                  <a:lnTo>
                    <a:pt x="5399" y="1851"/>
                  </a:lnTo>
                  <a:cubicBezTo>
                    <a:pt x="4958" y="1024"/>
                    <a:pt x="4219" y="310"/>
                    <a:pt x="3284" y="76"/>
                  </a:cubicBezTo>
                  <a:cubicBezTo>
                    <a:pt x="3083" y="30"/>
                    <a:pt x="2880" y="7"/>
                    <a:pt x="2679" y="7"/>
                  </a:cubicBezTo>
                  <a:cubicBezTo>
                    <a:pt x="1902" y="7"/>
                    <a:pt x="1155" y="351"/>
                    <a:pt x="677" y="1028"/>
                  </a:cubicBezTo>
                  <a:cubicBezTo>
                    <a:pt x="76" y="1906"/>
                    <a:pt x="0" y="3134"/>
                    <a:pt x="226" y="4186"/>
                  </a:cubicBezTo>
                  <a:cubicBezTo>
                    <a:pt x="477" y="5289"/>
                    <a:pt x="1103" y="6216"/>
                    <a:pt x="1955" y="6943"/>
                  </a:cubicBezTo>
                  <a:cubicBezTo>
                    <a:pt x="2406" y="7319"/>
                    <a:pt x="2883" y="7620"/>
                    <a:pt x="3359" y="7896"/>
                  </a:cubicBezTo>
                  <a:cubicBezTo>
                    <a:pt x="3885" y="8171"/>
                    <a:pt x="4411" y="8397"/>
                    <a:pt x="4988" y="8447"/>
                  </a:cubicBezTo>
                  <a:cubicBezTo>
                    <a:pt x="5129" y="8466"/>
                    <a:pt x="5271" y="8476"/>
                    <a:pt x="5414" y="8476"/>
                  </a:cubicBezTo>
                  <a:cubicBezTo>
                    <a:pt x="5830" y="8476"/>
                    <a:pt x="6250" y="8396"/>
                    <a:pt x="6642" y="8247"/>
                  </a:cubicBezTo>
                  <a:cubicBezTo>
                    <a:pt x="7193" y="8046"/>
                    <a:pt x="7720" y="7745"/>
                    <a:pt x="8196" y="7419"/>
                  </a:cubicBezTo>
                  <a:cubicBezTo>
                    <a:pt x="9098" y="6793"/>
                    <a:pt x="9900" y="5991"/>
                    <a:pt x="10326" y="4963"/>
                  </a:cubicBezTo>
                  <a:cubicBezTo>
                    <a:pt x="10727" y="3961"/>
                    <a:pt x="10827" y="2758"/>
                    <a:pt x="10452" y="1705"/>
                  </a:cubicBezTo>
                  <a:cubicBezTo>
                    <a:pt x="10276" y="1229"/>
                    <a:pt x="9975" y="778"/>
                    <a:pt x="9549" y="452"/>
                  </a:cubicBezTo>
                  <a:cubicBezTo>
                    <a:pt x="9173" y="176"/>
                    <a:pt x="8672" y="26"/>
                    <a:pt x="8196" y="1"/>
                  </a:cubicBezTo>
                  <a:cubicBezTo>
                    <a:pt x="8174" y="0"/>
                    <a:pt x="8153" y="0"/>
                    <a:pt x="813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6965;p74">
              <a:extLst>
                <a:ext uri="{FF2B5EF4-FFF2-40B4-BE49-F238E27FC236}">
                  <a16:creationId xmlns:a16="http://schemas.microsoft.com/office/drawing/2014/main" id="{451CD3BE-839C-9531-917C-FA25B0A8B489}"/>
                </a:ext>
              </a:extLst>
            </p:cNvPr>
            <p:cNvSpPr/>
            <p:nvPr/>
          </p:nvSpPr>
          <p:spPr>
            <a:xfrm>
              <a:off x="3177498" y="2708234"/>
              <a:ext cx="65674" cy="42253"/>
            </a:xfrm>
            <a:custGeom>
              <a:avLst/>
              <a:gdLst/>
              <a:ahLst/>
              <a:cxnLst/>
              <a:rect l="l" t="t" r="r" b="b"/>
              <a:pathLst>
                <a:path w="2333" h="1501" extrusionOk="0">
                  <a:moveTo>
                    <a:pt x="987" y="0"/>
                  </a:moveTo>
                  <a:cubicBezTo>
                    <a:pt x="662" y="0"/>
                    <a:pt x="341" y="112"/>
                    <a:pt x="77" y="329"/>
                  </a:cubicBezTo>
                  <a:cubicBezTo>
                    <a:pt x="0" y="386"/>
                    <a:pt x="70" y="488"/>
                    <a:pt x="152" y="488"/>
                  </a:cubicBezTo>
                  <a:cubicBezTo>
                    <a:pt x="177" y="488"/>
                    <a:pt x="204" y="478"/>
                    <a:pt x="227" y="454"/>
                  </a:cubicBezTo>
                  <a:cubicBezTo>
                    <a:pt x="437" y="289"/>
                    <a:pt x="710" y="196"/>
                    <a:pt x="981" y="196"/>
                  </a:cubicBezTo>
                  <a:cubicBezTo>
                    <a:pt x="1163" y="196"/>
                    <a:pt x="1344" y="238"/>
                    <a:pt x="1506" y="329"/>
                  </a:cubicBezTo>
                  <a:cubicBezTo>
                    <a:pt x="1882" y="529"/>
                    <a:pt x="2132" y="981"/>
                    <a:pt x="2107" y="1407"/>
                  </a:cubicBezTo>
                  <a:cubicBezTo>
                    <a:pt x="2107" y="1469"/>
                    <a:pt x="2157" y="1501"/>
                    <a:pt x="2207" y="1501"/>
                  </a:cubicBezTo>
                  <a:cubicBezTo>
                    <a:pt x="2257" y="1501"/>
                    <a:pt x="2308" y="1469"/>
                    <a:pt x="2308" y="1407"/>
                  </a:cubicBezTo>
                  <a:cubicBezTo>
                    <a:pt x="2333" y="880"/>
                    <a:pt x="2032" y="354"/>
                    <a:pt x="1581" y="128"/>
                  </a:cubicBezTo>
                  <a:cubicBezTo>
                    <a:pt x="1390" y="43"/>
                    <a:pt x="1188" y="0"/>
                    <a:pt x="98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6966;p74">
              <a:extLst>
                <a:ext uri="{FF2B5EF4-FFF2-40B4-BE49-F238E27FC236}">
                  <a16:creationId xmlns:a16="http://schemas.microsoft.com/office/drawing/2014/main" id="{60196C2D-F296-58BF-EEC9-27E30C623997}"/>
                </a:ext>
              </a:extLst>
            </p:cNvPr>
            <p:cNvSpPr/>
            <p:nvPr/>
          </p:nvSpPr>
          <p:spPr>
            <a:xfrm>
              <a:off x="3224087" y="2777456"/>
              <a:ext cx="7094" cy="5658"/>
            </a:xfrm>
            <a:custGeom>
              <a:avLst/>
              <a:gdLst/>
              <a:ahLst/>
              <a:cxnLst/>
              <a:rect l="l" t="t" r="r" b="b"/>
              <a:pathLst>
                <a:path w="252" h="201" extrusionOk="0">
                  <a:moveTo>
                    <a:pt x="126" y="0"/>
                  </a:moveTo>
                  <a:cubicBezTo>
                    <a:pt x="1" y="0"/>
                    <a:pt x="1" y="201"/>
                    <a:pt x="126" y="201"/>
                  </a:cubicBezTo>
                  <a:cubicBezTo>
                    <a:pt x="252" y="201"/>
                    <a:pt x="252"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6967;p74">
              <a:extLst>
                <a:ext uri="{FF2B5EF4-FFF2-40B4-BE49-F238E27FC236}">
                  <a16:creationId xmlns:a16="http://schemas.microsoft.com/office/drawing/2014/main" id="{F087025F-F75A-21FE-F2A7-6B1C54E11F5D}"/>
                </a:ext>
              </a:extLst>
            </p:cNvPr>
            <p:cNvSpPr/>
            <p:nvPr/>
          </p:nvSpPr>
          <p:spPr>
            <a:xfrm>
              <a:off x="3003977" y="2762227"/>
              <a:ext cx="87828" cy="104380"/>
            </a:xfrm>
            <a:custGeom>
              <a:avLst/>
              <a:gdLst/>
              <a:ahLst/>
              <a:cxnLst/>
              <a:rect l="l" t="t" r="r" b="b"/>
              <a:pathLst>
                <a:path w="3120" h="3708" extrusionOk="0">
                  <a:moveTo>
                    <a:pt x="130" y="1"/>
                  </a:moveTo>
                  <a:cubicBezTo>
                    <a:pt x="72" y="1"/>
                    <a:pt x="0" y="60"/>
                    <a:pt x="0" y="140"/>
                  </a:cubicBezTo>
                  <a:cubicBezTo>
                    <a:pt x="201" y="1368"/>
                    <a:pt x="953" y="2521"/>
                    <a:pt x="2005" y="3223"/>
                  </a:cubicBezTo>
                  <a:cubicBezTo>
                    <a:pt x="2306" y="3424"/>
                    <a:pt x="2632" y="3574"/>
                    <a:pt x="2958" y="3699"/>
                  </a:cubicBezTo>
                  <a:cubicBezTo>
                    <a:pt x="2972" y="3705"/>
                    <a:pt x="2985" y="3707"/>
                    <a:pt x="2996" y="3707"/>
                  </a:cubicBezTo>
                  <a:cubicBezTo>
                    <a:pt x="3092" y="3707"/>
                    <a:pt x="3119" y="3546"/>
                    <a:pt x="3008" y="3524"/>
                  </a:cubicBezTo>
                  <a:cubicBezTo>
                    <a:pt x="1554" y="2972"/>
                    <a:pt x="452" y="1619"/>
                    <a:pt x="201" y="65"/>
                  </a:cubicBezTo>
                  <a:cubicBezTo>
                    <a:pt x="192" y="20"/>
                    <a:pt x="163" y="1"/>
                    <a:pt x="13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6968;p74">
              <a:extLst>
                <a:ext uri="{FF2B5EF4-FFF2-40B4-BE49-F238E27FC236}">
                  <a16:creationId xmlns:a16="http://schemas.microsoft.com/office/drawing/2014/main" id="{AC9B93FF-87DB-BCB2-658F-5DA4DBEC56A8}"/>
                </a:ext>
              </a:extLst>
            </p:cNvPr>
            <p:cNvSpPr/>
            <p:nvPr/>
          </p:nvSpPr>
          <p:spPr>
            <a:xfrm>
              <a:off x="3111907" y="2867764"/>
              <a:ext cx="7798" cy="5658"/>
            </a:xfrm>
            <a:custGeom>
              <a:avLst/>
              <a:gdLst/>
              <a:ahLst/>
              <a:cxnLst/>
              <a:rect l="l" t="t" r="r" b="b"/>
              <a:pathLst>
                <a:path w="277" h="201" extrusionOk="0">
                  <a:moveTo>
                    <a:pt x="126" y="0"/>
                  </a:moveTo>
                  <a:cubicBezTo>
                    <a:pt x="1" y="0"/>
                    <a:pt x="1" y="201"/>
                    <a:pt x="126" y="201"/>
                  </a:cubicBezTo>
                  <a:cubicBezTo>
                    <a:pt x="277" y="201"/>
                    <a:pt x="277"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6969;p74">
              <a:extLst>
                <a:ext uri="{FF2B5EF4-FFF2-40B4-BE49-F238E27FC236}">
                  <a16:creationId xmlns:a16="http://schemas.microsoft.com/office/drawing/2014/main" id="{FC8B93D5-5F7B-DE0E-AF8A-01EDE0C6FB08}"/>
                </a:ext>
              </a:extLst>
            </p:cNvPr>
            <p:cNvSpPr/>
            <p:nvPr/>
          </p:nvSpPr>
          <p:spPr>
            <a:xfrm>
              <a:off x="3164830" y="2789955"/>
              <a:ext cx="14131" cy="22801"/>
            </a:xfrm>
            <a:custGeom>
              <a:avLst/>
              <a:gdLst/>
              <a:ahLst/>
              <a:cxnLst/>
              <a:rect l="l" t="t" r="r" b="b"/>
              <a:pathLst>
                <a:path w="502" h="810" extrusionOk="0">
                  <a:moveTo>
                    <a:pt x="374" y="1"/>
                  </a:moveTo>
                  <a:cubicBezTo>
                    <a:pt x="334" y="1"/>
                    <a:pt x="297" y="42"/>
                    <a:pt x="276" y="83"/>
                  </a:cubicBezTo>
                  <a:cubicBezTo>
                    <a:pt x="201" y="283"/>
                    <a:pt x="126" y="484"/>
                    <a:pt x="26" y="684"/>
                  </a:cubicBezTo>
                  <a:cubicBezTo>
                    <a:pt x="1" y="734"/>
                    <a:pt x="51" y="784"/>
                    <a:pt x="101" y="809"/>
                  </a:cubicBezTo>
                  <a:cubicBezTo>
                    <a:pt x="176" y="809"/>
                    <a:pt x="201" y="784"/>
                    <a:pt x="226" y="734"/>
                  </a:cubicBezTo>
                  <a:lnTo>
                    <a:pt x="477" y="133"/>
                  </a:lnTo>
                  <a:cubicBezTo>
                    <a:pt x="502" y="83"/>
                    <a:pt x="452" y="7"/>
                    <a:pt x="402" y="7"/>
                  </a:cubicBezTo>
                  <a:cubicBezTo>
                    <a:pt x="393" y="3"/>
                    <a:pt x="383" y="1"/>
                    <a:pt x="37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6970;p74">
              <a:extLst>
                <a:ext uri="{FF2B5EF4-FFF2-40B4-BE49-F238E27FC236}">
                  <a16:creationId xmlns:a16="http://schemas.microsoft.com/office/drawing/2014/main" id="{D0CD0DFB-E1FB-8370-9C65-50E8FE61B681}"/>
                </a:ext>
              </a:extLst>
            </p:cNvPr>
            <p:cNvSpPr/>
            <p:nvPr/>
          </p:nvSpPr>
          <p:spPr>
            <a:xfrm>
              <a:off x="3179666" y="2794375"/>
              <a:ext cx="9177" cy="18129"/>
            </a:xfrm>
            <a:custGeom>
              <a:avLst/>
              <a:gdLst/>
              <a:ahLst/>
              <a:cxnLst/>
              <a:rect l="l" t="t" r="r" b="b"/>
              <a:pathLst>
                <a:path w="326" h="644" extrusionOk="0">
                  <a:moveTo>
                    <a:pt x="175" y="1"/>
                  </a:moveTo>
                  <a:cubicBezTo>
                    <a:pt x="150" y="1"/>
                    <a:pt x="125" y="26"/>
                    <a:pt x="125" y="51"/>
                  </a:cubicBezTo>
                  <a:cubicBezTo>
                    <a:pt x="100" y="76"/>
                    <a:pt x="100" y="101"/>
                    <a:pt x="100" y="126"/>
                  </a:cubicBezTo>
                  <a:cubicBezTo>
                    <a:pt x="100" y="133"/>
                    <a:pt x="100" y="142"/>
                    <a:pt x="100" y="151"/>
                  </a:cubicBezTo>
                  <a:cubicBezTo>
                    <a:pt x="100" y="151"/>
                    <a:pt x="125" y="151"/>
                    <a:pt x="125" y="176"/>
                  </a:cubicBezTo>
                  <a:cubicBezTo>
                    <a:pt x="125" y="176"/>
                    <a:pt x="125" y="201"/>
                    <a:pt x="125" y="226"/>
                  </a:cubicBezTo>
                  <a:cubicBezTo>
                    <a:pt x="100" y="251"/>
                    <a:pt x="100" y="251"/>
                    <a:pt x="100" y="277"/>
                  </a:cubicBezTo>
                  <a:cubicBezTo>
                    <a:pt x="100" y="302"/>
                    <a:pt x="100" y="302"/>
                    <a:pt x="100" y="302"/>
                  </a:cubicBezTo>
                  <a:cubicBezTo>
                    <a:pt x="100" y="352"/>
                    <a:pt x="75" y="377"/>
                    <a:pt x="75" y="402"/>
                  </a:cubicBezTo>
                  <a:cubicBezTo>
                    <a:pt x="75" y="402"/>
                    <a:pt x="75" y="427"/>
                    <a:pt x="75" y="427"/>
                  </a:cubicBezTo>
                  <a:lnTo>
                    <a:pt x="50" y="452"/>
                  </a:lnTo>
                  <a:cubicBezTo>
                    <a:pt x="50" y="452"/>
                    <a:pt x="25" y="477"/>
                    <a:pt x="25" y="502"/>
                  </a:cubicBezTo>
                  <a:cubicBezTo>
                    <a:pt x="0" y="552"/>
                    <a:pt x="25" y="602"/>
                    <a:pt x="50" y="627"/>
                  </a:cubicBezTo>
                  <a:cubicBezTo>
                    <a:pt x="71" y="638"/>
                    <a:pt x="96" y="644"/>
                    <a:pt x="120" y="644"/>
                  </a:cubicBezTo>
                  <a:cubicBezTo>
                    <a:pt x="154" y="644"/>
                    <a:pt x="186" y="632"/>
                    <a:pt x="201" y="602"/>
                  </a:cubicBezTo>
                  <a:cubicBezTo>
                    <a:pt x="251" y="527"/>
                    <a:pt x="276" y="452"/>
                    <a:pt x="301" y="352"/>
                  </a:cubicBezTo>
                  <a:cubicBezTo>
                    <a:pt x="326" y="251"/>
                    <a:pt x="326" y="176"/>
                    <a:pt x="301" y="76"/>
                  </a:cubicBezTo>
                  <a:cubicBezTo>
                    <a:pt x="301" y="51"/>
                    <a:pt x="276" y="26"/>
                    <a:pt x="251" y="26"/>
                  </a:cubicBezTo>
                  <a:cubicBezTo>
                    <a:pt x="251" y="1"/>
                    <a:pt x="201" y="1"/>
                    <a:pt x="1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6971;p74">
              <a:extLst>
                <a:ext uri="{FF2B5EF4-FFF2-40B4-BE49-F238E27FC236}">
                  <a16:creationId xmlns:a16="http://schemas.microsoft.com/office/drawing/2014/main" id="{FAD3D9F3-6198-8E93-2E51-06FFFAF97A7E}"/>
                </a:ext>
              </a:extLst>
            </p:cNvPr>
            <p:cNvSpPr/>
            <p:nvPr/>
          </p:nvSpPr>
          <p:spPr>
            <a:xfrm>
              <a:off x="3021599" y="2699366"/>
              <a:ext cx="14863" cy="20015"/>
            </a:xfrm>
            <a:custGeom>
              <a:avLst/>
              <a:gdLst/>
              <a:ahLst/>
              <a:cxnLst/>
              <a:rect l="l" t="t" r="r" b="b"/>
              <a:pathLst>
                <a:path w="528" h="711" extrusionOk="0">
                  <a:moveTo>
                    <a:pt x="392" y="1"/>
                  </a:moveTo>
                  <a:cubicBezTo>
                    <a:pt x="365" y="1"/>
                    <a:pt x="341" y="13"/>
                    <a:pt x="327" y="42"/>
                  </a:cubicBezTo>
                  <a:cubicBezTo>
                    <a:pt x="227" y="218"/>
                    <a:pt x="126" y="393"/>
                    <a:pt x="26" y="569"/>
                  </a:cubicBezTo>
                  <a:cubicBezTo>
                    <a:pt x="1" y="594"/>
                    <a:pt x="26" y="669"/>
                    <a:pt x="76" y="694"/>
                  </a:cubicBezTo>
                  <a:cubicBezTo>
                    <a:pt x="97" y="705"/>
                    <a:pt x="118" y="711"/>
                    <a:pt x="137" y="711"/>
                  </a:cubicBezTo>
                  <a:cubicBezTo>
                    <a:pt x="163" y="711"/>
                    <a:pt x="187" y="698"/>
                    <a:pt x="201" y="669"/>
                  </a:cubicBezTo>
                  <a:cubicBezTo>
                    <a:pt x="302" y="494"/>
                    <a:pt x="402" y="318"/>
                    <a:pt x="502" y="143"/>
                  </a:cubicBezTo>
                  <a:cubicBezTo>
                    <a:pt x="527" y="118"/>
                    <a:pt x="502" y="42"/>
                    <a:pt x="452" y="17"/>
                  </a:cubicBezTo>
                  <a:cubicBezTo>
                    <a:pt x="431" y="7"/>
                    <a:pt x="411" y="1"/>
                    <a:pt x="39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6972;p74">
              <a:extLst>
                <a:ext uri="{FF2B5EF4-FFF2-40B4-BE49-F238E27FC236}">
                  <a16:creationId xmlns:a16="http://schemas.microsoft.com/office/drawing/2014/main" id="{BE587D98-9F92-2030-3A8E-E74CBA232482}"/>
                </a:ext>
              </a:extLst>
            </p:cNvPr>
            <p:cNvSpPr/>
            <p:nvPr/>
          </p:nvSpPr>
          <p:spPr>
            <a:xfrm>
              <a:off x="3036435" y="2703786"/>
              <a:ext cx="12724" cy="19114"/>
            </a:xfrm>
            <a:custGeom>
              <a:avLst/>
              <a:gdLst/>
              <a:ahLst/>
              <a:cxnLst/>
              <a:rect l="l" t="t" r="r" b="b"/>
              <a:pathLst>
                <a:path w="452" h="679" extrusionOk="0">
                  <a:moveTo>
                    <a:pt x="347" y="1"/>
                  </a:moveTo>
                  <a:cubicBezTo>
                    <a:pt x="314" y="1"/>
                    <a:pt x="269" y="24"/>
                    <a:pt x="251" y="61"/>
                  </a:cubicBezTo>
                  <a:cubicBezTo>
                    <a:pt x="176" y="211"/>
                    <a:pt x="101" y="362"/>
                    <a:pt x="25" y="537"/>
                  </a:cubicBezTo>
                  <a:cubicBezTo>
                    <a:pt x="0" y="587"/>
                    <a:pt x="0" y="637"/>
                    <a:pt x="50" y="662"/>
                  </a:cubicBezTo>
                  <a:cubicBezTo>
                    <a:pt x="71" y="673"/>
                    <a:pt x="96" y="679"/>
                    <a:pt x="120" y="679"/>
                  </a:cubicBezTo>
                  <a:cubicBezTo>
                    <a:pt x="154" y="679"/>
                    <a:pt x="186" y="667"/>
                    <a:pt x="201" y="637"/>
                  </a:cubicBezTo>
                  <a:lnTo>
                    <a:pt x="426" y="161"/>
                  </a:lnTo>
                  <a:cubicBezTo>
                    <a:pt x="451" y="111"/>
                    <a:pt x="426" y="36"/>
                    <a:pt x="376" y="11"/>
                  </a:cubicBezTo>
                  <a:cubicBezTo>
                    <a:pt x="369" y="4"/>
                    <a:pt x="359" y="1"/>
                    <a:pt x="34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6973;p74">
              <a:extLst>
                <a:ext uri="{FF2B5EF4-FFF2-40B4-BE49-F238E27FC236}">
                  <a16:creationId xmlns:a16="http://schemas.microsoft.com/office/drawing/2014/main" id="{A0287547-2EAE-16F1-2E15-BCC60D5312FA}"/>
                </a:ext>
              </a:extLst>
            </p:cNvPr>
            <p:cNvSpPr/>
            <p:nvPr/>
          </p:nvSpPr>
          <p:spPr>
            <a:xfrm>
              <a:off x="3181777" y="2849072"/>
              <a:ext cx="24012" cy="20409"/>
            </a:xfrm>
            <a:custGeom>
              <a:avLst/>
              <a:gdLst/>
              <a:ahLst/>
              <a:cxnLst/>
              <a:rect l="l" t="t" r="r" b="b"/>
              <a:pathLst>
                <a:path w="853" h="725" extrusionOk="0">
                  <a:moveTo>
                    <a:pt x="736" y="0"/>
                  </a:moveTo>
                  <a:cubicBezTo>
                    <a:pt x="708" y="0"/>
                    <a:pt x="677" y="13"/>
                    <a:pt x="652" y="38"/>
                  </a:cubicBezTo>
                  <a:cubicBezTo>
                    <a:pt x="476" y="238"/>
                    <a:pt x="301" y="389"/>
                    <a:pt x="50" y="539"/>
                  </a:cubicBezTo>
                  <a:cubicBezTo>
                    <a:pt x="0" y="564"/>
                    <a:pt x="0" y="639"/>
                    <a:pt x="25" y="664"/>
                  </a:cubicBezTo>
                  <a:cubicBezTo>
                    <a:pt x="44" y="701"/>
                    <a:pt x="75" y="724"/>
                    <a:pt x="111" y="724"/>
                  </a:cubicBezTo>
                  <a:cubicBezTo>
                    <a:pt x="124" y="724"/>
                    <a:pt x="137" y="721"/>
                    <a:pt x="151" y="714"/>
                  </a:cubicBezTo>
                  <a:cubicBezTo>
                    <a:pt x="401" y="564"/>
                    <a:pt x="627" y="389"/>
                    <a:pt x="802" y="163"/>
                  </a:cubicBezTo>
                  <a:cubicBezTo>
                    <a:pt x="852" y="138"/>
                    <a:pt x="852" y="63"/>
                    <a:pt x="802" y="38"/>
                  </a:cubicBezTo>
                  <a:cubicBezTo>
                    <a:pt x="790" y="13"/>
                    <a:pt x="765" y="0"/>
                    <a:pt x="73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6974;p74">
              <a:extLst>
                <a:ext uri="{FF2B5EF4-FFF2-40B4-BE49-F238E27FC236}">
                  <a16:creationId xmlns:a16="http://schemas.microsoft.com/office/drawing/2014/main" id="{94495D2F-BB35-F844-39AB-5AB7276AFB74}"/>
                </a:ext>
              </a:extLst>
            </p:cNvPr>
            <p:cNvSpPr/>
            <p:nvPr/>
          </p:nvSpPr>
          <p:spPr>
            <a:xfrm>
              <a:off x="3193065" y="2688556"/>
              <a:ext cx="28938" cy="10247"/>
            </a:xfrm>
            <a:custGeom>
              <a:avLst/>
              <a:gdLst/>
              <a:ahLst/>
              <a:cxnLst/>
              <a:rect l="l" t="t" r="r" b="b"/>
              <a:pathLst>
                <a:path w="1028" h="364" extrusionOk="0">
                  <a:moveTo>
                    <a:pt x="442" y="1"/>
                  </a:moveTo>
                  <a:cubicBezTo>
                    <a:pt x="318" y="1"/>
                    <a:pt x="193" y="27"/>
                    <a:pt x="75" y="76"/>
                  </a:cubicBezTo>
                  <a:cubicBezTo>
                    <a:pt x="25" y="101"/>
                    <a:pt x="0" y="176"/>
                    <a:pt x="25" y="226"/>
                  </a:cubicBezTo>
                  <a:cubicBezTo>
                    <a:pt x="40" y="255"/>
                    <a:pt x="72" y="268"/>
                    <a:pt x="106" y="268"/>
                  </a:cubicBezTo>
                  <a:cubicBezTo>
                    <a:pt x="130" y="268"/>
                    <a:pt x="155" y="261"/>
                    <a:pt x="176" y="251"/>
                  </a:cubicBezTo>
                  <a:cubicBezTo>
                    <a:pt x="249" y="214"/>
                    <a:pt x="333" y="198"/>
                    <a:pt x="418" y="198"/>
                  </a:cubicBezTo>
                  <a:cubicBezTo>
                    <a:pt x="565" y="198"/>
                    <a:pt x="716" y="247"/>
                    <a:pt x="827" y="326"/>
                  </a:cubicBezTo>
                  <a:cubicBezTo>
                    <a:pt x="852" y="351"/>
                    <a:pt x="884" y="364"/>
                    <a:pt x="912" y="364"/>
                  </a:cubicBezTo>
                  <a:cubicBezTo>
                    <a:pt x="940" y="364"/>
                    <a:pt x="965" y="351"/>
                    <a:pt x="978" y="326"/>
                  </a:cubicBezTo>
                  <a:cubicBezTo>
                    <a:pt x="1028" y="301"/>
                    <a:pt x="1028" y="226"/>
                    <a:pt x="978" y="201"/>
                  </a:cubicBezTo>
                  <a:cubicBezTo>
                    <a:pt x="825" y="64"/>
                    <a:pt x="635" y="1"/>
                    <a:pt x="44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6975;p74">
              <a:extLst>
                <a:ext uri="{FF2B5EF4-FFF2-40B4-BE49-F238E27FC236}">
                  <a16:creationId xmlns:a16="http://schemas.microsoft.com/office/drawing/2014/main" id="{51169A99-B949-1D46-CA3F-BF1D4111F9A4}"/>
                </a:ext>
              </a:extLst>
            </p:cNvPr>
            <p:cNvSpPr/>
            <p:nvPr/>
          </p:nvSpPr>
          <p:spPr>
            <a:xfrm>
              <a:off x="3174711" y="2697030"/>
              <a:ext cx="7094" cy="5658"/>
            </a:xfrm>
            <a:custGeom>
              <a:avLst/>
              <a:gdLst/>
              <a:ahLst/>
              <a:cxnLst/>
              <a:rect l="l" t="t" r="r" b="b"/>
              <a:pathLst>
                <a:path w="252" h="201" extrusionOk="0">
                  <a:moveTo>
                    <a:pt x="126" y="0"/>
                  </a:moveTo>
                  <a:cubicBezTo>
                    <a:pt x="1" y="0"/>
                    <a:pt x="1" y="201"/>
                    <a:pt x="126" y="201"/>
                  </a:cubicBezTo>
                  <a:cubicBezTo>
                    <a:pt x="251" y="201"/>
                    <a:pt x="2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6976;p74">
              <a:extLst>
                <a:ext uri="{FF2B5EF4-FFF2-40B4-BE49-F238E27FC236}">
                  <a16:creationId xmlns:a16="http://schemas.microsoft.com/office/drawing/2014/main" id="{E7FDAE50-E758-DF15-B085-008096BFB417}"/>
                </a:ext>
              </a:extLst>
            </p:cNvPr>
            <p:cNvSpPr/>
            <p:nvPr/>
          </p:nvSpPr>
          <p:spPr>
            <a:xfrm>
              <a:off x="2998600" y="2796261"/>
              <a:ext cx="25194" cy="38594"/>
            </a:xfrm>
            <a:custGeom>
              <a:avLst/>
              <a:gdLst/>
              <a:ahLst/>
              <a:cxnLst/>
              <a:rect l="l" t="t" r="r" b="b"/>
              <a:pathLst>
                <a:path w="895" h="1371" extrusionOk="0">
                  <a:moveTo>
                    <a:pt x="130" y="1"/>
                  </a:moveTo>
                  <a:cubicBezTo>
                    <a:pt x="68" y="1"/>
                    <a:pt x="1" y="58"/>
                    <a:pt x="16" y="134"/>
                  </a:cubicBezTo>
                  <a:cubicBezTo>
                    <a:pt x="116" y="585"/>
                    <a:pt x="367" y="1012"/>
                    <a:pt x="693" y="1337"/>
                  </a:cubicBezTo>
                  <a:cubicBezTo>
                    <a:pt x="710" y="1361"/>
                    <a:pt x="732" y="1371"/>
                    <a:pt x="754" y="1371"/>
                  </a:cubicBezTo>
                  <a:cubicBezTo>
                    <a:pt x="825" y="1371"/>
                    <a:pt x="895" y="1269"/>
                    <a:pt x="818" y="1212"/>
                  </a:cubicBezTo>
                  <a:cubicBezTo>
                    <a:pt x="517" y="886"/>
                    <a:pt x="317" y="485"/>
                    <a:pt x="216" y="84"/>
                  </a:cubicBezTo>
                  <a:cubicBezTo>
                    <a:pt x="207" y="25"/>
                    <a:pt x="170" y="1"/>
                    <a:pt x="13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6977;p74">
              <a:extLst>
                <a:ext uri="{FF2B5EF4-FFF2-40B4-BE49-F238E27FC236}">
                  <a16:creationId xmlns:a16="http://schemas.microsoft.com/office/drawing/2014/main" id="{D718CE87-F6B6-F58F-BB85-F317C925CBA9}"/>
                </a:ext>
              </a:extLst>
            </p:cNvPr>
            <p:cNvSpPr/>
            <p:nvPr/>
          </p:nvSpPr>
          <p:spPr>
            <a:xfrm>
              <a:off x="3030073" y="2847298"/>
              <a:ext cx="7798" cy="5686"/>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6978;p74">
              <a:extLst>
                <a:ext uri="{FF2B5EF4-FFF2-40B4-BE49-F238E27FC236}">
                  <a16:creationId xmlns:a16="http://schemas.microsoft.com/office/drawing/2014/main" id="{2E19C4A3-71B6-EC13-B11C-C922D80604B4}"/>
                </a:ext>
              </a:extLst>
            </p:cNvPr>
            <p:cNvSpPr/>
            <p:nvPr/>
          </p:nvSpPr>
          <p:spPr>
            <a:xfrm>
              <a:off x="721573" y="2565791"/>
              <a:ext cx="441673" cy="425459"/>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6979;p74">
              <a:extLst>
                <a:ext uri="{FF2B5EF4-FFF2-40B4-BE49-F238E27FC236}">
                  <a16:creationId xmlns:a16="http://schemas.microsoft.com/office/drawing/2014/main" id="{D06C301C-4768-6E89-D97F-36B37148B1D0}"/>
                </a:ext>
              </a:extLst>
            </p:cNvPr>
            <p:cNvSpPr/>
            <p:nvPr/>
          </p:nvSpPr>
          <p:spPr>
            <a:xfrm>
              <a:off x="713100" y="2562976"/>
              <a:ext cx="454228" cy="43120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6980;p74">
              <a:extLst>
                <a:ext uri="{FF2B5EF4-FFF2-40B4-BE49-F238E27FC236}">
                  <a16:creationId xmlns:a16="http://schemas.microsoft.com/office/drawing/2014/main" id="{DE55B106-E0EE-3324-B7B3-DBFE8D7E2E28}"/>
                </a:ext>
              </a:extLst>
            </p:cNvPr>
            <p:cNvSpPr/>
            <p:nvPr/>
          </p:nvSpPr>
          <p:spPr>
            <a:xfrm>
              <a:off x="773061" y="2668485"/>
              <a:ext cx="298474" cy="232632"/>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6981;p74">
              <a:extLst>
                <a:ext uri="{FF2B5EF4-FFF2-40B4-BE49-F238E27FC236}">
                  <a16:creationId xmlns:a16="http://schemas.microsoft.com/office/drawing/2014/main" id="{AC4921EC-9425-91F3-2446-EBFFE5F1D504}"/>
                </a:ext>
              </a:extLst>
            </p:cNvPr>
            <p:cNvSpPr/>
            <p:nvPr/>
          </p:nvSpPr>
          <p:spPr>
            <a:xfrm>
              <a:off x="770246" y="2665248"/>
              <a:ext cx="304808" cy="238628"/>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6982;p74">
              <a:extLst>
                <a:ext uri="{FF2B5EF4-FFF2-40B4-BE49-F238E27FC236}">
                  <a16:creationId xmlns:a16="http://schemas.microsoft.com/office/drawing/2014/main" id="{4E7DACE3-841A-15FE-1571-6E10380C7D7B}"/>
                </a:ext>
              </a:extLst>
            </p:cNvPr>
            <p:cNvSpPr/>
            <p:nvPr/>
          </p:nvSpPr>
          <p:spPr>
            <a:xfrm>
              <a:off x="897234" y="2722675"/>
              <a:ext cx="58608" cy="178077"/>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6983;p74">
              <a:extLst>
                <a:ext uri="{FF2B5EF4-FFF2-40B4-BE49-F238E27FC236}">
                  <a16:creationId xmlns:a16="http://schemas.microsoft.com/office/drawing/2014/main" id="{64616D64-A592-8605-2A0A-6AFF8A0FB53D}"/>
                </a:ext>
              </a:extLst>
            </p:cNvPr>
            <p:cNvSpPr/>
            <p:nvPr/>
          </p:nvSpPr>
          <p:spPr>
            <a:xfrm>
              <a:off x="799185" y="2689035"/>
              <a:ext cx="37721" cy="69925"/>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6984;p74">
              <a:extLst>
                <a:ext uri="{FF2B5EF4-FFF2-40B4-BE49-F238E27FC236}">
                  <a16:creationId xmlns:a16="http://schemas.microsoft.com/office/drawing/2014/main" id="{4278296C-D7CA-F26E-6F36-BD2B363EF271}"/>
                </a:ext>
              </a:extLst>
            </p:cNvPr>
            <p:cNvSpPr/>
            <p:nvPr/>
          </p:nvSpPr>
          <p:spPr>
            <a:xfrm>
              <a:off x="792823" y="2734414"/>
              <a:ext cx="24012" cy="7798"/>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6985;p74">
              <a:extLst>
                <a:ext uri="{FF2B5EF4-FFF2-40B4-BE49-F238E27FC236}">
                  <a16:creationId xmlns:a16="http://schemas.microsoft.com/office/drawing/2014/main" id="{441093A7-5D9F-0C11-8F60-6889589ED57F}"/>
                </a:ext>
              </a:extLst>
            </p:cNvPr>
            <p:cNvSpPr/>
            <p:nvPr/>
          </p:nvSpPr>
          <p:spPr>
            <a:xfrm>
              <a:off x="796342" y="2717467"/>
              <a:ext cx="23308" cy="9909"/>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6986;p74">
              <a:extLst>
                <a:ext uri="{FF2B5EF4-FFF2-40B4-BE49-F238E27FC236}">
                  <a16:creationId xmlns:a16="http://schemas.microsoft.com/office/drawing/2014/main" id="{59ED0DA8-7727-E674-510B-E82D218CE990}"/>
                </a:ext>
              </a:extLst>
            </p:cNvPr>
            <p:cNvSpPr/>
            <p:nvPr/>
          </p:nvSpPr>
          <p:spPr>
            <a:xfrm>
              <a:off x="802000" y="2697537"/>
              <a:ext cx="25419" cy="12217"/>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6987;p74">
              <a:extLst>
                <a:ext uri="{FF2B5EF4-FFF2-40B4-BE49-F238E27FC236}">
                  <a16:creationId xmlns:a16="http://schemas.microsoft.com/office/drawing/2014/main" id="{CF4E32BF-638F-A5FF-490A-A871F7554D1F}"/>
                </a:ext>
              </a:extLst>
            </p:cNvPr>
            <p:cNvSpPr/>
            <p:nvPr/>
          </p:nvSpPr>
          <p:spPr>
            <a:xfrm>
              <a:off x="1004263" y="2711612"/>
              <a:ext cx="43998" cy="123944"/>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6988;p74">
              <a:extLst>
                <a:ext uri="{FF2B5EF4-FFF2-40B4-BE49-F238E27FC236}">
                  <a16:creationId xmlns:a16="http://schemas.microsoft.com/office/drawing/2014/main" id="{80E1AF2E-E06C-9096-B4C5-189F9B5ECF88}"/>
                </a:ext>
              </a:extLst>
            </p:cNvPr>
            <p:cNvSpPr/>
            <p:nvPr/>
          </p:nvSpPr>
          <p:spPr>
            <a:xfrm>
              <a:off x="1008711" y="2804622"/>
              <a:ext cx="22604" cy="16608"/>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6989;p74">
              <a:extLst>
                <a:ext uri="{FF2B5EF4-FFF2-40B4-BE49-F238E27FC236}">
                  <a16:creationId xmlns:a16="http://schemas.microsoft.com/office/drawing/2014/main" id="{F09B1825-69C4-96AE-6E67-A9BCEEF532CA}"/>
                </a:ext>
              </a:extLst>
            </p:cNvPr>
            <p:cNvSpPr/>
            <p:nvPr/>
          </p:nvSpPr>
          <p:spPr>
            <a:xfrm>
              <a:off x="1023546" y="2786634"/>
              <a:ext cx="21901" cy="13174"/>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6990;p74">
              <a:extLst>
                <a:ext uri="{FF2B5EF4-FFF2-40B4-BE49-F238E27FC236}">
                  <a16:creationId xmlns:a16="http://schemas.microsoft.com/office/drawing/2014/main" id="{CCF8FFB1-3B38-84B7-5CE3-3ED6840311C0}"/>
                </a:ext>
              </a:extLst>
            </p:cNvPr>
            <p:cNvSpPr/>
            <p:nvPr/>
          </p:nvSpPr>
          <p:spPr>
            <a:xfrm>
              <a:off x="1025657" y="2763860"/>
              <a:ext cx="25419" cy="8867"/>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6991;p74">
              <a:extLst>
                <a:ext uri="{FF2B5EF4-FFF2-40B4-BE49-F238E27FC236}">
                  <a16:creationId xmlns:a16="http://schemas.microsoft.com/office/drawing/2014/main" id="{57A82B27-5927-6A89-4B33-BE6F9B4A11C8}"/>
                </a:ext>
              </a:extLst>
            </p:cNvPr>
            <p:cNvSpPr/>
            <p:nvPr/>
          </p:nvSpPr>
          <p:spPr>
            <a:xfrm>
              <a:off x="1028472" y="2737651"/>
              <a:ext cx="27531" cy="11316"/>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6992;p74">
              <a:extLst>
                <a:ext uri="{FF2B5EF4-FFF2-40B4-BE49-F238E27FC236}">
                  <a16:creationId xmlns:a16="http://schemas.microsoft.com/office/drawing/2014/main" id="{B2D3F5A6-C501-B1D8-CB85-99F35A484E1F}"/>
                </a:ext>
              </a:extLst>
            </p:cNvPr>
            <p:cNvSpPr/>
            <p:nvPr/>
          </p:nvSpPr>
          <p:spPr>
            <a:xfrm>
              <a:off x="1020703" y="2719325"/>
              <a:ext cx="26855" cy="13287"/>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6993;p74">
              <a:extLst>
                <a:ext uri="{FF2B5EF4-FFF2-40B4-BE49-F238E27FC236}">
                  <a16:creationId xmlns:a16="http://schemas.microsoft.com/office/drawing/2014/main" id="{18D9DAA1-261E-A04B-50DE-C34083895855}"/>
                </a:ext>
              </a:extLst>
            </p:cNvPr>
            <p:cNvSpPr/>
            <p:nvPr/>
          </p:nvSpPr>
          <p:spPr>
            <a:xfrm>
              <a:off x="969215" y="2701675"/>
              <a:ext cx="13428" cy="18410"/>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6994;p74">
              <a:extLst>
                <a:ext uri="{FF2B5EF4-FFF2-40B4-BE49-F238E27FC236}">
                  <a16:creationId xmlns:a16="http://schemas.microsoft.com/office/drawing/2014/main" id="{3F9C3E4B-AFA7-BBCC-0261-1F4FC87805CE}"/>
                </a:ext>
              </a:extLst>
            </p:cNvPr>
            <p:cNvSpPr/>
            <p:nvPr/>
          </p:nvSpPr>
          <p:spPr>
            <a:xfrm>
              <a:off x="979096" y="2706911"/>
              <a:ext cx="10613" cy="17228"/>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6995;p74">
              <a:extLst>
                <a:ext uri="{FF2B5EF4-FFF2-40B4-BE49-F238E27FC236}">
                  <a16:creationId xmlns:a16="http://schemas.microsoft.com/office/drawing/2014/main" id="{99D9B4C9-6F6B-CF07-8552-9BA546D464E2}"/>
                </a:ext>
              </a:extLst>
            </p:cNvPr>
            <p:cNvSpPr/>
            <p:nvPr/>
          </p:nvSpPr>
          <p:spPr>
            <a:xfrm>
              <a:off x="860553" y="2824975"/>
              <a:ext cx="12724" cy="19283"/>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6996;p74">
              <a:extLst>
                <a:ext uri="{FF2B5EF4-FFF2-40B4-BE49-F238E27FC236}">
                  <a16:creationId xmlns:a16="http://schemas.microsoft.com/office/drawing/2014/main" id="{E465DD1C-DFC1-770A-6A46-80F261647AC8}"/>
                </a:ext>
              </a:extLst>
            </p:cNvPr>
            <p:cNvSpPr/>
            <p:nvPr/>
          </p:nvSpPr>
          <p:spPr>
            <a:xfrm>
              <a:off x="873249" y="2829648"/>
              <a:ext cx="11316" cy="17875"/>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6997;p74">
              <a:extLst>
                <a:ext uri="{FF2B5EF4-FFF2-40B4-BE49-F238E27FC236}">
                  <a16:creationId xmlns:a16="http://schemas.microsoft.com/office/drawing/2014/main" id="{5B23FC44-220B-8976-00BD-F5498D960AFE}"/>
                </a:ext>
              </a:extLst>
            </p:cNvPr>
            <p:cNvSpPr/>
            <p:nvPr/>
          </p:nvSpPr>
          <p:spPr>
            <a:xfrm>
              <a:off x="857738" y="2691822"/>
              <a:ext cx="36004" cy="22267"/>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6998;p74">
              <a:extLst>
                <a:ext uri="{FF2B5EF4-FFF2-40B4-BE49-F238E27FC236}">
                  <a16:creationId xmlns:a16="http://schemas.microsoft.com/office/drawing/2014/main" id="{40B5D31E-E8FF-764A-9443-BC6625872B7C}"/>
                </a:ext>
              </a:extLst>
            </p:cNvPr>
            <p:cNvSpPr/>
            <p:nvPr/>
          </p:nvSpPr>
          <p:spPr>
            <a:xfrm>
              <a:off x="813288" y="2786634"/>
              <a:ext cx="7094" cy="12724"/>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6999;p74">
              <a:extLst>
                <a:ext uri="{FF2B5EF4-FFF2-40B4-BE49-F238E27FC236}">
                  <a16:creationId xmlns:a16="http://schemas.microsoft.com/office/drawing/2014/main" id="{F77175F8-ABE1-989E-E6A0-039198D89934}"/>
                </a:ext>
              </a:extLst>
            </p:cNvPr>
            <p:cNvSpPr/>
            <p:nvPr/>
          </p:nvSpPr>
          <p:spPr>
            <a:xfrm>
              <a:off x="823873" y="2785226"/>
              <a:ext cx="7798" cy="15117"/>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7000;p74">
              <a:extLst>
                <a:ext uri="{FF2B5EF4-FFF2-40B4-BE49-F238E27FC236}">
                  <a16:creationId xmlns:a16="http://schemas.microsoft.com/office/drawing/2014/main" id="{27E38F7E-5D5F-8C77-FCE8-0B14E289F240}"/>
                </a:ext>
              </a:extLst>
            </p:cNvPr>
            <p:cNvSpPr/>
            <p:nvPr/>
          </p:nvSpPr>
          <p:spPr>
            <a:xfrm>
              <a:off x="952494" y="2852647"/>
              <a:ext cx="37918" cy="20859"/>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7001;p74">
              <a:extLst>
                <a:ext uri="{FF2B5EF4-FFF2-40B4-BE49-F238E27FC236}">
                  <a16:creationId xmlns:a16="http://schemas.microsoft.com/office/drawing/2014/main" id="{F3B508B5-CACF-855F-F7BE-491C4736CA60}"/>
                </a:ext>
              </a:extLst>
            </p:cNvPr>
            <p:cNvSpPr/>
            <p:nvPr/>
          </p:nvSpPr>
          <p:spPr>
            <a:xfrm>
              <a:off x="973438" y="2781679"/>
              <a:ext cx="7094" cy="5686"/>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7002;p74">
              <a:extLst>
                <a:ext uri="{FF2B5EF4-FFF2-40B4-BE49-F238E27FC236}">
                  <a16:creationId xmlns:a16="http://schemas.microsoft.com/office/drawing/2014/main" id="{2F753B01-A618-1EF1-CFE3-BD09AF1172E9}"/>
                </a:ext>
              </a:extLst>
            </p:cNvPr>
            <p:cNvSpPr/>
            <p:nvPr/>
          </p:nvSpPr>
          <p:spPr>
            <a:xfrm>
              <a:off x="859850" y="2750629"/>
              <a:ext cx="7094" cy="5686"/>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7003;p74">
              <a:extLst>
                <a:ext uri="{FF2B5EF4-FFF2-40B4-BE49-F238E27FC236}">
                  <a16:creationId xmlns:a16="http://schemas.microsoft.com/office/drawing/2014/main" id="{AE191F73-F7B6-9ABB-E4E7-ABAB17858194}"/>
                </a:ext>
              </a:extLst>
            </p:cNvPr>
            <p:cNvSpPr/>
            <p:nvPr/>
          </p:nvSpPr>
          <p:spPr>
            <a:xfrm>
              <a:off x="874657" y="2790856"/>
              <a:ext cx="7798" cy="5686"/>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7004;p74">
              <a:extLst>
                <a:ext uri="{FF2B5EF4-FFF2-40B4-BE49-F238E27FC236}">
                  <a16:creationId xmlns:a16="http://schemas.microsoft.com/office/drawing/2014/main" id="{204F8DF7-B25B-8A69-1BEE-449E673FA552}"/>
                </a:ext>
              </a:extLst>
            </p:cNvPr>
            <p:cNvSpPr/>
            <p:nvPr/>
          </p:nvSpPr>
          <p:spPr>
            <a:xfrm>
              <a:off x="1001673" y="2693483"/>
              <a:ext cx="7066" cy="5686"/>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7005;p74">
              <a:extLst>
                <a:ext uri="{FF2B5EF4-FFF2-40B4-BE49-F238E27FC236}">
                  <a16:creationId xmlns:a16="http://schemas.microsoft.com/office/drawing/2014/main" id="{C926D9AC-156D-5895-D87F-43F5C79E38F2}"/>
                </a:ext>
              </a:extLst>
            </p:cNvPr>
            <p:cNvSpPr/>
            <p:nvPr/>
          </p:nvSpPr>
          <p:spPr>
            <a:xfrm>
              <a:off x="941684" y="2735118"/>
              <a:ext cx="6390" cy="5686"/>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7006;p74">
              <a:extLst>
                <a:ext uri="{FF2B5EF4-FFF2-40B4-BE49-F238E27FC236}">
                  <a16:creationId xmlns:a16="http://schemas.microsoft.com/office/drawing/2014/main" id="{BA8B011E-509E-AC7E-7922-C5828D08C1C5}"/>
                </a:ext>
              </a:extLst>
            </p:cNvPr>
            <p:cNvSpPr/>
            <p:nvPr/>
          </p:nvSpPr>
          <p:spPr>
            <a:xfrm>
              <a:off x="828799" y="2716763"/>
              <a:ext cx="7798" cy="5686"/>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7007;p74">
              <a:extLst>
                <a:ext uri="{FF2B5EF4-FFF2-40B4-BE49-F238E27FC236}">
                  <a16:creationId xmlns:a16="http://schemas.microsoft.com/office/drawing/2014/main" id="{F9BD3860-3B4D-32B3-827B-611946648969}"/>
                </a:ext>
              </a:extLst>
            </p:cNvPr>
            <p:cNvSpPr/>
            <p:nvPr/>
          </p:nvSpPr>
          <p:spPr>
            <a:xfrm>
              <a:off x="928284" y="4124327"/>
              <a:ext cx="2182892" cy="476945"/>
            </a:xfrm>
            <a:custGeom>
              <a:avLst/>
              <a:gdLst/>
              <a:ahLst/>
              <a:cxnLst/>
              <a:rect l="l" t="t" r="r" b="b"/>
              <a:pathLst>
                <a:path w="77545" h="16943" extrusionOk="0">
                  <a:moveTo>
                    <a:pt x="8472" y="0"/>
                  </a:moveTo>
                  <a:cubicBezTo>
                    <a:pt x="3785" y="0"/>
                    <a:pt x="1" y="3785"/>
                    <a:pt x="1" y="8471"/>
                  </a:cubicBezTo>
                  <a:cubicBezTo>
                    <a:pt x="1" y="13133"/>
                    <a:pt x="3785" y="16943"/>
                    <a:pt x="8472" y="16943"/>
                  </a:cubicBezTo>
                  <a:lnTo>
                    <a:pt x="69074" y="16943"/>
                  </a:lnTo>
                  <a:cubicBezTo>
                    <a:pt x="73760" y="16943"/>
                    <a:pt x="77545" y="13133"/>
                    <a:pt x="77545" y="8471"/>
                  </a:cubicBezTo>
                  <a:cubicBezTo>
                    <a:pt x="77545" y="3785"/>
                    <a:pt x="73760" y="0"/>
                    <a:pt x="69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7008;p74">
              <a:extLst>
                <a:ext uri="{FF2B5EF4-FFF2-40B4-BE49-F238E27FC236}">
                  <a16:creationId xmlns:a16="http://schemas.microsoft.com/office/drawing/2014/main" id="{E555F9F9-C7F4-D391-65BA-AED43D83768C}"/>
                </a:ext>
              </a:extLst>
            </p:cNvPr>
            <p:cNvSpPr/>
            <p:nvPr/>
          </p:nvSpPr>
          <p:spPr>
            <a:xfrm>
              <a:off x="921246" y="4121484"/>
              <a:ext cx="2201217" cy="482604"/>
            </a:xfrm>
            <a:custGeom>
              <a:avLst/>
              <a:gdLst/>
              <a:ahLst/>
              <a:cxnLst/>
              <a:rect l="l" t="t" r="r" b="b"/>
              <a:pathLst>
                <a:path w="78196" h="17144" extrusionOk="0">
                  <a:moveTo>
                    <a:pt x="69173" y="201"/>
                  </a:moveTo>
                  <a:cubicBezTo>
                    <a:pt x="70552" y="201"/>
                    <a:pt x="71905" y="502"/>
                    <a:pt x="73133" y="1129"/>
                  </a:cubicBezTo>
                  <a:cubicBezTo>
                    <a:pt x="75314" y="2232"/>
                    <a:pt x="76943" y="4287"/>
                    <a:pt x="77469" y="6693"/>
                  </a:cubicBezTo>
                  <a:cubicBezTo>
                    <a:pt x="78046" y="9124"/>
                    <a:pt x="77469" y="11755"/>
                    <a:pt x="75915" y="13735"/>
                  </a:cubicBezTo>
                  <a:cubicBezTo>
                    <a:pt x="74386" y="15690"/>
                    <a:pt x="72005" y="16893"/>
                    <a:pt x="69499" y="16943"/>
                  </a:cubicBezTo>
                  <a:lnTo>
                    <a:pt x="8722" y="16943"/>
                  </a:lnTo>
                  <a:cubicBezTo>
                    <a:pt x="6191" y="16918"/>
                    <a:pt x="3810" y="15791"/>
                    <a:pt x="2206" y="13836"/>
                  </a:cubicBezTo>
                  <a:cubicBezTo>
                    <a:pt x="627" y="11906"/>
                    <a:pt x="0" y="9299"/>
                    <a:pt x="526" y="6843"/>
                  </a:cubicBezTo>
                  <a:cubicBezTo>
                    <a:pt x="1028" y="4412"/>
                    <a:pt x="2632" y="2307"/>
                    <a:pt x="4812" y="1179"/>
                  </a:cubicBezTo>
                  <a:cubicBezTo>
                    <a:pt x="6065" y="502"/>
                    <a:pt x="7444" y="201"/>
                    <a:pt x="8847" y="201"/>
                  </a:cubicBezTo>
                  <a:close/>
                  <a:moveTo>
                    <a:pt x="8722" y="1"/>
                  </a:moveTo>
                  <a:cubicBezTo>
                    <a:pt x="6692" y="26"/>
                    <a:pt x="4737" y="728"/>
                    <a:pt x="3183" y="2031"/>
                  </a:cubicBezTo>
                  <a:cubicBezTo>
                    <a:pt x="1353" y="3560"/>
                    <a:pt x="251" y="5816"/>
                    <a:pt x="150" y="8196"/>
                  </a:cubicBezTo>
                  <a:cubicBezTo>
                    <a:pt x="50" y="10552"/>
                    <a:pt x="927" y="12858"/>
                    <a:pt x="2581" y="14562"/>
                  </a:cubicBezTo>
                  <a:cubicBezTo>
                    <a:pt x="4185" y="16191"/>
                    <a:pt x="6414" y="17118"/>
                    <a:pt x="8718" y="17144"/>
                  </a:cubicBezTo>
                  <a:lnTo>
                    <a:pt x="8718" y="17144"/>
                  </a:lnTo>
                  <a:cubicBezTo>
                    <a:pt x="8719" y="17144"/>
                    <a:pt x="8721" y="17144"/>
                    <a:pt x="8722" y="17144"/>
                  </a:cubicBezTo>
                  <a:lnTo>
                    <a:pt x="69048" y="17144"/>
                  </a:lnTo>
                  <a:cubicBezTo>
                    <a:pt x="69975" y="17144"/>
                    <a:pt x="70878" y="17044"/>
                    <a:pt x="71780" y="16793"/>
                  </a:cubicBezTo>
                  <a:cubicBezTo>
                    <a:pt x="74010" y="16116"/>
                    <a:pt x="75890" y="14537"/>
                    <a:pt x="76968" y="12482"/>
                  </a:cubicBezTo>
                  <a:cubicBezTo>
                    <a:pt x="78046" y="10352"/>
                    <a:pt x="78196" y="7770"/>
                    <a:pt x="77344" y="5540"/>
                  </a:cubicBezTo>
                  <a:cubicBezTo>
                    <a:pt x="76517" y="3359"/>
                    <a:pt x="74812" y="1580"/>
                    <a:pt x="72682" y="678"/>
                  </a:cubicBezTo>
                  <a:cubicBezTo>
                    <a:pt x="71128" y="26"/>
                    <a:pt x="69549" y="1"/>
                    <a:pt x="6792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7009;p74">
              <a:extLst>
                <a:ext uri="{FF2B5EF4-FFF2-40B4-BE49-F238E27FC236}">
                  <a16:creationId xmlns:a16="http://schemas.microsoft.com/office/drawing/2014/main" id="{56591584-A8C0-6B6D-71B4-89DF32228A48}"/>
                </a:ext>
              </a:extLst>
            </p:cNvPr>
            <p:cNvSpPr/>
            <p:nvPr/>
          </p:nvSpPr>
          <p:spPr>
            <a:xfrm>
              <a:off x="2394401" y="3598697"/>
              <a:ext cx="355225" cy="184017"/>
            </a:xfrm>
            <a:custGeom>
              <a:avLst/>
              <a:gdLst/>
              <a:ahLst/>
              <a:cxnLst/>
              <a:rect l="l" t="t" r="r" b="b"/>
              <a:pathLst>
                <a:path w="12619" h="6537" extrusionOk="0">
                  <a:moveTo>
                    <a:pt x="4306" y="1382"/>
                  </a:moveTo>
                  <a:cubicBezTo>
                    <a:pt x="4744" y="1382"/>
                    <a:pt x="5197" y="1630"/>
                    <a:pt x="5364" y="2056"/>
                  </a:cubicBezTo>
                  <a:cubicBezTo>
                    <a:pt x="5564" y="2657"/>
                    <a:pt x="5088" y="3158"/>
                    <a:pt x="4587" y="3409"/>
                  </a:cubicBezTo>
                  <a:cubicBezTo>
                    <a:pt x="4248" y="3578"/>
                    <a:pt x="3873" y="3640"/>
                    <a:pt x="3493" y="3640"/>
                  </a:cubicBezTo>
                  <a:cubicBezTo>
                    <a:pt x="3423" y="3640"/>
                    <a:pt x="3353" y="3638"/>
                    <a:pt x="3283" y="3635"/>
                  </a:cubicBezTo>
                  <a:cubicBezTo>
                    <a:pt x="3208" y="3484"/>
                    <a:pt x="3133" y="3309"/>
                    <a:pt x="3108" y="3158"/>
                  </a:cubicBezTo>
                  <a:cubicBezTo>
                    <a:pt x="2983" y="2507"/>
                    <a:pt x="3258" y="1780"/>
                    <a:pt x="3860" y="1479"/>
                  </a:cubicBezTo>
                  <a:cubicBezTo>
                    <a:pt x="3998" y="1413"/>
                    <a:pt x="4151" y="1382"/>
                    <a:pt x="4306" y="1382"/>
                  </a:cubicBezTo>
                  <a:close/>
                  <a:moveTo>
                    <a:pt x="6977" y="2192"/>
                  </a:moveTo>
                  <a:cubicBezTo>
                    <a:pt x="7022" y="2192"/>
                    <a:pt x="7069" y="2197"/>
                    <a:pt x="7118" y="2206"/>
                  </a:cubicBezTo>
                  <a:cubicBezTo>
                    <a:pt x="7419" y="2281"/>
                    <a:pt x="7669" y="2507"/>
                    <a:pt x="7795" y="2782"/>
                  </a:cubicBezTo>
                  <a:cubicBezTo>
                    <a:pt x="7920" y="3108"/>
                    <a:pt x="7870" y="3459"/>
                    <a:pt x="7719" y="3760"/>
                  </a:cubicBezTo>
                  <a:cubicBezTo>
                    <a:pt x="7469" y="4261"/>
                    <a:pt x="7068" y="4587"/>
                    <a:pt x="6592" y="4762"/>
                  </a:cubicBezTo>
                  <a:cubicBezTo>
                    <a:pt x="6316" y="4361"/>
                    <a:pt x="6141" y="3860"/>
                    <a:pt x="6166" y="3359"/>
                  </a:cubicBezTo>
                  <a:cubicBezTo>
                    <a:pt x="6166" y="2872"/>
                    <a:pt x="6423" y="2192"/>
                    <a:pt x="6977" y="2192"/>
                  </a:cubicBezTo>
                  <a:close/>
                  <a:moveTo>
                    <a:pt x="9853" y="2462"/>
                  </a:moveTo>
                  <a:cubicBezTo>
                    <a:pt x="10014" y="2462"/>
                    <a:pt x="10181" y="2526"/>
                    <a:pt x="10326" y="2632"/>
                  </a:cubicBezTo>
                  <a:cubicBezTo>
                    <a:pt x="10577" y="2833"/>
                    <a:pt x="10752" y="3133"/>
                    <a:pt x="10827" y="3459"/>
                  </a:cubicBezTo>
                  <a:cubicBezTo>
                    <a:pt x="10953" y="4061"/>
                    <a:pt x="10777" y="4737"/>
                    <a:pt x="10376" y="5213"/>
                  </a:cubicBezTo>
                  <a:cubicBezTo>
                    <a:pt x="10251" y="5389"/>
                    <a:pt x="10075" y="5514"/>
                    <a:pt x="9900" y="5614"/>
                  </a:cubicBezTo>
                  <a:cubicBezTo>
                    <a:pt x="9599" y="5339"/>
                    <a:pt x="9374" y="4963"/>
                    <a:pt x="9248" y="4537"/>
                  </a:cubicBezTo>
                  <a:cubicBezTo>
                    <a:pt x="9148" y="4236"/>
                    <a:pt x="9098" y="3910"/>
                    <a:pt x="9123" y="3584"/>
                  </a:cubicBezTo>
                  <a:cubicBezTo>
                    <a:pt x="9148" y="3259"/>
                    <a:pt x="9223" y="2883"/>
                    <a:pt x="9449" y="2632"/>
                  </a:cubicBezTo>
                  <a:cubicBezTo>
                    <a:pt x="9567" y="2514"/>
                    <a:pt x="9708" y="2462"/>
                    <a:pt x="9853" y="2462"/>
                  </a:cubicBezTo>
                  <a:close/>
                  <a:moveTo>
                    <a:pt x="376" y="0"/>
                  </a:moveTo>
                  <a:cubicBezTo>
                    <a:pt x="301" y="0"/>
                    <a:pt x="226" y="25"/>
                    <a:pt x="151" y="51"/>
                  </a:cubicBezTo>
                  <a:cubicBezTo>
                    <a:pt x="0" y="752"/>
                    <a:pt x="125" y="1529"/>
                    <a:pt x="476" y="2156"/>
                  </a:cubicBezTo>
                  <a:cubicBezTo>
                    <a:pt x="852" y="2782"/>
                    <a:pt x="1429" y="3259"/>
                    <a:pt x="2105" y="3534"/>
                  </a:cubicBezTo>
                  <a:cubicBezTo>
                    <a:pt x="2431" y="3685"/>
                    <a:pt x="2782" y="3785"/>
                    <a:pt x="3158" y="3835"/>
                  </a:cubicBezTo>
                  <a:cubicBezTo>
                    <a:pt x="3258" y="4010"/>
                    <a:pt x="3409" y="4211"/>
                    <a:pt x="3559" y="4361"/>
                  </a:cubicBezTo>
                  <a:cubicBezTo>
                    <a:pt x="4087" y="4890"/>
                    <a:pt x="4838" y="5158"/>
                    <a:pt x="5586" y="5158"/>
                  </a:cubicBezTo>
                  <a:cubicBezTo>
                    <a:pt x="5902" y="5158"/>
                    <a:pt x="6218" y="5110"/>
                    <a:pt x="6516" y="5013"/>
                  </a:cubicBezTo>
                  <a:cubicBezTo>
                    <a:pt x="6792" y="5414"/>
                    <a:pt x="7168" y="5740"/>
                    <a:pt x="7619" y="5940"/>
                  </a:cubicBezTo>
                  <a:cubicBezTo>
                    <a:pt x="7963" y="6088"/>
                    <a:pt x="8331" y="6163"/>
                    <a:pt x="8696" y="6163"/>
                  </a:cubicBezTo>
                  <a:cubicBezTo>
                    <a:pt x="9077" y="6163"/>
                    <a:pt x="9455" y="6081"/>
                    <a:pt x="9800" y="5915"/>
                  </a:cubicBezTo>
                  <a:cubicBezTo>
                    <a:pt x="9825" y="5915"/>
                    <a:pt x="9850" y="5890"/>
                    <a:pt x="9875" y="5865"/>
                  </a:cubicBezTo>
                  <a:cubicBezTo>
                    <a:pt x="10301" y="6241"/>
                    <a:pt x="10852" y="6467"/>
                    <a:pt x="11429" y="6517"/>
                  </a:cubicBezTo>
                  <a:cubicBezTo>
                    <a:pt x="11523" y="6530"/>
                    <a:pt x="11619" y="6536"/>
                    <a:pt x="11715" y="6536"/>
                  </a:cubicBezTo>
                  <a:cubicBezTo>
                    <a:pt x="11979" y="6536"/>
                    <a:pt x="12250" y="6490"/>
                    <a:pt x="12506" y="6416"/>
                  </a:cubicBezTo>
                  <a:cubicBezTo>
                    <a:pt x="12618" y="6372"/>
                    <a:pt x="12591" y="6208"/>
                    <a:pt x="12495" y="6208"/>
                  </a:cubicBezTo>
                  <a:cubicBezTo>
                    <a:pt x="12483" y="6208"/>
                    <a:pt x="12470" y="6211"/>
                    <a:pt x="12456" y="6216"/>
                  </a:cubicBezTo>
                  <a:cubicBezTo>
                    <a:pt x="12211" y="6295"/>
                    <a:pt x="11949" y="6335"/>
                    <a:pt x="11686" y="6335"/>
                  </a:cubicBezTo>
                  <a:cubicBezTo>
                    <a:pt x="11279" y="6335"/>
                    <a:pt x="10867" y="6239"/>
                    <a:pt x="10501" y="6041"/>
                  </a:cubicBezTo>
                  <a:cubicBezTo>
                    <a:pt x="10326" y="5965"/>
                    <a:pt x="10201" y="5865"/>
                    <a:pt x="10050" y="5765"/>
                  </a:cubicBezTo>
                  <a:cubicBezTo>
                    <a:pt x="10577" y="5439"/>
                    <a:pt x="10928" y="4888"/>
                    <a:pt x="11028" y="4286"/>
                  </a:cubicBezTo>
                  <a:cubicBezTo>
                    <a:pt x="11153" y="3584"/>
                    <a:pt x="10978" y="2782"/>
                    <a:pt x="10351" y="2406"/>
                  </a:cubicBezTo>
                  <a:cubicBezTo>
                    <a:pt x="10205" y="2309"/>
                    <a:pt x="10041" y="2259"/>
                    <a:pt x="9880" y="2259"/>
                  </a:cubicBezTo>
                  <a:cubicBezTo>
                    <a:pt x="9709" y="2259"/>
                    <a:pt x="9541" y="2315"/>
                    <a:pt x="9399" y="2432"/>
                  </a:cubicBezTo>
                  <a:cubicBezTo>
                    <a:pt x="9123" y="2657"/>
                    <a:pt x="8998" y="3033"/>
                    <a:pt x="8948" y="3384"/>
                  </a:cubicBezTo>
                  <a:cubicBezTo>
                    <a:pt x="8847" y="4111"/>
                    <a:pt x="9048" y="4888"/>
                    <a:pt x="9499" y="5489"/>
                  </a:cubicBezTo>
                  <a:cubicBezTo>
                    <a:pt x="9549" y="5564"/>
                    <a:pt x="9624" y="5640"/>
                    <a:pt x="9699" y="5715"/>
                  </a:cubicBezTo>
                  <a:cubicBezTo>
                    <a:pt x="9374" y="5890"/>
                    <a:pt x="8998" y="5965"/>
                    <a:pt x="8622" y="5965"/>
                  </a:cubicBezTo>
                  <a:cubicBezTo>
                    <a:pt x="7845" y="5940"/>
                    <a:pt x="7168" y="5539"/>
                    <a:pt x="6692" y="4938"/>
                  </a:cubicBezTo>
                  <a:cubicBezTo>
                    <a:pt x="6968" y="4812"/>
                    <a:pt x="7218" y="4662"/>
                    <a:pt x="7444" y="4462"/>
                  </a:cubicBezTo>
                  <a:cubicBezTo>
                    <a:pt x="7970" y="3960"/>
                    <a:pt x="8321" y="3133"/>
                    <a:pt x="7845" y="2482"/>
                  </a:cubicBezTo>
                  <a:cubicBezTo>
                    <a:pt x="7669" y="2206"/>
                    <a:pt x="7369" y="2005"/>
                    <a:pt x="7043" y="1980"/>
                  </a:cubicBezTo>
                  <a:cubicBezTo>
                    <a:pt x="6717" y="1980"/>
                    <a:pt x="6416" y="2131"/>
                    <a:pt x="6241" y="2406"/>
                  </a:cubicBezTo>
                  <a:cubicBezTo>
                    <a:pt x="5815" y="2958"/>
                    <a:pt x="5915" y="3760"/>
                    <a:pt x="6166" y="4361"/>
                  </a:cubicBezTo>
                  <a:cubicBezTo>
                    <a:pt x="6216" y="4512"/>
                    <a:pt x="6291" y="4687"/>
                    <a:pt x="6391" y="4838"/>
                  </a:cubicBezTo>
                  <a:cubicBezTo>
                    <a:pt x="6126" y="4916"/>
                    <a:pt x="5845" y="4956"/>
                    <a:pt x="5565" y="4956"/>
                  </a:cubicBezTo>
                  <a:cubicBezTo>
                    <a:pt x="5132" y="4956"/>
                    <a:pt x="4702" y="4860"/>
                    <a:pt x="4336" y="4662"/>
                  </a:cubicBezTo>
                  <a:cubicBezTo>
                    <a:pt x="3960" y="4487"/>
                    <a:pt x="3634" y="4186"/>
                    <a:pt x="3409" y="3835"/>
                  </a:cubicBezTo>
                  <a:lnTo>
                    <a:pt x="3409" y="3835"/>
                  </a:lnTo>
                  <a:cubicBezTo>
                    <a:pt x="3478" y="3841"/>
                    <a:pt x="3545" y="3844"/>
                    <a:pt x="3612" y="3844"/>
                  </a:cubicBezTo>
                  <a:cubicBezTo>
                    <a:pt x="3811" y="3844"/>
                    <a:pt x="4004" y="3816"/>
                    <a:pt x="4211" y="3760"/>
                  </a:cubicBezTo>
                  <a:cubicBezTo>
                    <a:pt x="4812" y="3609"/>
                    <a:pt x="5489" y="3208"/>
                    <a:pt x="5589" y="2557"/>
                  </a:cubicBezTo>
                  <a:cubicBezTo>
                    <a:pt x="5714" y="1855"/>
                    <a:pt x="5163" y="1279"/>
                    <a:pt x="4511" y="1178"/>
                  </a:cubicBezTo>
                  <a:cubicBezTo>
                    <a:pt x="4451" y="1170"/>
                    <a:pt x="4392" y="1166"/>
                    <a:pt x="4334" y="1166"/>
                  </a:cubicBezTo>
                  <a:cubicBezTo>
                    <a:pt x="3688" y="1166"/>
                    <a:pt x="3164" y="1658"/>
                    <a:pt x="2958" y="2256"/>
                  </a:cubicBezTo>
                  <a:cubicBezTo>
                    <a:pt x="2807" y="2707"/>
                    <a:pt x="2857" y="3183"/>
                    <a:pt x="3033" y="3609"/>
                  </a:cubicBezTo>
                  <a:cubicBezTo>
                    <a:pt x="2932" y="3584"/>
                    <a:pt x="2857" y="3559"/>
                    <a:pt x="2757" y="3534"/>
                  </a:cubicBezTo>
                  <a:cubicBezTo>
                    <a:pt x="2130" y="3409"/>
                    <a:pt x="1529" y="3083"/>
                    <a:pt x="1078" y="2607"/>
                  </a:cubicBezTo>
                  <a:cubicBezTo>
                    <a:pt x="426" y="1930"/>
                    <a:pt x="151" y="903"/>
                    <a:pt x="3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7010;p74">
              <a:extLst>
                <a:ext uri="{FF2B5EF4-FFF2-40B4-BE49-F238E27FC236}">
                  <a16:creationId xmlns:a16="http://schemas.microsoft.com/office/drawing/2014/main" id="{88D3D6BF-323B-A3F0-1614-7C0D75BDEE6D}"/>
                </a:ext>
              </a:extLst>
            </p:cNvPr>
            <p:cNvSpPr/>
            <p:nvPr/>
          </p:nvSpPr>
          <p:spPr>
            <a:xfrm>
              <a:off x="2589824" y="3315783"/>
              <a:ext cx="105140" cy="272802"/>
            </a:xfrm>
            <a:custGeom>
              <a:avLst/>
              <a:gdLst/>
              <a:ahLst/>
              <a:cxnLst/>
              <a:rect l="l" t="t" r="r" b="b"/>
              <a:pathLst>
                <a:path w="3735" h="9691" extrusionOk="0">
                  <a:moveTo>
                    <a:pt x="2221" y="2287"/>
                  </a:moveTo>
                  <a:cubicBezTo>
                    <a:pt x="2540" y="2287"/>
                    <a:pt x="2854" y="2444"/>
                    <a:pt x="2958" y="2757"/>
                  </a:cubicBezTo>
                  <a:cubicBezTo>
                    <a:pt x="3058" y="3083"/>
                    <a:pt x="2933" y="3434"/>
                    <a:pt x="2707" y="3684"/>
                  </a:cubicBezTo>
                  <a:cubicBezTo>
                    <a:pt x="2512" y="3889"/>
                    <a:pt x="2275" y="3973"/>
                    <a:pt x="2030" y="3973"/>
                  </a:cubicBezTo>
                  <a:cubicBezTo>
                    <a:pt x="1615" y="3973"/>
                    <a:pt x="1177" y="3733"/>
                    <a:pt x="878" y="3434"/>
                  </a:cubicBezTo>
                  <a:cubicBezTo>
                    <a:pt x="928" y="3309"/>
                    <a:pt x="1003" y="3183"/>
                    <a:pt x="1078" y="3083"/>
                  </a:cubicBezTo>
                  <a:cubicBezTo>
                    <a:pt x="1279" y="2707"/>
                    <a:pt x="1605" y="2381"/>
                    <a:pt x="2031" y="2306"/>
                  </a:cubicBezTo>
                  <a:cubicBezTo>
                    <a:pt x="2093" y="2293"/>
                    <a:pt x="2157" y="2287"/>
                    <a:pt x="2221" y="2287"/>
                  </a:cubicBezTo>
                  <a:close/>
                  <a:moveTo>
                    <a:pt x="2814" y="5766"/>
                  </a:moveTo>
                  <a:cubicBezTo>
                    <a:pt x="3001" y="5766"/>
                    <a:pt x="3183" y="5814"/>
                    <a:pt x="3309" y="5940"/>
                  </a:cubicBezTo>
                  <a:cubicBezTo>
                    <a:pt x="3434" y="6065"/>
                    <a:pt x="3434" y="6241"/>
                    <a:pt x="3334" y="6391"/>
                  </a:cubicBezTo>
                  <a:cubicBezTo>
                    <a:pt x="3234" y="6567"/>
                    <a:pt x="3008" y="6642"/>
                    <a:pt x="2833" y="6692"/>
                  </a:cubicBezTo>
                  <a:cubicBezTo>
                    <a:pt x="2723" y="6719"/>
                    <a:pt x="2613" y="6732"/>
                    <a:pt x="2505" y="6732"/>
                  </a:cubicBezTo>
                  <a:cubicBezTo>
                    <a:pt x="2216" y="6732"/>
                    <a:pt x="1935" y="6644"/>
                    <a:pt x="1680" y="6517"/>
                  </a:cubicBezTo>
                  <a:cubicBezTo>
                    <a:pt x="1655" y="6492"/>
                    <a:pt x="1630" y="6466"/>
                    <a:pt x="1605" y="6441"/>
                  </a:cubicBezTo>
                  <a:cubicBezTo>
                    <a:pt x="1805" y="6191"/>
                    <a:pt x="2081" y="5965"/>
                    <a:pt x="2381" y="5840"/>
                  </a:cubicBezTo>
                  <a:cubicBezTo>
                    <a:pt x="2514" y="5796"/>
                    <a:pt x="2666" y="5766"/>
                    <a:pt x="2814" y="5766"/>
                  </a:cubicBezTo>
                  <a:close/>
                  <a:moveTo>
                    <a:pt x="1705" y="0"/>
                  </a:moveTo>
                  <a:cubicBezTo>
                    <a:pt x="1404" y="100"/>
                    <a:pt x="1103" y="251"/>
                    <a:pt x="878" y="451"/>
                  </a:cubicBezTo>
                  <a:cubicBezTo>
                    <a:pt x="176" y="1078"/>
                    <a:pt x="1" y="2131"/>
                    <a:pt x="351" y="2958"/>
                  </a:cubicBezTo>
                  <a:cubicBezTo>
                    <a:pt x="427" y="3133"/>
                    <a:pt x="527" y="3309"/>
                    <a:pt x="652" y="3459"/>
                  </a:cubicBezTo>
                  <a:cubicBezTo>
                    <a:pt x="627" y="3509"/>
                    <a:pt x="602" y="3559"/>
                    <a:pt x="602" y="3609"/>
                  </a:cubicBezTo>
                  <a:cubicBezTo>
                    <a:pt x="276" y="4562"/>
                    <a:pt x="402" y="5715"/>
                    <a:pt x="1178" y="6416"/>
                  </a:cubicBezTo>
                  <a:cubicBezTo>
                    <a:pt x="1229" y="6441"/>
                    <a:pt x="1254" y="6466"/>
                    <a:pt x="1304" y="6517"/>
                  </a:cubicBezTo>
                  <a:cubicBezTo>
                    <a:pt x="1028" y="6968"/>
                    <a:pt x="903" y="7544"/>
                    <a:pt x="1003" y="8070"/>
                  </a:cubicBezTo>
                  <a:cubicBezTo>
                    <a:pt x="1204" y="8923"/>
                    <a:pt x="1980" y="9574"/>
                    <a:pt x="2858" y="9674"/>
                  </a:cubicBezTo>
                  <a:cubicBezTo>
                    <a:pt x="2941" y="9685"/>
                    <a:pt x="3028" y="9691"/>
                    <a:pt x="3116" y="9691"/>
                  </a:cubicBezTo>
                  <a:cubicBezTo>
                    <a:pt x="3241" y="9691"/>
                    <a:pt x="3367" y="9679"/>
                    <a:pt x="3484" y="9649"/>
                  </a:cubicBezTo>
                  <a:cubicBezTo>
                    <a:pt x="3601" y="9626"/>
                    <a:pt x="3565" y="9472"/>
                    <a:pt x="3458" y="9472"/>
                  </a:cubicBezTo>
                  <a:cubicBezTo>
                    <a:pt x="3450" y="9472"/>
                    <a:pt x="3442" y="9472"/>
                    <a:pt x="3434" y="9474"/>
                  </a:cubicBezTo>
                  <a:cubicBezTo>
                    <a:pt x="3336" y="9491"/>
                    <a:pt x="3236" y="9499"/>
                    <a:pt x="3136" y="9499"/>
                  </a:cubicBezTo>
                  <a:cubicBezTo>
                    <a:pt x="2497" y="9499"/>
                    <a:pt x="1848" y="9164"/>
                    <a:pt x="1479" y="8622"/>
                  </a:cubicBezTo>
                  <a:cubicBezTo>
                    <a:pt x="1053" y="8020"/>
                    <a:pt x="1103" y="7243"/>
                    <a:pt x="1479" y="6617"/>
                  </a:cubicBezTo>
                  <a:cubicBezTo>
                    <a:pt x="1755" y="6792"/>
                    <a:pt x="2081" y="6918"/>
                    <a:pt x="2407" y="6918"/>
                  </a:cubicBezTo>
                  <a:cubicBezTo>
                    <a:pt x="2459" y="6924"/>
                    <a:pt x="2513" y="6927"/>
                    <a:pt x="2569" y="6927"/>
                  </a:cubicBezTo>
                  <a:cubicBezTo>
                    <a:pt x="2963" y="6927"/>
                    <a:pt x="3406" y="6768"/>
                    <a:pt x="3559" y="6416"/>
                  </a:cubicBezTo>
                  <a:cubicBezTo>
                    <a:pt x="3735" y="6040"/>
                    <a:pt x="3459" y="5689"/>
                    <a:pt x="3083" y="5589"/>
                  </a:cubicBezTo>
                  <a:cubicBezTo>
                    <a:pt x="2988" y="5565"/>
                    <a:pt x="2892" y="5554"/>
                    <a:pt x="2798" y="5554"/>
                  </a:cubicBezTo>
                  <a:cubicBezTo>
                    <a:pt x="2496" y="5554"/>
                    <a:pt x="2204" y="5668"/>
                    <a:pt x="1955" y="5840"/>
                  </a:cubicBezTo>
                  <a:cubicBezTo>
                    <a:pt x="1755" y="5965"/>
                    <a:pt x="1579" y="6141"/>
                    <a:pt x="1429" y="6341"/>
                  </a:cubicBezTo>
                  <a:cubicBezTo>
                    <a:pt x="828" y="5890"/>
                    <a:pt x="577" y="5113"/>
                    <a:pt x="627" y="4361"/>
                  </a:cubicBezTo>
                  <a:cubicBezTo>
                    <a:pt x="652" y="4111"/>
                    <a:pt x="727" y="3860"/>
                    <a:pt x="803" y="3634"/>
                  </a:cubicBezTo>
                  <a:cubicBezTo>
                    <a:pt x="1118" y="3949"/>
                    <a:pt x="1543" y="4167"/>
                    <a:pt x="1984" y="4167"/>
                  </a:cubicBezTo>
                  <a:cubicBezTo>
                    <a:pt x="2174" y="4167"/>
                    <a:pt x="2368" y="4126"/>
                    <a:pt x="2557" y="4035"/>
                  </a:cubicBezTo>
                  <a:cubicBezTo>
                    <a:pt x="3259" y="3710"/>
                    <a:pt x="3459" y="2557"/>
                    <a:pt x="2682" y="2181"/>
                  </a:cubicBezTo>
                  <a:cubicBezTo>
                    <a:pt x="2538" y="2113"/>
                    <a:pt x="2385" y="2082"/>
                    <a:pt x="2232" y="2082"/>
                  </a:cubicBezTo>
                  <a:cubicBezTo>
                    <a:pt x="1934" y="2082"/>
                    <a:pt x="1636" y="2199"/>
                    <a:pt x="1404" y="2381"/>
                  </a:cubicBezTo>
                  <a:cubicBezTo>
                    <a:pt x="1103" y="2607"/>
                    <a:pt x="903" y="2908"/>
                    <a:pt x="727" y="3258"/>
                  </a:cubicBezTo>
                  <a:cubicBezTo>
                    <a:pt x="727" y="3233"/>
                    <a:pt x="702" y="3208"/>
                    <a:pt x="677" y="3183"/>
                  </a:cubicBezTo>
                  <a:cubicBezTo>
                    <a:pt x="276" y="2532"/>
                    <a:pt x="276" y="1629"/>
                    <a:pt x="702" y="978"/>
                  </a:cubicBezTo>
                  <a:cubicBezTo>
                    <a:pt x="978" y="552"/>
                    <a:pt x="1429" y="276"/>
                    <a:pt x="1930" y="151"/>
                  </a:cubicBezTo>
                  <a:cubicBezTo>
                    <a:pt x="1855" y="100"/>
                    <a:pt x="1780" y="50"/>
                    <a:pt x="170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7011;p74">
              <a:extLst>
                <a:ext uri="{FF2B5EF4-FFF2-40B4-BE49-F238E27FC236}">
                  <a16:creationId xmlns:a16="http://schemas.microsoft.com/office/drawing/2014/main" id="{632A2680-1DE3-6F84-427C-85B424969B64}"/>
                </a:ext>
              </a:extLst>
            </p:cNvPr>
            <p:cNvSpPr/>
            <p:nvPr/>
          </p:nvSpPr>
          <p:spPr>
            <a:xfrm>
              <a:off x="2491043" y="3503660"/>
              <a:ext cx="115528" cy="73950"/>
            </a:xfrm>
            <a:custGeom>
              <a:avLst/>
              <a:gdLst/>
              <a:ahLst/>
              <a:cxnLst/>
              <a:rect l="l" t="t" r="r" b="b"/>
              <a:pathLst>
                <a:path w="4104" h="2627" extrusionOk="0">
                  <a:moveTo>
                    <a:pt x="2266" y="195"/>
                  </a:moveTo>
                  <a:cubicBezTo>
                    <a:pt x="2370" y="195"/>
                    <a:pt x="2469" y="239"/>
                    <a:pt x="2532" y="344"/>
                  </a:cubicBezTo>
                  <a:cubicBezTo>
                    <a:pt x="2682" y="620"/>
                    <a:pt x="2507" y="920"/>
                    <a:pt x="2281" y="1071"/>
                  </a:cubicBezTo>
                  <a:cubicBezTo>
                    <a:pt x="2156" y="1146"/>
                    <a:pt x="2006" y="1196"/>
                    <a:pt x="1830" y="1246"/>
                  </a:cubicBezTo>
                  <a:cubicBezTo>
                    <a:pt x="1730" y="970"/>
                    <a:pt x="1680" y="620"/>
                    <a:pt x="1880" y="394"/>
                  </a:cubicBezTo>
                  <a:cubicBezTo>
                    <a:pt x="1968" y="278"/>
                    <a:pt x="2122" y="195"/>
                    <a:pt x="2266" y="195"/>
                  </a:cubicBezTo>
                  <a:close/>
                  <a:moveTo>
                    <a:pt x="2255" y="1"/>
                  </a:moveTo>
                  <a:cubicBezTo>
                    <a:pt x="2206" y="1"/>
                    <a:pt x="2156" y="6"/>
                    <a:pt x="2106" y="18"/>
                  </a:cubicBezTo>
                  <a:cubicBezTo>
                    <a:pt x="1755" y="93"/>
                    <a:pt x="1555" y="419"/>
                    <a:pt x="1555" y="770"/>
                  </a:cubicBezTo>
                  <a:cubicBezTo>
                    <a:pt x="1530" y="945"/>
                    <a:pt x="1580" y="1096"/>
                    <a:pt x="1630" y="1271"/>
                  </a:cubicBezTo>
                  <a:lnTo>
                    <a:pt x="1379" y="1271"/>
                  </a:lnTo>
                  <a:cubicBezTo>
                    <a:pt x="1078" y="1271"/>
                    <a:pt x="778" y="1221"/>
                    <a:pt x="527" y="1071"/>
                  </a:cubicBezTo>
                  <a:cubicBezTo>
                    <a:pt x="301" y="920"/>
                    <a:pt x="126" y="670"/>
                    <a:pt x="51" y="394"/>
                  </a:cubicBezTo>
                  <a:cubicBezTo>
                    <a:pt x="51" y="419"/>
                    <a:pt x="51" y="419"/>
                    <a:pt x="51" y="419"/>
                  </a:cubicBezTo>
                  <a:cubicBezTo>
                    <a:pt x="26" y="569"/>
                    <a:pt x="1" y="695"/>
                    <a:pt x="26" y="845"/>
                  </a:cubicBezTo>
                  <a:cubicBezTo>
                    <a:pt x="76" y="945"/>
                    <a:pt x="151" y="1021"/>
                    <a:pt x="226" y="1096"/>
                  </a:cubicBezTo>
                  <a:cubicBezTo>
                    <a:pt x="527" y="1346"/>
                    <a:pt x="878" y="1472"/>
                    <a:pt x="1254" y="1472"/>
                  </a:cubicBezTo>
                  <a:cubicBezTo>
                    <a:pt x="1329" y="1484"/>
                    <a:pt x="1404" y="1490"/>
                    <a:pt x="1479" y="1490"/>
                  </a:cubicBezTo>
                  <a:cubicBezTo>
                    <a:pt x="1555" y="1490"/>
                    <a:pt x="1630" y="1484"/>
                    <a:pt x="1705" y="1472"/>
                  </a:cubicBezTo>
                  <a:cubicBezTo>
                    <a:pt x="1780" y="1572"/>
                    <a:pt x="1855" y="1697"/>
                    <a:pt x="1931" y="1797"/>
                  </a:cubicBezTo>
                  <a:cubicBezTo>
                    <a:pt x="2339" y="2313"/>
                    <a:pt x="2986" y="2626"/>
                    <a:pt x="3652" y="2626"/>
                  </a:cubicBezTo>
                  <a:cubicBezTo>
                    <a:pt x="3763" y="2626"/>
                    <a:pt x="3875" y="2617"/>
                    <a:pt x="3986" y="2599"/>
                  </a:cubicBezTo>
                  <a:cubicBezTo>
                    <a:pt x="4104" y="2576"/>
                    <a:pt x="4066" y="2397"/>
                    <a:pt x="3957" y="2397"/>
                  </a:cubicBezTo>
                  <a:cubicBezTo>
                    <a:pt x="3950" y="2397"/>
                    <a:pt x="3943" y="2398"/>
                    <a:pt x="3936" y="2399"/>
                  </a:cubicBezTo>
                  <a:cubicBezTo>
                    <a:pt x="3832" y="2418"/>
                    <a:pt x="3727" y="2427"/>
                    <a:pt x="3623" y="2427"/>
                  </a:cubicBezTo>
                  <a:cubicBezTo>
                    <a:pt x="3172" y="2427"/>
                    <a:pt x="2728" y="2258"/>
                    <a:pt x="2382" y="1973"/>
                  </a:cubicBezTo>
                  <a:cubicBezTo>
                    <a:pt x="2181" y="1823"/>
                    <a:pt x="2031" y="1622"/>
                    <a:pt x="1931" y="1422"/>
                  </a:cubicBezTo>
                  <a:cubicBezTo>
                    <a:pt x="2081" y="1396"/>
                    <a:pt x="2231" y="1346"/>
                    <a:pt x="2357" y="1271"/>
                  </a:cubicBezTo>
                  <a:cubicBezTo>
                    <a:pt x="2632" y="1096"/>
                    <a:pt x="2833" y="795"/>
                    <a:pt x="2783" y="444"/>
                  </a:cubicBezTo>
                  <a:cubicBezTo>
                    <a:pt x="2740" y="169"/>
                    <a:pt x="2519" y="1"/>
                    <a:pt x="225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7012;p74">
              <a:extLst>
                <a:ext uri="{FF2B5EF4-FFF2-40B4-BE49-F238E27FC236}">
                  <a16:creationId xmlns:a16="http://schemas.microsoft.com/office/drawing/2014/main" id="{805FC6E6-36CC-3926-4576-15029DD5542E}"/>
                </a:ext>
              </a:extLst>
            </p:cNvPr>
            <p:cNvSpPr/>
            <p:nvPr/>
          </p:nvSpPr>
          <p:spPr>
            <a:xfrm>
              <a:off x="2730239" y="3494990"/>
              <a:ext cx="79045" cy="180582"/>
            </a:xfrm>
            <a:custGeom>
              <a:avLst/>
              <a:gdLst/>
              <a:ahLst/>
              <a:cxnLst/>
              <a:rect l="l" t="t" r="r" b="b"/>
              <a:pathLst>
                <a:path w="2808" h="6415" extrusionOk="0">
                  <a:moveTo>
                    <a:pt x="1696" y="2552"/>
                  </a:moveTo>
                  <a:cubicBezTo>
                    <a:pt x="1825" y="2552"/>
                    <a:pt x="1955" y="2577"/>
                    <a:pt x="2080" y="2632"/>
                  </a:cubicBezTo>
                  <a:cubicBezTo>
                    <a:pt x="2481" y="2807"/>
                    <a:pt x="2556" y="3283"/>
                    <a:pt x="2306" y="3634"/>
                  </a:cubicBezTo>
                  <a:cubicBezTo>
                    <a:pt x="2146" y="3866"/>
                    <a:pt x="1903" y="3972"/>
                    <a:pt x="1649" y="3972"/>
                  </a:cubicBezTo>
                  <a:cubicBezTo>
                    <a:pt x="1464" y="3972"/>
                    <a:pt x="1272" y="3916"/>
                    <a:pt x="1103" y="3810"/>
                  </a:cubicBezTo>
                  <a:cubicBezTo>
                    <a:pt x="877" y="3684"/>
                    <a:pt x="727" y="3509"/>
                    <a:pt x="627" y="3308"/>
                  </a:cubicBezTo>
                  <a:cubicBezTo>
                    <a:pt x="702" y="3158"/>
                    <a:pt x="802" y="3008"/>
                    <a:pt x="927" y="2882"/>
                  </a:cubicBezTo>
                  <a:cubicBezTo>
                    <a:pt x="1134" y="2675"/>
                    <a:pt x="1412" y="2552"/>
                    <a:pt x="1696" y="2552"/>
                  </a:cubicBezTo>
                  <a:close/>
                  <a:moveTo>
                    <a:pt x="2180" y="0"/>
                  </a:moveTo>
                  <a:cubicBezTo>
                    <a:pt x="1704" y="126"/>
                    <a:pt x="1278" y="426"/>
                    <a:pt x="952" y="777"/>
                  </a:cubicBezTo>
                  <a:cubicBezTo>
                    <a:pt x="576" y="1203"/>
                    <a:pt x="351" y="1704"/>
                    <a:pt x="276" y="2256"/>
                  </a:cubicBezTo>
                  <a:cubicBezTo>
                    <a:pt x="251" y="2607"/>
                    <a:pt x="276" y="2983"/>
                    <a:pt x="426" y="3308"/>
                  </a:cubicBezTo>
                  <a:cubicBezTo>
                    <a:pt x="351" y="3434"/>
                    <a:pt x="301" y="3559"/>
                    <a:pt x="251" y="3709"/>
                  </a:cubicBezTo>
                  <a:cubicBezTo>
                    <a:pt x="75" y="4336"/>
                    <a:pt x="0" y="5113"/>
                    <a:pt x="376" y="5715"/>
                  </a:cubicBezTo>
                  <a:cubicBezTo>
                    <a:pt x="641" y="6122"/>
                    <a:pt x="1105" y="6414"/>
                    <a:pt x="1593" y="6414"/>
                  </a:cubicBezTo>
                  <a:cubicBezTo>
                    <a:pt x="1705" y="6414"/>
                    <a:pt x="1818" y="6399"/>
                    <a:pt x="1930" y="6366"/>
                  </a:cubicBezTo>
                  <a:cubicBezTo>
                    <a:pt x="2047" y="6319"/>
                    <a:pt x="1989" y="6163"/>
                    <a:pt x="1879" y="6163"/>
                  </a:cubicBezTo>
                  <a:cubicBezTo>
                    <a:pt x="1871" y="6163"/>
                    <a:pt x="1863" y="6164"/>
                    <a:pt x="1855" y="6166"/>
                  </a:cubicBezTo>
                  <a:cubicBezTo>
                    <a:pt x="1757" y="6198"/>
                    <a:pt x="1659" y="6213"/>
                    <a:pt x="1562" y="6213"/>
                  </a:cubicBezTo>
                  <a:cubicBezTo>
                    <a:pt x="1208" y="6213"/>
                    <a:pt x="868" y="6015"/>
                    <a:pt x="652" y="5740"/>
                  </a:cubicBezTo>
                  <a:cubicBezTo>
                    <a:pt x="326" y="5339"/>
                    <a:pt x="276" y="4762"/>
                    <a:pt x="351" y="4261"/>
                  </a:cubicBezTo>
                  <a:cubicBezTo>
                    <a:pt x="376" y="4010"/>
                    <a:pt x="451" y="3760"/>
                    <a:pt x="526" y="3534"/>
                  </a:cubicBezTo>
                  <a:cubicBezTo>
                    <a:pt x="602" y="3659"/>
                    <a:pt x="702" y="3760"/>
                    <a:pt x="802" y="3860"/>
                  </a:cubicBezTo>
                  <a:cubicBezTo>
                    <a:pt x="1040" y="4053"/>
                    <a:pt x="1357" y="4176"/>
                    <a:pt x="1664" y="4176"/>
                  </a:cubicBezTo>
                  <a:cubicBezTo>
                    <a:pt x="1875" y="4176"/>
                    <a:pt x="2082" y="4118"/>
                    <a:pt x="2256" y="3985"/>
                  </a:cubicBezTo>
                  <a:cubicBezTo>
                    <a:pt x="2632" y="3684"/>
                    <a:pt x="2807" y="3108"/>
                    <a:pt x="2481" y="2707"/>
                  </a:cubicBezTo>
                  <a:cubicBezTo>
                    <a:pt x="2299" y="2458"/>
                    <a:pt x="1985" y="2341"/>
                    <a:pt x="1677" y="2341"/>
                  </a:cubicBezTo>
                  <a:cubicBezTo>
                    <a:pt x="1520" y="2341"/>
                    <a:pt x="1364" y="2372"/>
                    <a:pt x="1228" y="2431"/>
                  </a:cubicBezTo>
                  <a:cubicBezTo>
                    <a:pt x="927" y="2557"/>
                    <a:pt x="702" y="2807"/>
                    <a:pt x="551" y="3083"/>
                  </a:cubicBezTo>
                  <a:cubicBezTo>
                    <a:pt x="351" y="2456"/>
                    <a:pt x="551" y="1704"/>
                    <a:pt x="877" y="1203"/>
                  </a:cubicBezTo>
                  <a:cubicBezTo>
                    <a:pt x="1178" y="752"/>
                    <a:pt x="1604" y="426"/>
                    <a:pt x="2080" y="251"/>
                  </a:cubicBezTo>
                  <a:cubicBezTo>
                    <a:pt x="2155" y="226"/>
                    <a:pt x="2231" y="201"/>
                    <a:pt x="2281" y="176"/>
                  </a:cubicBezTo>
                  <a:cubicBezTo>
                    <a:pt x="2256" y="126"/>
                    <a:pt x="2231" y="50"/>
                    <a:pt x="218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7013;p74">
              <a:extLst>
                <a:ext uri="{FF2B5EF4-FFF2-40B4-BE49-F238E27FC236}">
                  <a16:creationId xmlns:a16="http://schemas.microsoft.com/office/drawing/2014/main" id="{0FF427E0-7753-54CE-5192-A9CF1019B516}"/>
                </a:ext>
              </a:extLst>
            </p:cNvPr>
            <p:cNvSpPr/>
            <p:nvPr/>
          </p:nvSpPr>
          <p:spPr>
            <a:xfrm>
              <a:off x="2697078" y="3440518"/>
              <a:ext cx="50107" cy="70938"/>
            </a:xfrm>
            <a:custGeom>
              <a:avLst/>
              <a:gdLst/>
              <a:ahLst/>
              <a:cxnLst/>
              <a:rect l="l" t="t" r="r" b="b"/>
              <a:pathLst>
                <a:path w="1780" h="2520" extrusionOk="0">
                  <a:moveTo>
                    <a:pt x="960" y="680"/>
                  </a:moveTo>
                  <a:cubicBezTo>
                    <a:pt x="1109" y="680"/>
                    <a:pt x="1146" y="841"/>
                    <a:pt x="1053" y="958"/>
                  </a:cubicBezTo>
                  <a:cubicBezTo>
                    <a:pt x="994" y="1055"/>
                    <a:pt x="891" y="1092"/>
                    <a:pt x="777" y="1092"/>
                  </a:cubicBezTo>
                  <a:cubicBezTo>
                    <a:pt x="744" y="1092"/>
                    <a:pt x="711" y="1089"/>
                    <a:pt x="677" y="1083"/>
                  </a:cubicBezTo>
                  <a:cubicBezTo>
                    <a:pt x="677" y="1058"/>
                    <a:pt x="677" y="1033"/>
                    <a:pt x="677" y="983"/>
                  </a:cubicBezTo>
                  <a:cubicBezTo>
                    <a:pt x="677" y="832"/>
                    <a:pt x="777" y="707"/>
                    <a:pt x="927" y="682"/>
                  </a:cubicBezTo>
                  <a:cubicBezTo>
                    <a:pt x="939" y="680"/>
                    <a:pt x="950" y="680"/>
                    <a:pt x="960" y="680"/>
                  </a:cubicBezTo>
                  <a:close/>
                  <a:moveTo>
                    <a:pt x="1303" y="1559"/>
                  </a:moveTo>
                  <a:cubicBezTo>
                    <a:pt x="1353" y="1559"/>
                    <a:pt x="1429" y="1559"/>
                    <a:pt x="1454" y="1634"/>
                  </a:cubicBezTo>
                  <a:cubicBezTo>
                    <a:pt x="1479" y="1710"/>
                    <a:pt x="1404" y="1785"/>
                    <a:pt x="1328" y="1810"/>
                  </a:cubicBezTo>
                  <a:cubicBezTo>
                    <a:pt x="1297" y="1820"/>
                    <a:pt x="1266" y="1826"/>
                    <a:pt x="1237" y="1826"/>
                  </a:cubicBezTo>
                  <a:cubicBezTo>
                    <a:pt x="1195" y="1826"/>
                    <a:pt x="1157" y="1814"/>
                    <a:pt x="1128" y="1785"/>
                  </a:cubicBezTo>
                  <a:cubicBezTo>
                    <a:pt x="1128" y="1685"/>
                    <a:pt x="1178" y="1559"/>
                    <a:pt x="1303" y="1559"/>
                  </a:cubicBezTo>
                  <a:close/>
                  <a:moveTo>
                    <a:pt x="412" y="0"/>
                  </a:moveTo>
                  <a:cubicBezTo>
                    <a:pt x="393" y="0"/>
                    <a:pt x="372" y="9"/>
                    <a:pt x="351" y="30"/>
                  </a:cubicBezTo>
                  <a:cubicBezTo>
                    <a:pt x="125" y="181"/>
                    <a:pt x="0" y="431"/>
                    <a:pt x="50" y="707"/>
                  </a:cubicBezTo>
                  <a:cubicBezTo>
                    <a:pt x="75" y="958"/>
                    <a:pt x="276" y="1183"/>
                    <a:pt x="501" y="1258"/>
                  </a:cubicBezTo>
                  <a:cubicBezTo>
                    <a:pt x="551" y="1409"/>
                    <a:pt x="627" y="1559"/>
                    <a:pt x="727" y="1660"/>
                  </a:cubicBezTo>
                  <a:cubicBezTo>
                    <a:pt x="777" y="1760"/>
                    <a:pt x="852" y="1835"/>
                    <a:pt x="927" y="1910"/>
                  </a:cubicBezTo>
                  <a:cubicBezTo>
                    <a:pt x="978" y="2136"/>
                    <a:pt x="1178" y="2336"/>
                    <a:pt x="1379" y="2487"/>
                  </a:cubicBezTo>
                  <a:cubicBezTo>
                    <a:pt x="1402" y="2510"/>
                    <a:pt x="1429" y="2520"/>
                    <a:pt x="1454" y="2520"/>
                  </a:cubicBezTo>
                  <a:cubicBezTo>
                    <a:pt x="1534" y="2520"/>
                    <a:pt x="1600" y="2419"/>
                    <a:pt x="1504" y="2361"/>
                  </a:cubicBezTo>
                  <a:cubicBezTo>
                    <a:pt x="1404" y="2261"/>
                    <a:pt x="1253" y="2161"/>
                    <a:pt x="1178" y="2010"/>
                  </a:cubicBezTo>
                  <a:lnTo>
                    <a:pt x="1178" y="2010"/>
                  </a:lnTo>
                  <a:cubicBezTo>
                    <a:pt x="1209" y="2021"/>
                    <a:pt x="1240" y="2027"/>
                    <a:pt x="1271" y="2027"/>
                  </a:cubicBezTo>
                  <a:cubicBezTo>
                    <a:pt x="1315" y="2027"/>
                    <a:pt x="1360" y="2015"/>
                    <a:pt x="1404" y="1985"/>
                  </a:cubicBezTo>
                  <a:cubicBezTo>
                    <a:pt x="1629" y="1910"/>
                    <a:pt x="1780" y="1609"/>
                    <a:pt x="1554" y="1434"/>
                  </a:cubicBezTo>
                  <a:cubicBezTo>
                    <a:pt x="1481" y="1377"/>
                    <a:pt x="1401" y="1352"/>
                    <a:pt x="1323" y="1352"/>
                  </a:cubicBezTo>
                  <a:cubicBezTo>
                    <a:pt x="1158" y="1352"/>
                    <a:pt x="1003" y="1464"/>
                    <a:pt x="952" y="1634"/>
                  </a:cubicBezTo>
                  <a:cubicBezTo>
                    <a:pt x="927" y="1609"/>
                    <a:pt x="902" y="1584"/>
                    <a:pt x="902" y="1559"/>
                  </a:cubicBezTo>
                  <a:cubicBezTo>
                    <a:pt x="827" y="1484"/>
                    <a:pt x="777" y="1409"/>
                    <a:pt x="752" y="1309"/>
                  </a:cubicBezTo>
                  <a:cubicBezTo>
                    <a:pt x="927" y="1309"/>
                    <a:pt x="1128" y="1208"/>
                    <a:pt x="1228" y="1058"/>
                  </a:cubicBezTo>
                  <a:cubicBezTo>
                    <a:pt x="1379" y="857"/>
                    <a:pt x="1303" y="557"/>
                    <a:pt x="1053" y="482"/>
                  </a:cubicBezTo>
                  <a:cubicBezTo>
                    <a:pt x="1026" y="475"/>
                    <a:pt x="999" y="472"/>
                    <a:pt x="971" y="472"/>
                  </a:cubicBezTo>
                  <a:cubicBezTo>
                    <a:pt x="789" y="472"/>
                    <a:pt x="588" y="608"/>
                    <a:pt x="501" y="782"/>
                  </a:cubicBezTo>
                  <a:cubicBezTo>
                    <a:pt x="476" y="857"/>
                    <a:pt x="451" y="933"/>
                    <a:pt x="451" y="1008"/>
                  </a:cubicBezTo>
                  <a:cubicBezTo>
                    <a:pt x="201" y="832"/>
                    <a:pt x="150" y="406"/>
                    <a:pt x="451" y="206"/>
                  </a:cubicBezTo>
                  <a:cubicBezTo>
                    <a:pt x="530" y="127"/>
                    <a:pt x="484" y="0"/>
                    <a:pt x="41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7014;p74">
              <a:extLst>
                <a:ext uri="{FF2B5EF4-FFF2-40B4-BE49-F238E27FC236}">
                  <a16:creationId xmlns:a16="http://schemas.microsoft.com/office/drawing/2014/main" id="{359150A2-79D4-E054-2C81-07E1D6C74B31}"/>
                </a:ext>
              </a:extLst>
            </p:cNvPr>
            <p:cNvSpPr/>
            <p:nvPr/>
          </p:nvSpPr>
          <p:spPr>
            <a:xfrm>
              <a:off x="2591259" y="3605904"/>
              <a:ext cx="89376" cy="37439"/>
            </a:xfrm>
            <a:custGeom>
              <a:avLst/>
              <a:gdLst/>
              <a:ahLst/>
              <a:cxnLst/>
              <a:rect l="l" t="t" r="r" b="b"/>
              <a:pathLst>
                <a:path w="3175" h="1330" extrusionOk="0">
                  <a:moveTo>
                    <a:pt x="1896" y="277"/>
                  </a:moveTo>
                  <a:cubicBezTo>
                    <a:pt x="1919" y="277"/>
                    <a:pt x="1947" y="283"/>
                    <a:pt x="1980" y="296"/>
                  </a:cubicBezTo>
                  <a:cubicBezTo>
                    <a:pt x="2180" y="371"/>
                    <a:pt x="2105" y="647"/>
                    <a:pt x="2005" y="797"/>
                  </a:cubicBezTo>
                  <a:cubicBezTo>
                    <a:pt x="1955" y="747"/>
                    <a:pt x="1904" y="697"/>
                    <a:pt x="1854" y="622"/>
                  </a:cubicBezTo>
                  <a:cubicBezTo>
                    <a:pt x="1789" y="534"/>
                    <a:pt x="1743" y="277"/>
                    <a:pt x="1896" y="277"/>
                  </a:cubicBezTo>
                  <a:close/>
                  <a:moveTo>
                    <a:pt x="852" y="207"/>
                  </a:moveTo>
                  <a:cubicBezTo>
                    <a:pt x="922" y="207"/>
                    <a:pt x="995" y="238"/>
                    <a:pt x="1052" y="296"/>
                  </a:cubicBezTo>
                  <a:cubicBezTo>
                    <a:pt x="1228" y="471"/>
                    <a:pt x="1102" y="747"/>
                    <a:pt x="902" y="822"/>
                  </a:cubicBezTo>
                  <a:cubicBezTo>
                    <a:pt x="852" y="847"/>
                    <a:pt x="827" y="847"/>
                    <a:pt x="777" y="847"/>
                  </a:cubicBezTo>
                  <a:cubicBezTo>
                    <a:pt x="676" y="722"/>
                    <a:pt x="601" y="521"/>
                    <a:pt x="651" y="346"/>
                  </a:cubicBezTo>
                  <a:cubicBezTo>
                    <a:pt x="692" y="251"/>
                    <a:pt x="770" y="207"/>
                    <a:pt x="852" y="207"/>
                  </a:cubicBezTo>
                  <a:close/>
                  <a:moveTo>
                    <a:pt x="850" y="1"/>
                  </a:moveTo>
                  <a:cubicBezTo>
                    <a:pt x="808" y="1"/>
                    <a:pt x="766" y="7"/>
                    <a:pt x="726" y="20"/>
                  </a:cubicBezTo>
                  <a:cubicBezTo>
                    <a:pt x="451" y="120"/>
                    <a:pt x="376" y="446"/>
                    <a:pt x="451" y="697"/>
                  </a:cubicBezTo>
                  <a:cubicBezTo>
                    <a:pt x="476" y="747"/>
                    <a:pt x="501" y="772"/>
                    <a:pt x="501" y="822"/>
                  </a:cubicBezTo>
                  <a:cubicBezTo>
                    <a:pt x="401" y="772"/>
                    <a:pt x="275" y="672"/>
                    <a:pt x="200" y="597"/>
                  </a:cubicBezTo>
                  <a:cubicBezTo>
                    <a:pt x="181" y="571"/>
                    <a:pt x="156" y="560"/>
                    <a:pt x="132" y="560"/>
                  </a:cubicBezTo>
                  <a:cubicBezTo>
                    <a:pt x="64" y="560"/>
                    <a:pt x="1" y="648"/>
                    <a:pt x="75" y="722"/>
                  </a:cubicBezTo>
                  <a:cubicBezTo>
                    <a:pt x="225" y="922"/>
                    <a:pt x="451" y="1048"/>
                    <a:pt x="676" y="1073"/>
                  </a:cubicBezTo>
                  <a:cubicBezTo>
                    <a:pt x="859" y="1242"/>
                    <a:pt x="1108" y="1330"/>
                    <a:pt x="1359" y="1330"/>
                  </a:cubicBezTo>
                  <a:cubicBezTo>
                    <a:pt x="1591" y="1330"/>
                    <a:pt x="1824" y="1254"/>
                    <a:pt x="2005" y="1098"/>
                  </a:cubicBezTo>
                  <a:cubicBezTo>
                    <a:pt x="2030" y="1098"/>
                    <a:pt x="2030" y="1073"/>
                    <a:pt x="2055" y="1073"/>
                  </a:cubicBezTo>
                  <a:cubicBezTo>
                    <a:pt x="2265" y="1196"/>
                    <a:pt x="2500" y="1257"/>
                    <a:pt x="2743" y="1257"/>
                  </a:cubicBezTo>
                  <a:cubicBezTo>
                    <a:pt x="2847" y="1257"/>
                    <a:pt x="2952" y="1246"/>
                    <a:pt x="3057" y="1223"/>
                  </a:cubicBezTo>
                  <a:cubicBezTo>
                    <a:pt x="3174" y="1176"/>
                    <a:pt x="3138" y="1020"/>
                    <a:pt x="3031" y="1020"/>
                  </a:cubicBezTo>
                  <a:cubicBezTo>
                    <a:pt x="3023" y="1020"/>
                    <a:pt x="3015" y="1021"/>
                    <a:pt x="3007" y="1023"/>
                  </a:cubicBezTo>
                  <a:cubicBezTo>
                    <a:pt x="2928" y="1038"/>
                    <a:pt x="2841" y="1047"/>
                    <a:pt x="2751" y="1047"/>
                  </a:cubicBezTo>
                  <a:cubicBezTo>
                    <a:pt x="2558" y="1047"/>
                    <a:pt x="2351" y="1008"/>
                    <a:pt x="2180" y="922"/>
                  </a:cubicBezTo>
                  <a:cubicBezTo>
                    <a:pt x="2305" y="722"/>
                    <a:pt x="2381" y="471"/>
                    <a:pt x="2230" y="271"/>
                  </a:cubicBezTo>
                  <a:cubicBezTo>
                    <a:pt x="2164" y="152"/>
                    <a:pt x="2030" y="82"/>
                    <a:pt x="1902" y="82"/>
                  </a:cubicBezTo>
                  <a:cubicBezTo>
                    <a:pt x="1786" y="82"/>
                    <a:pt x="1676" y="140"/>
                    <a:pt x="1629" y="271"/>
                  </a:cubicBezTo>
                  <a:cubicBezTo>
                    <a:pt x="1503" y="521"/>
                    <a:pt x="1679" y="772"/>
                    <a:pt x="1879" y="947"/>
                  </a:cubicBezTo>
                  <a:cubicBezTo>
                    <a:pt x="1724" y="1074"/>
                    <a:pt x="1545" y="1138"/>
                    <a:pt x="1365" y="1138"/>
                  </a:cubicBezTo>
                  <a:cubicBezTo>
                    <a:pt x="1225" y="1138"/>
                    <a:pt x="1084" y="1099"/>
                    <a:pt x="952" y="1023"/>
                  </a:cubicBezTo>
                  <a:cubicBezTo>
                    <a:pt x="1228" y="897"/>
                    <a:pt x="1428" y="622"/>
                    <a:pt x="1328" y="346"/>
                  </a:cubicBezTo>
                  <a:cubicBezTo>
                    <a:pt x="1266" y="139"/>
                    <a:pt x="1050" y="1"/>
                    <a:pt x="8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7015;p74">
              <a:extLst>
                <a:ext uri="{FF2B5EF4-FFF2-40B4-BE49-F238E27FC236}">
                  <a16:creationId xmlns:a16="http://schemas.microsoft.com/office/drawing/2014/main" id="{FBC194EE-D00C-673F-F81A-799C89825F16}"/>
                </a:ext>
              </a:extLst>
            </p:cNvPr>
            <p:cNvSpPr/>
            <p:nvPr/>
          </p:nvSpPr>
          <p:spPr>
            <a:xfrm>
              <a:off x="2413431" y="3725488"/>
              <a:ext cx="115359" cy="83915"/>
            </a:xfrm>
            <a:custGeom>
              <a:avLst/>
              <a:gdLst/>
              <a:ahLst/>
              <a:cxnLst/>
              <a:rect l="l" t="t" r="r" b="b"/>
              <a:pathLst>
                <a:path w="4098" h="2981" extrusionOk="0">
                  <a:moveTo>
                    <a:pt x="1517" y="731"/>
                  </a:moveTo>
                  <a:cubicBezTo>
                    <a:pt x="1647" y="731"/>
                    <a:pt x="1732" y="848"/>
                    <a:pt x="1755" y="985"/>
                  </a:cubicBezTo>
                  <a:cubicBezTo>
                    <a:pt x="1755" y="1136"/>
                    <a:pt x="1680" y="1286"/>
                    <a:pt x="1530" y="1361"/>
                  </a:cubicBezTo>
                  <a:cubicBezTo>
                    <a:pt x="1429" y="1411"/>
                    <a:pt x="1279" y="1461"/>
                    <a:pt x="1154" y="1461"/>
                  </a:cubicBezTo>
                  <a:cubicBezTo>
                    <a:pt x="1104" y="1161"/>
                    <a:pt x="1154" y="785"/>
                    <a:pt x="1480" y="735"/>
                  </a:cubicBezTo>
                  <a:cubicBezTo>
                    <a:pt x="1493" y="732"/>
                    <a:pt x="1505" y="731"/>
                    <a:pt x="1517" y="731"/>
                  </a:cubicBezTo>
                  <a:close/>
                  <a:moveTo>
                    <a:pt x="3096" y="1508"/>
                  </a:moveTo>
                  <a:cubicBezTo>
                    <a:pt x="3221" y="1508"/>
                    <a:pt x="3284" y="1625"/>
                    <a:pt x="3284" y="1762"/>
                  </a:cubicBezTo>
                  <a:cubicBezTo>
                    <a:pt x="3259" y="1988"/>
                    <a:pt x="3058" y="2163"/>
                    <a:pt x="2858" y="2288"/>
                  </a:cubicBezTo>
                  <a:cubicBezTo>
                    <a:pt x="2783" y="2163"/>
                    <a:pt x="2758" y="2013"/>
                    <a:pt x="2783" y="1862"/>
                  </a:cubicBezTo>
                  <a:cubicBezTo>
                    <a:pt x="2783" y="1687"/>
                    <a:pt x="2883" y="1511"/>
                    <a:pt x="3058" y="1511"/>
                  </a:cubicBezTo>
                  <a:cubicBezTo>
                    <a:pt x="3071" y="1509"/>
                    <a:pt x="3084" y="1508"/>
                    <a:pt x="3096" y="1508"/>
                  </a:cubicBezTo>
                  <a:close/>
                  <a:moveTo>
                    <a:pt x="294" y="0"/>
                  </a:moveTo>
                  <a:cubicBezTo>
                    <a:pt x="261" y="0"/>
                    <a:pt x="226" y="17"/>
                    <a:pt x="201" y="58"/>
                  </a:cubicBezTo>
                  <a:cubicBezTo>
                    <a:pt x="1" y="459"/>
                    <a:pt x="51" y="935"/>
                    <a:pt x="352" y="1286"/>
                  </a:cubicBezTo>
                  <a:cubicBezTo>
                    <a:pt x="502" y="1461"/>
                    <a:pt x="753" y="1587"/>
                    <a:pt x="978" y="1637"/>
                  </a:cubicBezTo>
                  <a:cubicBezTo>
                    <a:pt x="1053" y="1862"/>
                    <a:pt x="1179" y="2063"/>
                    <a:pt x="1354" y="2238"/>
                  </a:cubicBezTo>
                  <a:cubicBezTo>
                    <a:pt x="1612" y="2496"/>
                    <a:pt x="1980" y="2625"/>
                    <a:pt x="2349" y="2625"/>
                  </a:cubicBezTo>
                  <a:cubicBezTo>
                    <a:pt x="2410" y="2625"/>
                    <a:pt x="2471" y="2621"/>
                    <a:pt x="2532" y="2614"/>
                  </a:cubicBezTo>
                  <a:cubicBezTo>
                    <a:pt x="2607" y="2589"/>
                    <a:pt x="2708" y="2564"/>
                    <a:pt x="2783" y="2539"/>
                  </a:cubicBezTo>
                  <a:cubicBezTo>
                    <a:pt x="2783" y="2539"/>
                    <a:pt x="2808" y="2564"/>
                    <a:pt x="2808" y="2564"/>
                  </a:cubicBezTo>
                  <a:cubicBezTo>
                    <a:pt x="3023" y="2818"/>
                    <a:pt x="3359" y="2981"/>
                    <a:pt x="3699" y="2981"/>
                  </a:cubicBezTo>
                  <a:cubicBezTo>
                    <a:pt x="3795" y="2981"/>
                    <a:pt x="3892" y="2968"/>
                    <a:pt x="3986" y="2940"/>
                  </a:cubicBezTo>
                  <a:cubicBezTo>
                    <a:pt x="4097" y="2895"/>
                    <a:pt x="4070" y="2732"/>
                    <a:pt x="3974" y="2732"/>
                  </a:cubicBezTo>
                  <a:cubicBezTo>
                    <a:pt x="3962" y="2732"/>
                    <a:pt x="3949" y="2734"/>
                    <a:pt x="3936" y="2740"/>
                  </a:cubicBezTo>
                  <a:cubicBezTo>
                    <a:pt x="3855" y="2763"/>
                    <a:pt x="3772" y="2774"/>
                    <a:pt x="3691" y="2774"/>
                  </a:cubicBezTo>
                  <a:cubicBezTo>
                    <a:pt x="3419" y="2774"/>
                    <a:pt x="3157" y="2651"/>
                    <a:pt x="2983" y="2439"/>
                  </a:cubicBezTo>
                  <a:cubicBezTo>
                    <a:pt x="3209" y="2314"/>
                    <a:pt x="3384" y="2138"/>
                    <a:pt x="3459" y="1887"/>
                  </a:cubicBezTo>
                  <a:cubicBezTo>
                    <a:pt x="3510" y="1712"/>
                    <a:pt x="3485" y="1537"/>
                    <a:pt x="3359" y="1411"/>
                  </a:cubicBezTo>
                  <a:cubicBezTo>
                    <a:pt x="3274" y="1341"/>
                    <a:pt x="3174" y="1310"/>
                    <a:pt x="3075" y="1310"/>
                  </a:cubicBezTo>
                  <a:cubicBezTo>
                    <a:pt x="2999" y="1310"/>
                    <a:pt x="2924" y="1328"/>
                    <a:pt x="2858" y="1361"/>
                  </a:cubicBezTo>
                  <a:cubicBezTo>
                    <a:pt x="2482" y="1562"/>
                    <a:pt x="2507" y="2013"/>
                    <a:pt x="2683" y="2364"/>
                  </a:cubicBezTo>
                  <a:cubicBezTo>
                    <a:pt x="2562" y="2404"/>
                    <a:pt x="2439" y="2423"/>
                    <a:pt x="2318" y="2423"/>
                  </a:cubicBezTo>
                  <a:cubicBezTo>
                    <a:pt x="1836" y="2423"/>
                    <a:pt x="1384" y="2122"/>
                    <a:pt x="1204" y="1662"/>
                  </a:cubicBezTo>
                  <a:cubicBezTo>
                    <a:pt x="1304" y="1637"/>
                    <a:pt x="1429" y="1637"/>
                    <a:pt x="1505" y="1587"/>
                  </a:cubicBezTo>
                  <a:cubicBezTo>
                    <a:pt x="1855" y="1461"/>
                    <a:pt x="2131" y="1010"/>
                    <a:pt x="1830" y="684"/>
                  </a:cubicBezTo>
                  <a:cubicBezTo>
                    <a:pt x="1750" y="588"/>
                    <a:pt x="1639" y="543"/>
                    <a:pt x="1523" y="543"/>
                  </a:cubicBezTo>
                  <a:cubicBezTo>
                    <a:pt x="1458" y="543"/>
                    <a:pt x="1392" y="557"/>
                    <a:pt x="1329" y="584"/>
                  </a:cubicBezTo>
                  <a:cubicBezTo>
                    <a:pt x="1104" y="659"/>
                    <a:pt x="1003" y="860"/>
                    <a:pt x="953" y="1060"/>
                  </a:cubicBezTo>
                  <a:cubicBezTo>
                    <a:pt x="928" y="1186"/>
                    <a:pt x="928" y="1311"/>
                    <a:pt x="953" y="1411"/>
                  </a:cubicBezTo>
                  <a:cubicBezTo>
                    <a:pt x="803" y="1386"/>
                    <a:pt x="652" y="1311"/>
                    <a:pt x="552" y="1211"/>
                  </a:cubicBezTo>
                  <a:cubicBezTo>
                    <a:pt x="277" y="935"/>
                    <a:pt x="201" y="509"/>
                    <a:pt x="377" y="158"/>
                  </a:cubicBezTo>
                  <a:cubicBezTo>
                    <a:pt x="428" y="73"/>
                    <a:pt x="364" y="0"/>
                    <a:pt x="2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7016;p74">
              <a:extLst>
                <a:ext uri="{FF2B5EF4-FFF2-40B4-BE49-F238E27FC236}">
                  <a16:creationId xmlns:a16="http://schemas.microsoft.com/office/drawing/2014/main" id="{8A8CD10D-5CAF-09B3-85F6-882454B78041}"/>
                </a:ext>
              </a:extLst>
            </p:cNvPr>
            <p:cNvSpPr/>
            <p:nvPr/>
          </p:nvSpPr>
          <p:spPr>
            <a:xfrm>
              <a:off x="2351078" y="3829927"/>
              <a:ext cx="237473" cy="132784"/>
            </a:xfrm>
            <a:custGeom>
              <a:avLst/>
              <a:gdLst/>
              <a:ahLst/>
              <a:cxnLst/>
              <a:rect l="l" t="t" r="r" b="b"/>
              <a:pathLst>
                <a:path w="8436" h="4717" extrusionOk="0">
                  <a:moveTo>
                    <a:pt x="5231" y="216"/>
                  </a:moveTo>
                  <a:cubicBezTo>
                    <a:pt x="5396" y="216"/>
                    <a:pt x="5561" y="266"/>
                    <a:pt x="5700" y="358"/>
                  </a:cubicBezTo>
                  <a:cubicBezTo>
                    <a:pt x="6376" y="759"/>
                    <a:pt x="6376" y="1736"/>
                    <a:pt x="6151" y="2388"/>
                  </a:cubicBezTo>
                  <a:cubicBezTo>
                    <a:pt x="6075" y="2563"/>
                    <a:pt x="5975" y="2739"/>
                    <a:pt x="5875" y="2914"/>
                  </a:cubicBezTo>
                  <a:cubicBezTo>
                    <a:pt x="5223" y="2689"/>
                    <a:pt x="4647" y="2162"/>
                    <a:pt x="4471" y="1511"/>
                  </a:cubicBezTo>
                  <a:cubicBezTo>
                    <a:pt x="4371" y="1135"/>
                    <a:pt x="4421" y="709"/>
                    <a:pt x="4697" y="433"/>
                  </a:cubicBezTo>
                  <a:cubicBezTo>
                    <a:pt x="4846" y="284"/>
                    <a:pt x="5038" y="216"/>
                    <a:pt x="5231" y="216"/>
                  </a:cubicBezTo>
                  <a:close/>
                  <a:moveTo>
                    <a:pt x="2339" y="1147"/>
                  </a:moveTo>
                  <a:cubicBezTo>
                    <a:pt x="2653" y="1147"/>
                    <a:pt x="2884" y="1394"/>
                    <a:pt x="3018" y="1661"/>
                  </a:cubicBezTo>
                  <a:cubicBezTo>
                    <a:pt x="3344" y="2313"/>
                    <a:pt x="3168" y="3140"/>
                    <a:pt x="2742" y="3691"/>
                  </a:cubicBezTo>
                  <a:cubicBezTo>
                    <a:pt x="2742" y="3691"/>
                    <a:pt x="2742" y="3716"/>
                    <a:pt x="2717" y="3716"/>
                  </a:cubicBezTo>
                  <a:cubicBezTo>
                    <a:pt x="2116" y="3390"/>
                    <a:pt x="1514" y="2714"/>
                    <a:pt x="1564" y="1962"/>
                  </a:cubicBezTo>
                  <a:cubicBezTo>
                    <a:pt x="1589" y="1611"/>
                    <a:pt x="1865" y="1260"/>
                    <a:pt x="2216" y="1160"/>
                  </a:cubicBezTo>
                  <a:cubicBezTo>
                    <a:pt x="2258" y="1151"/>
                    <a:pt x="2300" y="1147"/>
                    <a:pt x="2339" y="1147"/>
                  </a:cubicBezTo>
                  <a:close/>
                  <a:moveTo>
                    <a:pt x="5217" y="0"/>
                  </a:moveTo>
                  <a:cubicBezTo>
                    <a:pt x="5178" y="0"/>
                    <a:pt x="5138" y="2"/>
                    <a:pt x="5098" y="7"/>
                  </a:cubicBezTo>
                  <a:cubicBezTo>
                    <a:pt x="4722" y="57"/>
                    <a:pt x="4421" y="358"/>
                    <a:pt x="4296" y="734"/>
                  </a:cubicBezTo>
                  <a:cubicBezTo>
                    <a:pt x="3970" y="1586"/>
                    <a:pt x="4647" y="2513"/>
                    <a:pt x="5374" y="2914"/>
                  </a:cubicBezTo>
                  <a:cubicBezTo>
                    <a:pt x="5499" y="2989"/>
                    <a:pt x="5624" y="3040"/>
                    <a:pt x="5750" y="3090"/>
                  </a:cubicBezTo>
                  <a:cubicBezTo>
                    <a:pt x="5499" y="3441"/>
                    <a:pt x="5123" y="3716"/>
                    <a:pt x="4722" y="3867"/>
                  </a:cubicBezTo>
                  <a:cubicBezTo>
                    <a:pt x="4471" y="3965"/>
                    <a:pt x="4207" y="4011"/>
                    <a:pt x="3940" y="4011"/>
                  </a:cubicBezTo>
                  <a:cubicBezTo>
                    <a:pt x="3593" y="4011"/>
                    <a:pt x="3243" y="3933"/>
                    <a:pt x="2918" y="3792"/>
                  </a:cubicBezTo>
                  <a:cubicBezTo>
                    <a:pt x="3294" y="3290"/>
                    <a:pt x="3469" y="2614"/>
                    <a:pt x="3344" y="1987"/>
                  </a:cubicBezTo>
                  <a:cubicBezTo>
                    <a:pt x="3268" y="1636"/>
                    <a:pt x="3093" y="1235"/>
                    <a:pt x="2742" y="1060"/>
                  </a:cubicBezTo>
                  <a:cubicBezTo>
                    <a:pt x="2616" y="987"/>
                    <a:pt x="2483" y="954"/>
                    <a:pt x="2351" y="954"/>
                  </a:cubicBezTo>
                  <a:cubicBezTo>
                    <a:pt x="2118" y="954"/>
                    <a:pt x="1891" y="1059"/>
                    <a:pt x="1715" y="1235"/>
                  </a:cubicBezTo>
                  <a:cubicBezTo>
                    <a:pt x="1013" y="1887"/>
                    <a:pt x="1464" y="2939"/>
                    <a:pt x="2065" y="3491"/>
                  </a:cubicBezTo>
                  <a:cubicBezTo>
                    <a:pt x="2216" y="3641"/>
                    <a:pt x="2391" y="3766"/>
                    <a:pt x="2592" y="3867"/>
                  </a:cubicBezTo>
                  <a:cubicBezTo>
                    <a:pt x="2190" y="4290"/>
                    <a:pt x="1627" y="4517"/>
                    <a:pt x="1069" y="4517"/>
                  </a:cubicBezTo>
                  <a:cubicBezTo>
                    <a:pt x="966" y="4517"/>
                    <a:pt x="864" y="4509"/>
                    <a:pt x="762" y="4493"/>
                  </a:cubicBezTo>
                  <a:cubicBezTo>
                    <a:pt x="562" y="4468"/>
                    <a:pt x="386" y="4418"/>
                    <a:pt x="211" y="4343"/>
                  </a:cubicBezTo>
                  <a:cubicBezTo>
                    <a:pt x="195" y="4337"/>
                    <a:pt x="180" y="4334"/>
                    <a:pt x="166" y="4334"/>
                  </a:cubicBezTo>
                  <a:cubicBezTo>
                    <a:pt x="64" y="4334"/>
                    <a:pt x="1" y="4474"/>
                    <a:pt x="111" y="4518"/>
                  </a:cubicBezTo>
                  <a:cubicBezTo>
                    <a:pt x="406" y="4652"/>
                    <a:pt x="726" y="4716"/>
                    <a:pt x="1047" y="4716"/>
                  </a:cubicBezTo>
                  <a:cubicBezTo>
                    <a:pt x="1571" y="4716"/>
                    <a:pt x="2097" y="4544"/>
                    <a:pt x="2517" y="4218"/>
                  </a:cubicBezTo>
                  <a:cubicBezTo>
                    <a:pt x="2617" y="4142"/>
                    <a:pt x="2692" y="4042"/>
                    <a:pt x="2767" y="3967"/>
                  </a:cubicBezTo>
                  <a:cubicBezTo>
                    <a:pt x="3117" y="4122"/>
                    <a:pt x="3511" y="4217"/>
                    <a:pt x="3893" y="4217"/>
                  </a:cubicBezTo>
                  <a:cubicBezTo>
                    <a:pt x="4004" y="4217"/>
                    <a:pt x="4114" y="4209"/>
                    <a:pt x="4221" y="4193"/>
                  </a:cubicBezTo>
                  <a:cubicBezTo>
                    <a:pt x="4923" y="4117"/>
                    <a:pt x="5549" y="3716"/>
                    <a:pt x="5950" y="3165"/>
                  </a:cubicBezTo>
                  <a:cubicBezTo>
                    <a:pt x="6155" y="3214"/>
                    <a:pt x="6368" y="3239"/>
                    <a:pt x="6583" y="3239"/>
                  </a:cubicBezTo>
                  <a:cubicBezTo>
                    <a:pt x="7023" y="3239"/>
                    <a:pt x="7467" y="3133"/>
                    <a:pt x="7855" y="2914"/>
                  </a:cubicBezTo>
                  <a:cubicBezTo>
                    <a:pt x="8030" y="2814"/>
                    <a:pt x="8206" y="2664"/>
                    <a:pt x="8356" y="2513"/>
                  </a:cubicBezTo>
                  <a:cubicBezTo>
                    <a:pt x="8435" y="2434"/>
                    <a:pt x="8359" y="2340"/>
                    <a:pt x="8286" y="2340"/>
                  </a:cubicBezTo>
                  <a:cubicBezTo>
                    <a:pt x="8266" y="2340"/>
                    <a:pt x="8247" y="2347"/>
                    <a:pt x="8231" y="2363"/>
                  </a:cubicBezTo>
                  <a:cubicBezTo>
                    <a:pt x="7777" y="2797"/>
                    <a:pt x="7183" y="3045"/>
                    <a:pt x="6572" y="3045"/>
                  </a:cubicBezTo>
                  <a:cubicBezTo>
                    <a:pt x="6407" y="3045"/>
                    <a:pt x="6241" y="3027"/>
                    <a:pt x="6075" y="2989"/>
                  </a:cubicBezTo>
                  <a:cubicBezTo>
                    <a:pt x="6101" y="2964"/>
                    <a:pt x="6101" y="2939"/>
                    <a:pt x="6126" y="2889"/>
                  </a:cubicBezTo>
                  <a:cubicBezTo>
                    <a:pt x="6527" y="2213"/>
                    <a:pt x="6677" y="1210"/>
                    <a:pt x="6176" y="508"/>
                  </a:cubicBezTo>
                  <a:cubicBezTo>
                    <a:pt x="5949" y="213"/>
                    <a:pt x="5598" y="0"/>
                    <a:pt x="52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7017;p74">
              <a:extLst>
                <a:ext uri="{FF2B5EF4-FFF2-40B4-BE49-F238E27FC236}">
                  <a16:creationId xmlns:a16="http://schemas.microsoft.com/office/drawing/2014/main" id="{EFABEF3B-7E3B-316C-2597-C837763408C6}"/>
                </a:ext>
              </a:extLst>
            </p:cNvPr>
            <p:cNvSpPr/>
            <p:nvPr/>
          </p:nvSpPr>
          <p:spPr>
            <a:xfrm>
              <a:off x="2709858" y="3798933"/>
              <a:ext cx="53541" cy="84647"/>
            </a:xfrm>
            <a:custGeom>
              <a:avLst/>
              <a:gdLst/>
              <a:ahLst/>
              <a:cxnLst/>
              <a:rect l="l" t="t" r="r" b="b"/>
              <a:pathLst>
                <a:path w="1902" h="3007" extrusionOk="0">
                  <a:moveTo>
                    <a:pt x="1267" y="675"/>
                  </a:moveTo>
                  <a:cubicBezTo>
                    <a:pt x="1324" y="675"/>
                    <a:pt x="1378" y="691"/>
                    <a:pt x="1426" y="732"/>
                  </a:cubicBezTo>
                  <a:cubicBezTo>
                    <a:pt x="1651" y="933"/>
                    <a:pt x="1351" y="1183"/>
                    <a:pt x="1175" y="1233"/>
                  </a:cubicBezTo>
                  <a:cubicBezTo>
                    <a:pt x="1138" y="1240"/>
                    <a:pt x="1098" y="1243"/>
                    <a:pt x="1059" y="1243"/>
                  </a:cubicBezTo>
                  <a:cubicBezTo>
                    <a:pt x="940" y="1243"/>
                    <a:pt x="818" y="1215"/>
                    <a:pt x="724" y="1158"/>
                  </a:cubicBezTo>
                  <a:cubicBezTo>
                    <a:pt x="749" y="1058"/>
                    <a:pt x="799" y="983"/>
                    <a:pt x="849" y="908"/>
                  </a:cubicBezTo>
                  <a:cubicBezTo>
                    <a:pt x="941" y="798"/>
                    <a:pt x="1112" y="675"/>
                    <a:pt x="1267" y="675"/>
                  </a:cubicBezTo>
                  <a:close/>
                  <a:moveTo>
                    <a:pt x="1470" y="1748"/>
                  </a:moveTo>
                  <a:cubicBezTo>
                    <a:pt x="1541" y="1748"/>
                    <a:pt x="1576" y="1847"/>
                    <a:pt x="1576" y="1910"/>
                  </a:cubicBezTo>
                  <a:cubicBezTo>
                    <a:pt x="1551" y="2035"/>
                    <a:pt x="1376" y="2060"/>
                    <a:pt x="1275" y="2060"/>
                  </a:cubicBezTo>
                  <a:cubicBezTo>
                    <a:pt x="1250" y="2060"/>
                    <a:pt x="1250" y="2035"/>
                    <a:pt x="1225" y="2035"/>
                  </a:cubicBezTo>
                  <a:cubicBezTo>
                    <a:pt x="1250" y="1910"/>
                    <a:pt x="1326" y="1785"/>
                    <a:pt x="1426" y="1760"/>
                  </a:cubicBezTo>
                  <a:cubicBezTo>
                    <a:pt x="1442" y="1752"/>
                    <a:pt x="1456" y="1748"/>
                    <a:pt x="1470" y="1748"/>
                  </a:cubicBezTo>
                  <a:close/>
                  <a:moveTo>
                    <a:pt x="1052" y="0"/>
                  </a:moveTo>
                  <a:cubicBezTo>
                    <a:pt x="478" y="0"/>
                    <a:pt x="1" y="736"/>
                    <a:pt x="473" y="1208"/>
                  </a:cubicBezTo>
                  <a:cubicBezTo>
                    <a:pt x="473" y="1208"/>
                    <a:pt x="498" y="1233"/>
                    <a:pt x="498" y="1233"/>
                  </a:cubicBezTo>
                  <a:cubicBezTo>
                    <a:pt x="473" y="1384"/>
                    <a:pt x="498" y="1534"/>
                    <a:pt x="549" y="1659"/>
                  </a:cubicBezTo>
                  <a:cubicBezTo>
                    <a:pt x="624" y="1885"/>
                    <a:pt x="799" y="2085"/>
                    <a:pt x="1000" y="2186"/>
                  </a:cubicBezTo>
                  <a:cubicBezTo>
                    <a:pt x="1000" y="2512"/>
                    <a:pt x="1150" y="2837"/>
                    <a:pt x="1426" y="2988"/>
                  </a:cubicBezTo>
                  <a:cubicBezTo>
                    <a:pt x="1447" y="3001"/>
                    <a:pt x="1468" y="3006"/>
                    <a:pt x="1487" y="3006"/>
                  </a:cubicBezTo>
                  <a:cubicBezTo>
                    <a:pt x="1579" y="3006"/>
                    <a:pt x="1630" y="2875"/>
                    <a:pt x="1526" y="2812"/>
                  </a:cubicBezTo>
                  <a:cubicBezTo>
                    <a:pt x="1351" y="2712"/>
                    <a:pt x="1250" y="2537"/>
                    <a:pt x="1225" y="2336"/>
                  </a:cubicBezTo>
                  <a:cubicBezTo>
                    <a:pt x="1225" y="2311"/>
                    <a:pt x="1225" y="2286"/>
                    <a:pt x="1200" y="2261"/>
                  </a:cubicBezTo>
                  <a:lnTo>
                    <a:pt x="1326" y="2261"/>
                  </a:lnTo>
                  <a:cubicBezTo>
                    <a:pt x="1651" y="2261"/>
                    <a:pt x="1902" y="1935"/>
                    <a:pt x="1701" y="1659"/>
                  </a:cubicBezTo>
                  <a:cubicBezTo>
                    <a:pt x="1646" y="1577"/>
                    <a:pt x="1561" y="1539"/>
                    <a:pt x="1474" y="1539"/>
                  </a:cubicBezTo>
                  <a:cubicBezTo>
                    <a:pt x="1403" y="1539"/>
                    <a:pt x="1332" y="1564"/>
                    <a:pt x="1275" y="1609"/>
                  </a:cubicBezTo>
                  <a:cubicBezTo>
                    <a:pt x="1150" y="1710"/>
                    <a:pt x="1075" y="1835"/>
                    <a:pt x="1050" y="1985"/>
                  </a:cubicBezTo>
                  <a:cubicBezTo>
                    <a:pt x="899" y="1885"/>
                    <a:pt x="799" y="1760"/>
                    <a:pt x="749" y="1609"/>
                  </a:cubicBezTo>
                  <a:cubicBezTo>
                    <a:pt x="699" y="1534"/>
                    <a:pt x="699" y="1434"/>
                    <a:pt x="699" y="1359"/>
                  </a:cubicBezTo>
                  <a:lnTo>
                    <a:pt x="699" y="1359"/>
                  </a:lnTo>
                  <a:cubicBezTo>
                    <a:pt x="812" y="1407"/>
                    <a:pt x="936" y="1435"/>
                    <a:pt x="1057" y="1435"/>
                  </a:cubicBezTo>
                  <a:cubicBezTo>
                    <a:pt x="1123" y="1435"/>
                    <a:pt x="1188" y="1427"/>
                    <a:pt x="1250" y="1409"/>
                  </a:cubicBezTo>
                  <a:cubicBezTo>
                    <a:pt x="1551" y="1334"/>
                    <a:pt x="1827" y="958"/>
                    <a:pt x="1626" y="657"/>
                  </a:cubicBezTo>
                  <a:cubicBezTo>
                    <a:pt x="1550" y="537"/>
                    <a:pt x="1425" y="488"/>
                    <a:pt x="1291" y="488"/>
                  </a:cubicBezTo>
                  <a:cubicBezTo>
                    <a:pt x="1117" y="488"/>
                    <a:pt x="926" y="569"/>
                    <a:pt x="799" y="682"/>
                  </a:cubicBezTo>
                  <a:cubicBezTo>
                    <a:pt x="699" y="757"/>
                    <a:pt x="624" y="882"/>
                    <a:pt x="574" y="1008"/>
                  </a:cubicBezTo>
                  <a:cubicBezTo>
                    <a:pt x="330" y="675"/>
                    <a:pt x="674" y="205"/>
                    <a:pt x="1052" y="205"/>
                  </a:cubicBezTo>
                  <a:cubicBezTo>
                    <a:pt x="1101" y="205"/>
                    <a:pt x="1151" y="213"/>
                    <a:pt x="1200" y="231"/>
                  </a:cubicBezTo>
                  <a:cubicBezTo>
                    <a:pt x="1214" y="236"/>
                    <a:pt x="1227" y="239"/>
                    <a:pt x="1239" y="239"/>
                  </a:cubicBezTo>
                  <a:cubicBezTo>
                    <a:pt x="1334" y="239"/>
                    <a:pt x="1362" y="75"/>
                    <a:pt x="1250" y="30"/>
                  </a:cubicBezTo>
                  <a:cubicBezTo>
                    <a:pt x="1184" y="10"/>
                    <a:pt x="1117" y="0"/>
                    <a:pt x="10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7018;p74">
              <a:extLst>
                <a:ext uri="{FF2B5EF4-FFF2-40B4-BE49-F238E27FC236}">
                  <a16:creationId xmlns:a16="http://schemas.microsoft.com/office/drawing/2014/main" id="{1E096586-5E85-C5EF-D447-632D57415A1C}"/>
                </a:ext>
              </a:extLst>
            </p:cNvPr>
            <p:cNvSpPr/>
            <p:nvPr/>
          </p:nvSpPr>
          <p:spPr>
            <a:xfrm>
              <a:off x="2583462" y="3799890"/>
              <a:ext cx="118540" cy="157950"/>
            </a:xfrm>
            <a:custGeom>
              <a:avLst/>
              <a:gdLst/>
              <a:ahLst/>
              <a:cxnLst/>
              <a:rect l="l" t="t" r="r" b="b"/>
              <a:pathLst>
                <a:path w="4211" h="5611" extrusionOk="0">
                  <a:moveTo>
                    <a:pt x="2414" y="778"/>
                  </a:moveTo>
                  <a:cubicBezTo>
                    <a:pt x="2446" y="778"/>
                    <a:pt x="2478" y="784"/>
                    <a:pt x="2507" y="798"/>
                  </a:cubicBezTo>
                  <a:cubicBezTo>
                    <a:pt x="2633" y="874"/>
                    <a:pt x="2658" y="1049"/>
                    <a:pt x="2658" y="1174"/>
                  </a:cubicBezTo>
                  <a:cubicBezTo>
                    <a:pt x="2607" y="1650"/>
                    <a:pt x="2257" y="2102"/>
                    <a:pt x="1780" y="2227"/>
                  </a:cubicBezTo>
                  <a:cubicBezTo>
                    <a:pt x="1730" y="2252"/>
                    <a:pt x="1680" y="2252"/>
                    <a:pt x="1605" y="2252"/>
                  </a:cubicBezTo>
                  <a:cubicBezTo>
                    <a:pt x="1605" y="2001"/>
                    <a:pt x="1655" y="1726"/>
                    <a:pt x="1730" y="1475"/>
                  </a:cubicBezTo>
                  <a:cubicBezTo>
                    <a:pt x="1831" y="1224"/>
                    <a:pt x="1956" y="999"/>
                    <a:pt x="2181" y="848"/>
                  </a:cubicBezTo>
                  <a:cubicBezTo>
                    <a:pt x="2252" y="813"/>
                    <a:pt x="2336" y="778"/>
                    <a:pt x="2414" y="778"/>
                  </a:cubicBezTo>
                  <a:close/>
                  <a:moveTo>
                    <a:pt x="3720" y="3400"/>
                  </a:moveTo>
                  <a:cubicBezTo>
                    <a:pt x="3767" y="3400"/>
                    <a:pt x="3814" y="3409"/>
                    <a:pt x="3861" y="3430"/>
                  </a:cubicBezTo>
                  <a:cubicBezTo>
                    <a:pt x="3961" y="3480"/>
                    <a:pt x="3986" y="3605"/>
                    <a:pt x="3961" y="3731"/>
                  </a:cubicBezTo>
                  <a:cubicBezTo>
                    <a:pt x="3911" y="3856"/>
                    <a:pt x="3810" y="3931"/>
                    <a:pt x="3685" y="3981"/>
                  </a:cubicBezTo>
                  <a:cubicBezTo>
                    <a:pt x="3602" y="4009"/>
                    <a:pt x="3519" y="4020"/>
                    <a:pt x="3436" y="4020"/>
                  </a:cubicBezTo>
                  <a:cubicBezTo>
                    <a:pt x="3294" y="4020"/>
                    <a:pt x="3151" y="3988"/>
                    <a:pt x="3008" y="3956"/>
                  </a:cubicBezTo>
                  <a:cubicBezTo>
                    <a:pt x="3084" y="3856"/>
                    <a:pt x="3159" y="3756"/>
                    <a:pt x="3234" y="3655"/>
                  </a:cubicBezTo>
                  <a:cubicBezTo>
                    <a:pt x="3354" y="3536"/>
                    <a:pt x="3537" y="3400"/>
                    <a:pt x="3720" y="3400"/>
                  </a:cubicBezTo>
                  <a:close/>
                  <a:moveTo>
                    <a:pt x="688" y="1"/>
                  </a:moveTo>
                  <a:cubicBezTo>
                    <a:pt x="668" y="1"/>
                    <a:pt x="647" y="7"/>
                    <a:pt x="628" y="21"/>
                  </a:cubicBezTo>
                  <a:cubicBezTo>
                    <a:pt x="176" y="397"/>
                    <a:pt x="1" y="1074"/>
                    <a:pt x="201" y="1625"/>
                  </a:cubicBezTo>
                  <a:cubicBezTo>
                    <a:pt x="402" y="2102"/>
                    <a:pt x="903" y="2452"/>
                    <a:pt x="1430" y="2478"/>
                  </a:cubicBezTo>
                  <a:cubicBezTo>
                    <a:pt x="1455" y="2553"/>
                    <a:pt x="1455" y="2628"/>
                    <a:pt x="1480" y="2703"/>
                  </a:cubicBezTo>
                  <a:cubicBezTo>
                    <a:pt x="1630" y="3305"/>
                    <a:pt x="2081" y="3806"/>
                    <a:pt x="2658" y="4056"/>
                  </a:cubicBezTo>
                  <a:cubicBezTo>
                    <a:pt x="2683" y="4056"/>
                    <a:pt x="2708" y="4082"/>
                    <a:pt x="2758" y="4082"/>
                  </a:cubicBezTo>
                  <a:cubicBezTo>
                    <a:pt x="2607" y="4457"/>
                    <a:pt x="2607" y="4884"/>
                    <a:pt x="2783" y="5234"/>
                  </a:cubicBezTo>
                  <a:cubicBezTo>
                    <a:pt x="2858" y="5385"/>
                    <a:pt x="2933" y="5485"/>
                    <a:pt x="3034" y="5610"/>
                  </a:cubicBezTo>
                  <a:cubicBezTo>
                    <a:pt x="3084" y="5560"/>
                    <a:pt x="3134" y="5485"/>
                    <a:pt x="3159" y="5435"/>
                  </a:cubicBezTo>
                  <a:cubicBezTo>
                    <a:pt x="2883" y="5109"/>
                    <a:pt x="2783" y="4683"/>
                    <a:pt x="2908" y="4257"/>
                  </a:cubicBezTo>
                  <a:cubicBezTo>
                    <a:pt x="2908" y="4207"/>
                    <a:pt x="2933" y="4182"/>
                    <a:pt x="2933" y="4132"/>
                  </a:cubicBezTo>
                  <a:cubicBezTo>
                    <a:pt x="3100" y="4182"/>
                    <a:pt x="3287" y="4215"/>
                    <a:pt x="3464" y="4215"/>
                  </a:cubicBezTo>
                  <a:cubicBezTo>
                    <a:pt x="3819" y="4215"/>
                    <a:pt x="4136" y="4082"/>
                    <a:pt x="4186" y="3681"/>
                  </a:cubicBezTo>
                  <a:cubicBezTo>
                    <a:pt x="4210" y="3397"/>
                    <a:pt x="4011" y="3202"/>
                    <a:pt x="3735" y="3202"/>
                  </a:cubicBezTo>
                  <a:cubicBezTo>
                    <a:pt x="3719" y="3202"/>
                    <a:pt x="3702" y="3203"/>
                    <a:pt x="3685" y="3204"/>
                  </a:cubicBezTo>
                  <a:cubicBezTo>
                    <a:pt x="3409" y="3229"/>
                    <a:pt x="3159" y="3405"/>
                    <a:pt x="2983" y="3630"/>
                  </a:cubicBezTo>
                  <a:cubicBezTo>
                    <a:pt x="2933" y="3706"/>
                    <a:pt x="2883" y="3806"/>
                    <a:pt x="2833" y="3906"/>
                  </a:cubicBezTo>
                  <a:cubicBezTo>
                    <a:pt x="2382" y="3731"/>
                    <a:pt x="2006" y="3405"/>
                    <a:pt x="1805" y="2979"/>
                  </a:cubicBezTo>
                  <a:cubicBezTo>
                    <a:pt x="1730" y="2828"/>
                    <a:pt x="1655" y="2653"/>
                    <a:pt x="1630" y="2452"/>
                  </a:cubicBezTo>
                  <a:cubicBezTo>
                    <a:pt x="2206" y="2402"/>
                    <a:pt x="2708" y="1926"/>
                    <a:pt x="2833" y="1350"/>
                  </a:cubicBezTo>
                  <a:cubicBezTo>
                    <a:pt x="2883" y="1099"/>
                    <a:pt x="2858" y="723"/>
                    <a:pt x="2582" y="598"/>
                  </a:cubicBezTo>
                  <a:cubicBezTo>
                    <a:pt x="2532" y="579"/>
                    <a:pt x="2480" y="571"/>
                    <a:pt x="2429" y="571"/>
                  </a:cubicBezTo>
                  <a:cubicBezTo>
                    <a:pt x="2201" y="571"/>
                    <a:pt x="1974" y="735"/>
                    <a:pt x="1831" y="899"/>
                  </a:cubicBezTo>
                  <a:cubicBezTo>
                    <a:pt x="1530" y="1275"/>
                    <a:pt x="1379" y="1776"/>
                    <a:pt x="1404" y="2277"/>
                  </a:cubicBezTo>
                  <a:cubicBezTo>
                    <a:pt x="1003" y="2227"/>
                    <a:pt x="628" y="1976"/>
                    <a:pt x="427" y="1625"/>
                  </a:cubicBezTo>
                  <a:cubicBezTo>
                    <a:pt x="201" y="1124"/>
                    <a:pt x="352" y="523"/>
                    <a:pt x="778" y="172"/>
                  </a:cubicBezTo>
                  <a:cubicBezTo>
                    <a:pt x="859" y="111"/>
                    <a:pt x="776" y="1"/>
                    <a:pt x="68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7019;p74">
              <a:extLst>
                <a:ext uri="{FF2B5EF4-FFF2-40B4-BE49-F238E27FC236}">
                  <a16:creationId xmlns:a16="http://schemas.microsoft.com/office/drawing/2014/main" id="{9D2FD17D-B4FE-72AE-6815-B6ECA2C9B207}"/>
                </a:ext>
              </a:extLst>
            </p:cNvPr>
            <p:cNvSpPr/>
            <p:nvPr/>
          </p:nvSpPr>
          <p:spPr>
            <a:xfrm>
              <a:off x="2557732" y="3945542"/>
              <a:ext cx="70994" cy="30993"/>
            </a:xfrm>
            <a:custGeom>
              <a:avLst/>
              <a:gdLst/>
              <a:ahLst/>
              <a:cxnLst/>
              <a:rect l="l" t="t" r="r" b="b"/>
              <a:pathLst>
                <a:path w="2522" h="1101" extrusionOk="0">
                  <a:moveTo>
                    <a:pt x="1080" y="199"/>
                  </a:moveTo>
                  <a:cubicBezTo>
                    <a:pt x="1092" y="199"/>
                    <a:pt x="1103" y="203"/>
                    <a:pt x="1115" y="211"/>
                  </a:cubicBezTo>
                  <a:cubicBezTo>
                    <a:pt x="1191" y="236"/>
                    <a:pt x="1216" y="336"/>
                    <a:pt x="1191" y="411"/>
                  </a:cubicBezTo>
                  <a:cubicBezTo>
                    <a:pt x="1191" y="487"/>
                    <a:pt x="1141" y="587"/>
                    <a:pt x="1090" y="637"/>
                  </a:cubicBezTo>
                  <a:cubicBezTo>
                    <a:pt x="1015" y="562"/>
                    <a:pt x="965" y="487"/>
                    <a:pt x="965" y="361"/>
                  </a:cubicBezTo>
                  <a:cubicBezTo>
                    <a:pt x="965" y="298"/>
                    <a:pt x="1018" y="199"/>
                    <a:pt x="1080" y="199"/>
                  </a:cubicBezTo>
                  <a:close/>
                  <a:moveTo>
                    <a:pt x="1109" y="1"/>
                  </a:moveTo>
                  <a:cubicBezTo>
                    <a:pt x="1086" y="1"/>
                    <a:pt x="1064" y="4"/>
                    <a:pt x="1040" y="10"/>
                  </a:cubicBezTo>
                  <a:cubicBezTo>
                    <a:pt x="840" y="35"/>
                    <a:pt x="740" y="236"/>
                    <a:pt x="765" y="436"/>
                  </a:cubicBezTo>
                  <a:cubicBezTo>
                    <a:pt x="790" y="562"/>
                    <a:pt x="840" y="687"/>
                    <a:pt x="940" y="762"/>
                  </a:cubicBezTo>
                  <a:cubicBezTo>
                    <a:pt x="862" y="804"/>
                    <a:pt x="782" y="823"/>
                    <a:pt x="704" y="823"/>
                  </a:cubicBezTo>
                  <a:cubicBezTo>
                    <a:pt x="455" y="823"/>
                    <a:pt x="232" y="628"/>
                    <a:pt x="213" y="361"/>
                  </a:cubicBezTo>
                  <a:cubicBezTo>
                    <a:pt x="213" y="299"/>
                    <a:pt x="157" y="267"/>
                    <a:pt x="104" y="267"/>
                  </a:cubicBezTo>
                  <a:cubicBezTo>
                    <a:pt x="50" y="267"/>
                    <a:pt x="0" y="299"/>
                    <a:pt x="13" y="361"/>
                  </a:cubicBezTo>
                  <a:cubicBezTo>
                    <a:pt x="36" y="713"/>
                    <a:pt x="345" y="1043"/>
                    <a:pt x="692" y="1043"/>
                  </a:cubicBezTo>
                  <a:cubicBezTo>
                    <a:pt x="716" y="1043"/>
                    <a:pt x="740" y="1041"/>
                    <a:pt x="765" y="1038"/>
                  </a:cubicBezTo>
                  <a:cubicBezTo>
                    <a:pt x="890" y="1013"/>
                    <a:pt x="990" y="963"/>
                    <a:pt x="1090" y="913"/>
                  </a:cubicBezTo>
                  <a:cubicBezTo>
                    <a:pt x="1216" y="988"/>
                    <a:pt x="1341" y="1063"/>
                    <a:pt x="1491" y="1088"/>
                  </a:cubicBezTo>
                  <a:cubicBezTo>
                    <a:pt x="1548" y="1096"/>
                    <a:pt x="1607" y="1100"/>
                    <a:pt x="1665" y="1100"/>
                  </a:cubicBezTo>
                  <a:cubicBezTo>
                    <a:pt x="1968" y="1100"/>
                    <a:pt x="2280" y="989"/>
                    <a:pt x="2469" y="737"/>
                  </a:cubicBezTo>
                  <a:cubicBezTo>
                    <a:pt x="2522" y="667"/>
                    <a:pt x="2451" y="584"/>
                    <a:pt x="2378" y="584"/>
                  </a:cubicBezTo>
                  <a:cubicBezTo>
                    <a:pt x="2347" y="584"/>
                    <a:pt x="2316" y="599"/>
                    <a:pt x="2293" y="637"/>
                  </a:cubicBezTo>
                  <a:cubicBezTo>
                    <a:pt x="2140" y="813"/>
                    <a:pt x="1889" y="892"/>
                    <a:pt x="1661" y="892"/>
                  </a:cubicBezTo>
                  <a:cubicBezTo>
                    <a:pt x="1629" y="892"/>
                    <a:pt x="1597" y="891"/>
                    <a:pt x="1567" y="888"/>
                  </a:cubicBezTo>
                  <a:cubicBezTo>
                    <a:pt x="1466" y="862"/>
                    <a:pt x="1341" y="837"/>
                    <a:pt x="1241" y="762"/>
                  </a:cubicBezTo>
                  <a:cubicBezTo>
                    <a:pt x="1366" y="637"/>
                    <a:pt x="1441" y="461"/>
                    <a:pt x="1391" y="286"/>
                  </a:cubicBezTo>
                  <a:cubicBezTo>
                    <a:pt x="1369" y="134"/>
                    <a:pt x="1253" y="1"/>
                    <a:pt x="110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7020;p74">
              <a:extLst>
                <a:ext uri="{FF2B5EF4-FFF2-40B4-BE49-F238E27FC236}">
                  <a16:creationId xmlns:a16="http://schemas.microsoft.com/office/drawing/2014/main" id="{493B93D4-5D72-3B9D-44B4-9340C9F97ADC}"/>
                </a:ext>
              </a:extLst>
            </p:cNvPr>
            <p:cNvSpPr/>
            <p:nvPr/>
          </p:nvSpPr>
          <p:spPr>
            <a:xfrm>
              <a:off x="2403550" y="3799299"/>
              <a:ext cx="15567" cy="20521"/>
            </a:xfrm>
            <a:custGeom>
              <a:avLst/>
              <a:gdLst/>
              <a:ahLst/>
              <a:cxnLst/>
              <a:rect l="l" t="t" r="r" b="b"/>
              <a:pathLst>
                <a:path w="553" h="729" extrusionOk="0">
                  <a:moveTo>
                    <a:pt x="427" y="1"/>
                  </a:moveTo>
                  <a:cubicBezTo>
                    <a:pt x="398" y="1"/>
                    <a:pt x="367" y="13"/>
                    <a:pt x="352" y="42"/>
                  </a:cubicBezTo>
                  <a:cubicBezTo>
                    <a:pt x="252" y="218"/>
                    <a:pt x="126" y="393"/>
                    <a:pt x="26" y="569"/>
                  </a:cubicBezTo>
                  <a:cubicBezTo>
                    <a:pt x="1" y="619"/>
                    <a:pt x="1" y="694"/>
                    <a:pt x="51" y="719"/>
                  </a:cubicBezTo>
                  <a:cubicBezTo>
                    <a:pt x="64" y="726"/>
                    <a:pt x="80" y="729"/>
                    <a:pt x="95" y="729"/>
                  </a:cubicBezTo>
                  <a:cubicBezTo>
                    <a:pt x="138" y="729"/>
                    <a:pt x="183" y="706"/>
                    <a:pt x="201" y="669"/>
                  </a:cubicBezTo>
                  <a:cubicBezTo>
                    <a:pt x="302" y="494"/>
                    <a:pt x="427" y="318"/>
                    <a:pt x="527" y="143"/>
                  </a:cubicBezTo>
                  <a:cubicBezTo>
                    <a:pt x="552" y="93"/>
                    <a:pt x="527" y="42"/>
                    <a:pt x="477" y="17"/>
                  </a:cubicBezTo>
                  <a:cubicBezTo>
                    <a:pt x="467" y="7"/>
                    <a:pt x="448" y="1"/>
                    <a:pt x="4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7021;p74">
              <a:extLst>
                <a:ext uri="{FF2B5EF4-FFF2-40B4-BE49-F238E27FC236}">
                  <a16:creationId xmlns:a16="http://schemas.microsoft.com/office/drawing/2014/main" id="{AED8712A-7FC5-FB1A-9276-59EC279E9552}"/>
                </a:ext>
              </a:extLst>
            </p:cNvPr>
            <p:cNvSpPr/>
            <p:nvPr/>
          </p:nvSpPr>
          <p:spPr>
            <a:xfrm>
              <a:off x="2416275" y="3804648"/>
              <a:ext cx="19761" cy="24350"/>
            </a:xfrm>
            <a:custGeom>
              <a:avLst/>
              <a:gdLst/>
              <a:ahLst/>
              <a:cxnLst/>
              <a:rect l="l" t="t" r="r" b="b"/>
              <a:pathLst>
                <a:path w="702" h="865" extrusionOk="0">
                  <a:moveTo>
                    <a:pt x="571" y="0"/>
                  </a:moveTo>
                  <a:cubicBezTo>
                    <a:pt x="542" y="0"/>
                    <a:pt x="517" y="22"/>
                    <a:pt x="501" y="53"/>
                  </a:cubicBezTo>
                  <a:cubicBezTo>
                    <a:pt x="326" y="278"/>
                    <a:pt x="176" y="479"/>
                    <a:pt x="25" y="705"/>
                  </a:cubicBezTo>
                  <a:cubicBezTo>
                    <a:pt x="0" y="755"/>
                    <a:pt x="25" y="830"/>
                    <a:pt x="75" y="855"/>
                  </a:cubicBezTo>
                  <a:cubicBezTo>
                    <a:pt x="89" y="862"/>
                    <a:pt x="102" y="865"/>
                    <a:pt x="115" y="865"/>
                  </a:cubicBezTo>
                  <a:cubicBezTo>
                    <a:pt x="150" y="865"/>
                    <a:pt x="182" y="841"/>
                    <a:pt x="201" y="805"/>
                  </a:cubicBezTo>
                  <a:cubicBezTo>
                    <a:pt x="351" y="604"/>
                    <a:pt x="501" y="379"/>
                    <a:pt x="677" y="153"/>
                  </a:cubicBezTo>
                  <a:cubicBezTo>
                    <a:pt x="702" y="103"/>
                    <a:pt x="677" y="53"/>
                    <a:pt x="627" y="28"/>
                  </a:cubicBezTo>
                  <a:cubicBezTo>
                    <a:pt x="607" y="9"/>
                    <a:pt x="588" y="0"/>
                    <a:pt x="57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7022;p74">
              <a:extLst>
                <a:ext uri="{FF2B5EF4-FFF2-40B4-BE49-F238E27FC236}">
                  <a16:creationId xmlns:a16="http://schemas.microsoft.com/office/drawing/2014/main" id="{AAA303E7-F7D9-00DE-DC95-1E4F5BD68A2D}"/>
                </a:ext>
              </a:extLst>
            </p:cNvPr>
            <p:cNvSpPr/>
            <p:nvPr/>
          </p:nvSpPr>
          <p:spPr>
            <a:xfrm>
              <a:off x="2736573" y="3704966"/>
              <a:ext cx="10613" cy="25954"/>
            </a:xfrm>
            <a:custGeom>
              <a:avLst/>
              <a:gdLst/>
              <a:ahLst/>
              <a:cxnLst/>
              <a:rect l="l" t="t" r="r" b="b"/>
              <a:pathLst>
                <a:path w="377" h="922" extrusionOk="0">
                  <a:moveTo>
                    <a:pt x="245" y="0"/>
                  </a:moveTo>
                  <a:cubicBezTo>
                    <a:pt x="230" y="0"/>
                    <a:pt x="215" y="3"/>
                    <a:pt x="201" y="10"/>
                  </a:cubicBezTo>
                  <a:cubicBezTo>
                    <a:pt x="151" y="10"/>
                    <a:pt x="126" y="60"/>
                    <a:pt x="126" y="135"/>
                  </a:cubicBezTo>
                  <a:cubicBezTo>
                    <a:pt x="176" y="336"/>
                    <a:pt x="126" y="586"/>
                    <a:pt x="26" y="762"/>
                  </a:cubicBezTo>
                  <a:cubicBezTo>
                    <a:pt x="1" y="812"/>
                    <a:pt x="1" y="887"/>
                    <a:pt x="51" y="912"/>
                  </a:cubicBezTo>
                  <a:cubicBezTo>
                    <a:pt x="64" y="919"/>
                    <a:pt x="79" y="922"/>
                    <a:pt x="95" y="922"/>
                  </a:cubicBezTo>
                  <a:cubicBezTo>
                    <a:pt x="138" y="922"/>
                    <a:pt x="183" y="899"/>
                    <a:pt x="201" y="862"/>
                  </a:cubicBezTo>
                  <a:cubicBezTo>
                    <a:pt x="326" y="636"/>
                    <a:pt x="377" y="336"/>
                    <a:pt x="326" y="60"/>
                  </a:cubicBezTo>
                  <a:cubicBezTo>
                    <a:pt x="326" y="23"/>
                    <a:pt x="286" y="0"/>
                    <a:pt x="24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7023;p74">
              <a:extLst>
                <a:ext uri="{FF2B5EF4-FFF2-40B4-BE49-F238E27FC236}">
                  <a16:creationId xmlns:a16="http://schemas.microsoft.com/office/drawing/2014/main" id="{AB19C20C-EE96-1458-55B7-454086EC9D02}"/>
                </a:ext>
              </a:extLst>
            </p:cNvPr>
            <p:cNvSpPr/>
            <p:nvPr/>
          </p:nvSpPr>
          <p:spPr>
            <a:xfrm>
              <a:off x="2756335" y="3708767"/>
              <a:ext cx="7798" cy="21901"/>
            </a:xfrm>
            <a:custGeom>
              <a:avLst/>
              <a:gdLst/>
              <a:ahLst/>
              <a:cxnLst/>
              <a:rect l="l" t="t" r="r" b="b"/>
              <a:pathLst>
                <a:path w="277" h="778" extrusionOk="0">
                  <a:moveTo>
                    <a:pt x="176" y="0"/>
                  </a:moveTo>
                  <a:cubicBezTo>
                    <a:pt x="126" y="0"/>
                    <a:pt x="76" y="25"/>
                    <a:pt x="76" y="100"/>
                  </a:cubicBezTo>
                  <a:lnTo>
                    <a:pt x="0" y="677"/>
                  </a:lnTo>
                  <a:cubicBezTo>
                    <a:pt x="0" y="727"/>
                    <a:pt x="50" y="777"/>
                    <a:pt x="101" y="777"/>
                  </a:cubicBezTo>
                  <a:cubicBezTo>
                    <a:pt x="176" y="777"/>
                    <a:pt x="201" y="752"/>
                    <a:pt x="226" y="677"/>
                  </a:cubicBezTo>
                  <a:cubicBezTo>
                    <a:pt x="226" y="476"/>
                    <a:pt x="251" y="301"/>
                    <a:pt x="276" y="100"/>
                  </a:cubicBezTo>
                  <a:cubicBezTo>
                    <a:pt x="276" y="50"/>
                    <a:pt x="226"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7024;p74">
              <a:extLst>
                <a:ext uri="{FF2B5EF4-FFF2-40B4-BE49-F238E27FC236}">
                  <a16:creationId xmlns:a16="http://schemas.microsoft.com/office/drawing/2014/main" id="{985A6ACB-5B4E-71EB-8061-6E13D007511D}"/>
                </a:ext>
              </a:extLst>
            </p:cNvPr>
            <p:cNvSpPr/>
            <p:nvPr/>
          </p:nvSpPr>
          <p:spPr>
            <a:xfrm>
              <a:off x="1206976" y="3130917"/>
              <a:ext cx="369018" cy="313563"/>
            </a:xfrm>
            <a:custGeom>
              <a:avLst/>
              <a:gdLst/>
              <a:ahLst/>
              <a:cxnLst/>
              <a:rect l="l" t="t" r="r" b="b"/>
              <a:pathLst>
                <a:path w="13109" h="11139" extrusionOk="0">
                  <a:moveTo>
                    <a:pt x="9086" y="1426"/>
                  </a:moveTo>
                  <a:cubicBezTo>
                    <a:pt x="9595" y="1426"/>
                    <a:pt x="10098" y="1561"/>
                    <a:pt x="10552" y="1805"/>
                  </a:cubicBezTo>
                  <a:cubicBezTo>
                    <a:pt x="10427" y="2407"/>
                    <a:pt x="10076" y="3008"/>
                    <a:pt x="9574" y="3359"/>
                  </a:cubicBezTo>
                  <a:cubicBezTo>
                    <a:pt x="9257" y="3590"/>
                    <a:pt x="8831" y="3746"/>
                    <a:pt x="8418" y="3746"/>
                  </a:cubicBezTo>
                  <a:cubicBezTo>
                    <a:pt x="8113" y="3746"/>
                    <a:pt x="7814" y="3661"/>
                    <a:pt x="7569" y="3459"/>
                  </a:cubicBezTo>
                  <a:cubicBezTo>
                    <a:pt x="7244" y="3184"/>
                    <a:pt x="7193" y="2758"/>
                    <a:pt x="7344" y="2382"/>
                  </a:cubicBezTo>
                  <a:cubicBezTo>
                    <a:pt x="7519" y="1906"/>
                    <a:pt x="7970" y="1630"/>
                    <a:pt x="8422" y="1505"/>
                  </a:cubicBezTo>
                  <a:cubicBezTo>
                    <a:pt x="8642" y="1451"/>
                    <a:pt x="8865" y="1426"/>
                    <a:pt x="9086" y="1426"/>
                  </a:cubicBezTo>
                  <a:close/>
                  <a:moveTo>
                    <a:pt x="7511" y="6377"/>
                  </a:moveTo>
                  <a:cubicBezTo>
                    <a:pt x="7555" y="6377"/>
                    <a:pt x="7599" y="6382"/>
                    <a:pt x="7645" y="6392"/>
                  </a:cubicBezTo>
                  <a:cubicBezTo>
                    <a:pt x="8021" y="6467"/>
                    <a:pt x="8246" y="6843"/>
                    <a:pt x="8371" y="7194"/>
                  </a:cubicBezTo>
                  <a:cubicBezTo>
                    <a:pt x="8572" y="7820"/>
                    <a:pt x="8447" y="8522"/>
                    <a:pt x="8171" y="9124"/>
                  </a:cubicBezTo>
                  <a:cubicBezTo>
                    <a:pt x="8046" y="9099"/>
                    <a:pt x="7920" y="9074"/>
                    <a:pt x="7795" y="9023"/>
                  </a:cubicBezTo>
                  <a:cubicBezTo>
                    <a:pt x="7093" y="8698"/>
                    <a:pt x="6542" y="7896"/>
                    <a:pt x="6742" y="7094"/>
                  </a:cubicBezTo>
                  <a:cubicBezTo>
                    <a:pt x="6832" y="6756"/>
                    <a:pt x="7125" y="6377"/>
                    <a:pt x="7511" y="6377"/>
                  </a:cubicBezTo>
                  <a:close/>
                  <a:moveTo>
                    <a:pt x="4185" y="7883"/>
                  </a:moveTo>
                  <a:cubicBezTo>
                    <a:pt x="4481" y="7883"/>
                    <a:pt x="4774" y="7991"/>
                    <a:pt x="4963" y="8221"/>
                  </a:cubicBezTo>
                  <a:cubicBezTo>
                    <a:pt x="5239" y="8572"/>
                    <a:pt x="5138" y="9074"/>
                    <a:pt x="4938" y="9449"/>
                  </a:cubicBezTo>
                  <a:cubicBezTo>
                    <a:pt x="4712" y="9901"/>
                    <a:pt x="4286" y="10251"/>
                    <a:pt x="3835" y="10502"/>
                  </a:cubicBezTo>
                  <a:cubicBezTo>
                    <a:pt x="3534" y="10302"/>
                    <a:pt x="3309" y="10051"/>
                    <a:pt x="3183" y="9725"/>
                  </a:cubicBezTo>
                  <a:cubicBezTo>
                    <a:pt x="2858" y="9023"/>
                    <a:pt x="3133" y="7996"/>
                    <a:pt x="4010" y="7896"/>
                  </a:cubicBezTo>
                  <a:cubicBezTo>
                    <a:pt x="4068" y="7887"/>
                    <a:pt x="4127" y="7883"/>
                    <a:pt x="4185" y="7883"/>
                  </a:cubicBezTo>
                  <a:close/>
                  <a:moveTo>
                    <a:pt x="10427" y="1"/>
                  </a:moveTo>
                  <a:cubicBezTo>
                    <a:pt x="10351" y="26"/>
                    <a:pt x="10301" y="51"/>
                    <a:pt x="10226" y="76"/>
                  </a:cubicBezTo>
                  <a:cubicBezTo>
                    <a:pt x="10477" y="477"/>
                    <a:pt x="10602" y="903"/>
                    <a:pt x="10602" y="1379"/>
                  </a:cubicBezTo>
                  <a:cubicBezTo>
                    <a:pt x="10602" y="1454"/>
                    <a:pt x="10577" y="1530"/>
                    <a:pt x="10577" y="1580"/>
                  </a:cubicBezTo>
                  <a:cubicBezTo>
                    <a:pt x="10276" y="1429"/>
                    <a:pt x="9950" y="1329"/>
                    <a:pt x="9599" y="1279"/>
                  </a:cubicBezTo>
                  <a:cubicBezTo>
                    <a:pt x="9432" y="1246"/>
                    <a:pt x="9254" y="1229"/>
                    <a:pt x="9073" y="1229"/>
                  </a:cubicBezTo>
                  <a:cubicBezTo>
                    <a:pt x="8280" y="1229"/>
                    <a:pt x="7429" y="1556"/>
                    <a:pt x="7143" y="2332"/>
                  </a:cubicBezTo>
                  <a:cubicBezTo>
                    <a:pt x="6968" y="2758"/>
                    <a:pt x="7043" y="3234"/>
                    <a:pt x="7369" y="3560"/>
                  </a:cubicBezTo>
                  <a:cubicBezTo>
                    <a:pt x="7645" y="3810"/>
                    <a:pt x="8021" y="3936"/>
                    <a:pt x="8396" y="3961"/>
                  </a:cubicBezTo>
                  <a:cubicBezTo>
                    <a:pt x="8415" y="3961"/>
                    <a:pt x="8433" y="3962"/>
                    <a:pt x="8452" y="3962"/>
                  </a:cubicBezTo>
                  <a:cubicBezTo>
                    <a:pt x="9305" y="3962"/>
                    <a:pt x="10034" y="3394"/>
                    <a:pt x="10427" y="2683"/>
                  </a:cubicBezTo>
                  <a:cubicBezTo>
                    <a:pt x="10577" y="2457"/>
                    <a:pt x="10652" y="2181"/>
                    <a:pt x="10727" y="1906"/>
                  </a:cubicBezTo>
                  <a:cubicBezTo>
                    <a:pt x="10752" y="1931"/>
                    <a:pt x="10803" y="1956"/>
                    <a:pt x="10828" y="1981"/>
                  </a:cubicBezTo>
                  <a:cubicBezTo>
                    <a:pt x="11529" y="2432"/>
                    <a:pt x="12056" y="3134"/>
                    <a:pt x="12281" y="3961"/>
                  </a:cubicBezTo>
                  <a:cubicBezTo>
                    <a:pt x="12532" y="4788"/>
                    <a:pt x="12432" y="5690"/>
                    <a:pt x="12106" y="6492"/>
                  </a:cubicBezTo>
                  <a:cubicBezTo>
                    <a:pt x="11780" y="7319"/>
                    <a:pt x="11204" y="8046"/>
                    <a:pt x="10477" y="8547"/>
                  </a:cubicBezTo>
                  <a:cubicBezTo>
                    <a:pt x="9938" y="8907"/>
                    <a:pt x="9258" y="9185"/>
                    <a:pt x="8599" y="9185"/>
                  </a:cubicBezTo>
                  <a:cubicBezTo>
                    <a:pt x="8523" y="9185"/>
                    <a:pt x="8447" y="9182"/>
                    <a:pt x="8371" y="9174"/>
                  </a:cubicBezTo>
                  <a:cubicBezTo>
                    <a:pt x="8472" y="8948"/>
                    <a:pt x="8547" y="8748"/>
                    <a:pt x="8597" y="8497"/>
                  </a:cubicBezTo>
                  <a:cubicBezTo>
                    <a:pt x="8672" y="8046"/>
                    <a:pt x="8697" y="7545"/>
                    <a:pt x="8547" y="7094"/>
                  </a:cubicBezTo>
                  <a:cubicBezTo>
                    <a:pt x="8422" y="6718"/>
                    <a:pt x="8146" y="6342"/>
                    <a:pt x="7770" y="6216"/>
                  </a:cubicBezTo>
                  <a:cubicBezTo>
                    <a:pt x="7689" y="6189"/>
                    <a:pt x="7608" y="6177"/>
                    <a:pt x="7530" y="6177"/>
                  </a:cubicBezTo>
                  <a:cubicBezTo>
                    <a:pt x="7172" y="6177"/>
                    <a:pt x="6852" y="6434"/>
                    <a:pt x="6667" y="6743"/>
                  </a:cubicBezTo>
                  <a:cubicBezTo>
                    <a:pt x="6467" y="7119"/>
                    <a:pt x="6442" y="7570"/>
                    <a:pt x="6592" y="7996"/>
                  </a:cubicBezTo>
                  <a:cubicBezTo>
                    <a:pt x="6843" y="8673"/>
                    <a:pt x="7419" y="9149"/>
                    <a:pt x="8071" y="9299"/>
                  </a:cubicBezTo>
                  <a:cubicBezTo>
                    <a:pt x="7995" y="9475"/>
                    <a:pt x="7895" y="9600"/>
                    <a:pt x="7795" y="9750"/>
                  </a:cubicBezTo>
                  <a:cubicBezTo>
                    <a:pt x="7244" y="10477"/>
                    <a:pt x="6341" y="10928"/>
                    <a:pt x="5414" y="10928"/>
                  </a:cubicBezTo>
                  <a:cubicBezTo>
                    <a:pt x="5366" y="10931"/>
                    <a:pt x="5319" y="10932"/>
                    <a:pt x="5271" y="10932"/>
                  </a:cubicBezTo>
                  <a:cubicBezTo>
                    <a:pt x="4839" y="10932"/>
                    <a:pt x="4396" y="10830"/>
                    <a:pt x="4036" y="10627"/>
                  </a:cubicBezTo>
                  <a:cubicBezTo>
                    <a:pt x="4161" y="10527"/>
                    <a:pt x="4311" y="10452"/>
                    <a:pt x="4437" y="10352"/>
                  </a:cubicBezTo>
                  <a:cubicBezTo>
                    <a:pt x="4813" y="10051"/>
                    <a:pt x="5138" y="9650"/>
                    <a:pt x="5264" y="9174"/>
                  </a:cubicBezTo>
                  <a:cubicBezTo>
                    <a:pt x="5389" y="8773"/>
                    <a:pt x="5339" y="8272"/>
                    <a:pt x="4988" y="7971"/>
                  </a:cubicBezTo>
                  <a:cubicBezTo>
                    <a:pt x="4753" y="7775"/>
                    <a:pt x="4456" y="7671"/>
                    <a:pt x="4146" y="7671"/>
                  </a:cubicBezTo>
                  <a:cubicBezTo>
                    <a:pt x="4060" y="7671"/>
                    <a:pt x="3972" y="7679"/>
                    <a:pt x="3885" y="7695"/>
                  </a:cubicBezTo>
                  <a:cubicBezTo>
                    <a:pt x="3484" y="7770"/>
                    <a:pt x="3158" y="8046"/>
                    <a:pt x="2983" y="8422"/>
                  </a:cubicBezTo>
                  <a:cubicBezTo>
                    <a:pt x="2807" y="8848"/>
                    <a:pt x="2807" y="9324"/>
                    <a:pt x="2958" y="9725"/>
                  </a:cubicBezTo>
                  <a:cubicBezTo>
                    <a:pt x="3083" y="10076"/>
                    <a:pt x="3334" y="10377"/>
                    <a:pt x="3609" y="10602"/>
                  </a:cubicBezTo>
                  <a:cubicBezTo>
                    <a:pt x="3384" y="10703"/>
                    <a:pt x="3133" y="10778"/>
                    <a:pt x="2883" y="10828"/>
                  </a:cubicBezTo>
                  <a:cubicBezTo>
                    <a:pt x="2690" y="10863"/>
                    <a:pt x="2495" y="10880"/>
                    <a:pt x="2300" y="10880"/>
                  </a:cubicBezTo>
                  <a:cubicBezTo>
                    <a:pt x="1658" y="10880"/>
                    <a:pt x="1021" y="10692"/>
                    <a:pt x="502" y="10327"/>
                  </a:cubicBezTo>
                  <a:cubicBezTo>
                    <a:pt x="326" y="10201"/>
                    <a:pt x="176" y="10076"/>
                    <a:pt x="26" y="9926"/>
                  </a:cubicBezTo>
                  <a:cubicBezTo>
                    <a:pt x="26" y="10001"/>
                    <a:pt x="0" y="10076"/>
                    <a:pt x="0" y="10176"/>
                  </a:cubicBezTo>
                  <a:cubicBezTo>
                    <a:pt x="502" y="10652"/>
                    <a:pt x="1128" y="10953"/>
                    <a:pt x="1830" y="11053"/>
                  </a:cubicBezTo>
                  <a:cubicBezTo>
                    <a:pt x="1984" y="11076"/>
                    <a:pt x="2140" y="11087"/>
                    <a:pt x="2295" y="11087"/>
                  </a:cubicBezTo>
                  <a:cubicBezTo>
                    <a:pt x="2822" y="11087"/>
                    <a:pt x="3346" y="10960"/>
                    <a:pt x="3810" y="10728"/>
                  </a:cubicBezTo>
                  <a:cubicBezTo>
                    <a:pt x="3835" y="10753"/>
                    <a:pt x="3860" y="10753"/>
                    <a:pt x="3885" y="10778"/>
                  </a:cubicBezTo>
                  <a:cubicBezTo>
                    <a:pt x="4318" y="11025"/>
                    <a:pt x="4805" y="11138"/>
                    <a:pt x="5300" y="11138"/>
                  </a:cubicBezTo>
                  <a:cubicBezTo>
                    <a:pt x="5808" y="11138"/>
                    <a:pt x="6323" y="11019"/>
                    <a:pt x="6792" y="10803"/>
                  </a:cubicBezTo>
                  <a:cubicBezTo>
                    <a:pt x="7444" y="10502"/>
                    <a:pt x="7945" y="9976"/>
                    <a:pt x="8271" y="9349"/>
                  </a:cubicBezTo>
                  <a:cubicBezTo>
                    <a:pt x="8378" y="9367"/>
                    <a:pt x="8496" y="9385"/>
                    <a:pt x="8610" y="9385"/>
                  </a:cubicBezTo>
                  <a:cubicBezTo>
                    <a:pt x="8657" y="9385"/>
                    <a:pt x="8703" y="9382"/>
                    <a:pt x="8747" y="9374"/>
                  </a:cubicBezTo>
                  <a:cubicBezTo>
                    <a:pt x="9775" y="9349"/>
                    <a:pt x="10727" y="8748"/>
                    <a:pt x="11404" y="7996"/>
                  </a:cubicBezTo>
                  <a:cubicBezTo>
                    <a:pt x="12682" y="6567"/>
                    <a:pt x="13108" y="4312"/>
                    <a:pt x="11905" y="2708"/>
                  </a:cubicBezTo>
                  <a:cubicBezTo>
                    <a:pt x="11579" y="2307"/>
                    <a:pt x="11204" y="1956"/>
                    <a:pt x="10752" y="1705"/>
                  </a:cubicBezTo>
                  <a:cubicBezTo>
                    <a:pt x="10828" y="1204"/>
                    <a:pt x="10777" y="677"/>
                    <a:pt x="10552" y="226"/>
                  </a:cubicBezTo>
                  <a:cubicBezTo>
                    <a:pt x="10502" y="151"/>
                    <a:pt x="10452" y="76"/>
                    <a:pt x="104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7025;p74">
              <a:extLst>
                <a:ext uri="{FF2B5EF4-FFF2-40B4-BE49-F238E27FC236}">
                  <a16:creationId xmlns:a16="http://schemas.microsoft.com/office/drawing/2014/main" id="{B2FE707C-346C-DB28-C728-5B73B7C590D7}"/>
                </a:ext>
              </a:extLst>
            </p:cNvPr>
            <p:cNvSpPr/>
            <p:nvPr/>
          </p:nvSpPr>
          <p:spPr>
            <a:xfrm>
              <a:off x="1281773" y="3208359"/>
              <a:ext cx="106125" cy="75470"/>
            </a:xfrm>
            <a:custGeom>
              <a:avLst/>
              <a:gdLst/>
              <a:ahLst/>
              <a:cxnLst/>
              <a:rect l="l" t="t" r="r" b="b"/>
              <a:pathLst>
                <a:path w="3770" h="2681" extrusionOk="0">
                  <a:moveTo>
                    <a:pt x="2036" y="205"/>
                  </a:moveTo>
                  <a:cubicBezTo>
                    <a:pt x="2233" y="205"/>
                    <a:pt x="2252" y="440"/>
                    <a:pt x="2181" y="583"/>
                  </a:cubicBezTo>
                  <a:cubicBezTo>
                    <a:pt x="2055" y="859"/>
                    <a:pt x="1805" y="1059"/>
                    <a:pt x="1529" y="1135"/>
                  </a:cubicBezTo>
                  <a:cubicBezTo>
                    <a:pt x="1454" y="909"/>
                    <a:pt x="1479" y="658"/>
                    <a:pt x="1629" y="458"/>
                  </a:cubicBezTo>
                  <a:cubicBezTo>
                    <a:pt x="1704" y="333"/>
                    <a:pt x="1855" y="232"/>
                    <a:pt x="2005" y="207"/>
                  </a:cubicBezTo>
                  <a:cubicBezTo>
                    <a:pt x="2016" y="206"/>
                    <a:pt x="2026" y="205"/>
                    <a:pt x="2036" y="205"/>
                  </a:cubicBezTo>
                  <a:close/>
                  <a:moveTo>
                    <a:pt x="2843" y="1109"/>
                  </a:moveTo>
                  <a:cubicBezTo>
                    <a:pt x="2953" y="1109"/>
                    <a:pt x="2937" y="1336"/>
                    <a:pt x="2857" y="1435"/>
                  </a:cubicBezTo>
                  <a:cubicBezTo>
                    <a:pt x="2782" y="1561"/>
                    <a:pt x="2632" y="1661"/>
                    <a:pt x="2481" y="1686"/>
                  </a:cubicBezTo>
                  <a:cubicBezTo>
                    <a:pt x="2481" y="1485"/>
                    <a:pt x="2557" y="1260"/>
                    <a:pt x="2732" y="1160"/>
                  </a:cubicBezTo>
                  <a:cubicBezTo>
                    <a:pt x="2778" y="1124"/>
                    <a:pt x="2815" y="1109"/>
                    <a:pt x="2843" y="1109"/>
                  </a:cubicBezTo>
                  <a:close/>
                  <a:moveTo>
                    <a:pt x="2055" y="0"/>
                  </a:moveTo>
                  <a:cubicBezTo>
                    <a:pt x="1822" y="0"/>
                    <a:pt x="1551" y="174"/>
                    <a:pt x="1429" y="358"/>
                  </a:cubicBezTo>
                  <a:cubicBezTo>
                    <a:pt x="1278" y="608"/>
                    <a:pt x="1253" y="909"/>
                    <a:pt x="1328" y="1185"/>
                  </a:cubicBezTo>
                  <a:cubicBezTo>
                    <a:pt x="1282" y="1189"/>
                    <a:pt x="1236" y="1191"/>
                    <a:pt x="1189" y="1191"/>
                  </a:cubicBezTo>
                  <a:cubicBezTo>
                    <a:pt x="955" y="1191"/>
                    <a:pt x="714" y="1139"/>
                    <a:pt x="526" y="1034"/>
                  </a:cubicBezTo>
                  <a:cubicBezTo>
                    <a:pt x="301" y="909"/>
                    <a:pt x="150" y="734"/>
                    <a:pt x="75" y="508"/>
                  </a:cubicBezTo>
                  <a:cubicBezTo>
                    <a:pt x="50" y="608"/>
                    <a:pt x="25" y="708"/>
                    <a:pt x="0" y="809"/>
                  </a:cubicBezTo>
                  <a:cubicBezTo>
                    <a:pt x="125" y="984"/>
                    <a:pt x="276" y="1135"/>
                    <a:pt x="476" y="1260"/>
                  </a:cubicBezTo>
                  <a:cubicBezTo>
                    <a:pt x="664" y="1345"/>
                    <a:pt x="874" y="1395"/>
                    <a:pt x="1084" y="1395"/>
                  </a:cubicBezTo>
                  <a:cubicBezTo>
                    <a:pt x="1183" y="1395"/>
                    <a:pt x="1282" y="1384"/>
                    <a:pt x="1379" y="1360"/>
                  </a:cubicBezTo>
                  <a:cubicBezTo>
                    <a:pt x="1429" y="1460"/>
                    <a:pt x="1479" y="1536"/>
                    <a:pt x="1529" y="1611"/>
                  </a:cubicBezTo>
                  <a:cubicBezTo>
                    <a:pt x="1729" y="1836"/>
                    <a:pt x="2005" y="1937"/>
                    <a:pt x="2306" y="1937"/>
                  </a:cubicBezTo>
                  <a:cubicBezTo>
                    <a:pt x="2306" y="1987"/>
                    <a:pt x="2331" y="2062"/>
                    <a:pt x="2356" y="2137"/>
                  </a:cubicBezTo>
                  <a:cubicBezTo>
                    <a:pt x="2519" y="2481"/>
                    <a:pt x="2877" y="2681"/>
                    <a:pt x="3243" y="2681"/>
                  </a:cubicBezTo>
                  <a:cubicBezTo>
                    <a:pt x="3384" y="2681"/>
                    <a:pt x="3527" y="2651"/>
                    <a:pt x="3659" y="2588"/>
                  </a:cubicBezTo>
                  <a:cubicBezTo>
                    <a:pt x="3769" y="2544"/>
                    <a:pt x="3706" y="2404"/>
                    <a:pt x="3604" y="2404"/>
                  </a:cubicBezTo>
                  <a:cubicBezTo>
                    <a:pt x="3589" y="2404"/>
                    <a:pt x="3574" y="2407"/>
                    <a:pt x="3559" y="2413"/>
                  </a:cubicBezTo>
                  <a:cubicBezTo>
                    <a:pt x="3458" y="2459"/>
                    <a:pt x="3350" y="2482"/>
                    <a:pt x="3242" y="2482"/>
                  </a:cubicBezTo>
                  <a:cubicBezTo>
                    <a:pt x="3002" y="2482"/>
                    <a:pt x="2762" y="2370"/>
                    <a:pt x="2607" y="2162"/>
                  </a:cubicBezTo>
                  <a:cubicBezTo>
                    <a:pt x="2557" y="2087"/>
                    <a:pt x="2531" y="1987"/>
                    <a:pt x="2506" y="1911"/>
                  </a:cubicBezTo>
                  <a:cubicBezTo>
                    <a:pt x="2557" y="1886"/>
                    <a:pt x="2632" y="1861"/>
                    <a:pt x="2682" y="1836"/>
                  </a:cubicBezTo>
                  <a:cubicBezTo>
                    <a:pt x="2882" y="1736"/>
                    <a:pt x="3033" y="1586"/>
                    <a:pt x="3108" y="1410"/>
                  </a:cubicBezTo>
                  <a:cubicBezTo>
                    <a:pt x="3158" y="1235"/>
                    <a:pt x="3133" y="984"/>
                    <a:pt x="2932" y="909"/>
                  </a:cubicBezTo>
                  <a:cubicBezTo>
                    <a:pt x="2897" y="896"/>
                    <a:pt x="2863" y="890"/>
                    <a:pt x="2829" y="890"/>
                  </a:cubicBezTo>
                  <a:cubicBezTo>
                    <a:pt x="2601" y="890"/>
                    <a:pt x="2422" y="1160"/>
                    <a:pt x="2356" y="1335"/>
                  </a:cubicBezTo>
                  <a:cubicBezTo>
                    <a:pt x="2306" y="1460"/>
                    <a:pt x="2281" y="1611"/>
                    <a:pt x="2281" y="1736"/>
                  </a:cubicBezTo>
                  <a:cubicBezTo>
                    <a:pt x="2030" y="1736"/>
                    <a:pt x="1780" y="1636"/>
                    <a:pt x="1629" y="1410"/>
                  </a:cubicBezTo>
                  <a:cubicBezTo>
                    <a:pt x="1629" y="1385"/>
                    <a:pt x="1604" y="1360"/>
                    <a:pt x="1579" y="1310"/>
                  </a:cubicBezTo>
                  <a:cubicBezTo>
                    <a:pt x="1629" y="1310"/>
                    <a:pt x="1679" y="1285"/>
                    <a:pt x="1704" y="1285"/>
                  </a:cubicBezTo>
                  <a:cubicBezTo>
                    <a:pt x="2055" y="1135"/>
                    <a:pt x="2557" y="708"/>
                    <a:pt x="2406" y="257"/>
                  </a:cubicBezTo>
                  <a:cubicBezTo>
                    <a:pt x="2338" y="71"/>
                    <a:pt x="2204" y="0"/>
                    <a:pt x="205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7026;p74">
              <a:extLst>
                <a:ext uri="{FF2B5EF4-FFF2-40B4-BE49-F238E27FC236}">
                  <a16:creationId xmlns:a16="http://schemas.microsoft.com/office/drawing/2014/main" id="{0C44B845-6AF0-EE05-E49A-519B16C70DA0}"/>
                </a:ext>
              </a:extLst>
            </p:cNvPr>
            <p:cNvSpPr/>
            <p:nvPr/>
          </p:nvSpPr>
          <p:spPr>
            <a:xfrm>
              <a:off x="1277522" y="3473708"/>
              <a:ext cx="115950" cy="53232"/>
            </a:xfrm>
            <a:custGeom>
              <a:avLst/>
              <a:gdLst/>
              <a:ahLst/>
              <a:cxnLst/>
              <a:rect l="l" t="t" r="r" b="b"/>
              <a:pathLst>
                <a:path w="4119" h="1891" extrusionOk="0">
                  <a:moveTo>
                    <a:pt x="2780" y="203"/>
                  </a:moveTo>
                  <a:cubicBezTo>
                    <a:pt x="2789" y="203"/>
                    <a:pt x="2798" y="204"/>
                    <a:pt x="2808" y="205"/>
                  </a:cubicBezTo>
                  <a:cubicBezTo>
                    <a:pt x="2983" y="230"/>
                    <a:pt x="2983" y="481"/>
                    <a:pt x="2983" y="606"/>
                  </a:cubicBezTo>
                  <a:cubicBezTo>
                    <a:pt x="2983" y="806"/>
                    <a:pt x="2933" y="1007"/>
                    <a:pt x="2833" y="1182"/>
                  </a:cubicBezTo>
                  <a:cubicBezTo>
                    <a:pt x="2657" y="1032"/>
                    <a:pt x="2557" y="806"/>
                    <a:pt x="2557" y="581"/>
                  </a:cubicBezTo>
                  <a:cubicBezTo>
                    <a:pt x="2557" y="437"/>
                    <a:pt x="2603" y="203"/>
                    <a:pt x="2780" y="203"/>
                  </a:cubicBezTo>
                  <a:close/>
                  <a:moveTo>
                    <a:pt x="1470" y="458"/>
                  </a:moveTo>
                  <a:cubicBezTo>
                    <a:pt x="1515" y="458"/>
                    <a:pt x="1561" y="479"/>
                    <a:pt x="1605" y="531"/>
                  </a:cubicBezTo>
                  <a:cubicBezTo>
                    <a:pt x="1805" y="756"/>
                    <a:pt x="1730" y="1082"/>
                    <a:pt x="1580" y="1308"/>
                  </a:cubicBezTo>
                  <a:cubicBezTo>
                    <a:pt x="1555" y="1383"/>
                    <a:pt x="1504" y="1433"/>
                    <a:pt x="1429" y="1483"/>
                  </a:cubicBezTo>
                  <a:cubicBezTo>
                    <a:pt x="1329" y="1383"/>
                    <a:pt x="1254" y="1257"/>
                    <a:pt x="1204" y="1082"/>
                  </a:cubicBezTo>
                  <a:cubicBezTo>
                    <a:pt x="1179" y="957"/>
                    <a:pt x="1179" y="806"/>
                    <a:pt x="1229" y="706"/>
                  </a:cubicBezTo>
                  <a:cubicBezTo>
                    <a:pt x="1264" y="582"/>
                    <a:pt x="1362" y="458"/>
                    <a:pt x="1470" y="458"/>
                  </a:cubicBezTo>
                  <a:close/>
                  <a:moveTo>
                    <a:pt x="2804" y="1"/>
                  </a:moveTo>
                  <a:cubicBezTo>
                    <a:pt x="2710" y="1"/>
                    <a:pt x="2611" y="39"/>
                    <a:pt x="2532" y="105"/>
                  </a:cubicBezTo>
                  <a:cubicBezTo>
                    <a:pt x="2156" y="430"/>
                    <a:pt x="2407" y="1082"/>
                    <a:pt x="2708" y="1358"/>
                  </a:cubicBezTo>
                  <a:cubicBezTo>
                    <a:pt x="2682" y="1383"/>
                    <a:pt x="2657" y="1408"/>
                    <a:pt x="2632" y="1433"/>
                  </a:cubicBezTo>
                  <a:cubicBezTo>
                    <a:pt x="2458" y="1608"/>
                    <a:pt x="2223" y="1692"/>
                    <a:pt x="1991" y="1692"/>
                  </a:cubicBezTo>
                  <a:cubicBezTo>
                    <a:pt x="1857" y="1692"/>
                    <a:pt x="1724" y="1663"/>
                    <a:pt x="1605" y="1608"/>
                  </a:cubicBezTo>
                  <a:cubicBezTo>
                    <a:pt x="1630" y="1558"/>
                    <a:pt x="1655" y="1533"/>
                    <a:pt x="1680" y="1508"/>
                  </a:cubicBezTo>
                  <a:cubicBezTo>
                    <a:pt x="1931" y="1232"/>
                    <a:pt x="2031" y="781"/>
                    <a:pt x="1805" y="455"/>
                  </a:cubicBezTo>
                  <a:cubicBezTo>
                    <a:pt x="1728" y="340"/>
                    <a:pt x="1607" y="254"/>
                    <a:pt x="1465" y="254"/>
                  </a:cubicBezTo>
                  <a:cubicBezTo>
                    <a:pt x="1421" y="254"/>
                    <a:pt x="1376" y="262"/>
                    <a:pt x="1329" y="280"/>
                  </a:cubicBezTo>
                  <a:cubicBezTo>
                    <a:pt x="1154" y="355"/>
                    <a:pt x="1028" y="556"/>
                    <a:pt x="1003" y="731"/>
                  </a:cubicBezTo>
                  <a:cubicBezTo>
                    <a:pt x="928" y="1057"/>
                    <a:pt x="1053" y="1383"/>
                    <a:pt x="1254" y="1608"/>
                  </a:cubicBezTo>
                  <a:cubicBezTo>
                    <a:pt x="1176" y="1639"/>
                    <a:pt x="1080" y="1661"/>
                    <a:pt x="982" y="1661"/>
                  </a:cubicBezTo>
                  <a:cubicBezTo>
                    <a:pt x="921" y="1661"/>
                    <a:pt x="860" y="1653"/>
                    <a:pt x="803" y="1633"/>
                  </a:cubicBezTo>
                  <a:cubicBezTo>
                    <a:pt x="477" y="1558"/>
                    <a:pt x="226" y="1257"/>
                    <a:pt x="201" y="907"/>
                  </a:cubicBezTo>
                  <a:cubicBezTo>
                    <a:pt x="201" y="844"/>
                    <a:pt x="151" y="813"/>
                    <a:pt x="101" y="813"/>
                  </a:cubicBezTo>
                  <a:cubicBezTo>
                    <a:pt x="51" y="813"/>
                    <a:pt x="1" y="844"/>
                    <a:pt x="1" y="907"/>
                  </a:cubicBezTo>
                  <a:cubicBezTo>
                    <a:pt x="26" y="1308"/>
                    <a:pt x="276" y="1658"/>
                    <a:pt x="652" y="1809"/>
                  </a:cubicBezTo>
                  <a:cubicBezTo>
                    <a:pt x="763" y="1849"/>
                    <a:pt x="873" y="1869"/>
                    <a:pt x="980" y="1869"/>
                  </a:cubicBezTo>
                  <a:cubicBezTo>
                    <a:pt x="1141" y="1869"/>
                    <a:pt x="1294" y="1824"/>
                    <a:pt x="1429" y="1734"/>
                  </a:cubicBezTo>
                  <a:cubicBezTo>
                    <a:pt x="1595" y="1840"/>
                    <a:pt x="1789" y="1891"/>
                    <a:pt x="1984" y="1891"/>
                  </a:cubicBezTo>
                  <a:cubicBezTo>
                    <a:pt x="2202" y="1891"/>
                    <a:pt x="2422" y="1828"/>
                    <a:pt x="2607" y="1709"/>
                  </a:cubicBezTo>
                  <a:cubicBezTo>
                    <a:pt x="2708" y="1658"/>
                    <a:pt x="2808" y="1558"/>
                    <a:pt x="2883" y="1483"/>
                  </a:cubicBezTo>
                  <a:cubicBezTo>
                    <a:pt x="3043" y="1574"/>
                    <a:pt x="3224" y="1619"/>
                    <a:pt x="3406" y="1619"/>
                  </a:cubicBezTo>
                  <a:cubicBezTo>
                    <a:pt x="3624" y="1619"/>
                    <a:pt x="3845" y="1556"/>
                    <a:pt x="4036" y="1433"/>
                  </a:cubicBezTo>
                  <a:cubicBezTo>
                    <a:pt x="4119" y="1371"/>
                    <a:pt x="4064" y="1239"/>
                    <a:pt x="3986" y="1239"/>
                  </a:cubicBezTo>
                  <a:cubicBezTo>
                    <a:pt x="3970" y="1239"/>
                    <a:pt x="3953" y="1245"/>
                    <a:pt x="3936" y="1257"/>
                  </a:cubicBezTo>
                  <a:cubicBezTo>
                    <a:pt x="3772" y="1362"/>
                    <a:pt x="3581" y="1422"/>
                    <a:pt x="3391" y="1422"/>
                  </a:cubicBezTo>
                  <a:cubicBezTo>
                    <a:pt x="3261" y="1422"/>
                    <a:pt x="3130" y="1394"/>
                    <a:pt x="3008" y="1333"/>
                  </a:cubicBezTo>
                  <a:cubicBezTo>
                    <a:pt x="3008" y="1308"/>
                    <a:pt x="3008" y="1308"/>
                    <a:pt x="2983" y="1308"/>
                  </a:cubicBezTo>
                  <a:cubicBezTo>
                    <a:pt x="3109" y="1107"/>
                    <a:pt x="3184" y="882"/>
                    <a:pt x="3184" y="656"/>
                  </a:cubicBezTo>
                  <a:cubicBezTo>
                    <a:pt x="3184" y="455"/>
                    <a:pt x="3184" y="230"/>
                    <a:pt x="3033" y="105"/>
                  </a:cubicBezTo>
                  <a:cubicBezTo>
                    <a:pt x="2973" y="33"/>
                    <a:pt x="2891" y="1"/>
                    <a:pt x="280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7027;p74">
              <a:extLst>
                <a:ext uri="{FF2B5EF4-FFF2-40B4-BE49-F238E27FC236}">
                  <a16:creationId xmlns:a16="http://schemas.microsoft.com/office/drawing/2014/main" id="{06F7BB26-DC76-7169-4E49-09948E1C9CEC}"/>
                </a:ext>
              </a:extLst>
            </p:cNvPr>
            <p:cNvSpPr/>
            <p:nvPr/>
          </p:nvSpPr>
          <p:spPr>
            <a:xfrm>
              <a:off x="1398176" y="3371408"/>
              <a:ext cx="313281" cy="235081"/>
            </a:xfrm>
            <a:custGeom>
              <a:avLst/>
              <a:gdLst/>
              <a:ahLst/>
              <a:cxnLst/>
              <a:rect l="l" t="t" r="r" b="b"/>
              <a:pathLst>
                <a:path w="11129" h="8351" extrusionOk="0">
                  <a:moveTo>
                    <a:pt x="6012" y="213"/>
                  </a:moveTo>
                  <a:cubicBezTo>
                    <a:pt x="6127" y="213"/>
                    <a:pt x="6237" y="253"/>
                    <a:pt x="6316" y="355"/>
                  </a:cubicBezTo>
                  <a:cubicBezTo>
                    <a:pt x="6492" y="581"/>
                    <a:pt x="6492" y="957"/>
                    <a:pt x="6467" y="1232"/>
                  </a:cubicBezTo>
                  <a:cubicBezTo>
                    <a:pt x="6442" y="1533"/>
                    <a:pt x="6366" y="1809"/>
                    <a:pt x="6241" y="2084"/>
                  </a:cubicBezTo>
                  <a:cubicBezTo>
                    <a:pt x="6216" y="2109"/>
                    <a:pt x="6216" y="2160"/>
                    <a:pt x="6191" y="2210"/>
                  </a:cubicBezTo>
                  <a:cubicBezTo>
                    <a:pt x="5865" y="1959"/>
                    <a:pt x="5615" y="1658"/>
                    <a:pt x="5489" y="1282"/>
                  </a:cubicBezTo>
                  <a:cubicBezTo>
                    <a:pt x="5389" y="982"/>
                    <a:pt x="5364" y="606"/>
                    <a:pt x="5615" y="355"/>
                  </a:cubicBezTo>
                  <a:cubicBezTo>
                    <a:pt x="5725" y="273"/>
                    <a:pt x="5872" y="213"/>
                    <a:pt x="6012" y="213"/>
                  </a:cubicBezTo>
                  <a:close/>
                  <a:moveTo>
                    <a:pt x="9220" y="508"/>
                  </a:moveTo>
                  <a:cubicBezTo>
                    <a:pt x="9436" y="508"/>
                    <a:pt x="9574" y="702"/>
                    <a:pt x="9574" y="957"/>
                  </a:cubicBezTo>
                  <a:cubicBezTo>
                    <a:pt x="9574" y="1232"/>
                    <a:pt x="9449" y="1508"/>
                    <a:pt x="9274" y="1734"/>
                  </a:cubicBezTo>
                  <a:cubicBezTo>
                    <a:pt x="9098" y="1984"/>
                    <a:pt x="8873" y="2185"/>
                    <a:pt x="8597" y="2335"/>
                  </a:cubicBezTo>
                  <a:cubicBezTo>
                    <a:pt x="8522" y="2385"/>
                    <a:pt x="8397" y="2435"/>
                    <a:pt x="8296" y="2485"/>
                  </a:cubicBezTo>
                  <a:cubicBezTo>
                    <a:pt x="8246" y="2084"/>
                    <a:pt x="8296" y="1683"/>
                    <a:pt x="8447" y="1307"/>
                  </a:cubicBezTo>
                  <a:cubicBezTo>
                    <a:pt x="8572" y="1007"/>
                    <a:pt x="8747" y="706"/>
                    <a:pt x="9023" y="556"/>
                  </a:cubicBezTo>
                  <a:cubicBezTo>
                    <a:pt x="9094" y="523"/>
                    <a:pt x="9160" y="508"/>
                    <a:pt x="9220" y="508"/>
                  </a:cubicBezTo>
                  <a:close/>
                  <a:moveTo>
                    <a:pt x="2925" y="2206"/>
                  </a:moveTo>
                  <a:cubicBezTo>
                    <a:pt x="3182" y="2206"/>
                    <a:pt x="3424" y="2355"/>
                    <a:pt x="3584" y="2536"/>
                  </a:cubicBezTo>
                  <a:cubicBezTo>
                    <a:pt x="3860" y="2886"/>
                    <a:pt x="3960" y="3388"/>
                    <a:pt x="3935" y="3864"/>
                  </a:cubicBezTo>
                  <a:cubicBezTo>
                    <a:pt x="3860" y="3876"/>
                    <a:pt x="3779" y="3883"/>
                    <a:pt x="3697" y="3883"/>
                  </a:cubicBezTo>
                  <a:cubicBezTo>
                    <a:pt x="3616" y="3883"/>
                    <a:pt x="3534" y="3876"/>
                    <a:pt x="3459" y="3864"/>
                  </a:cubicBezTo>
                  <a:cubicBezTo>
                    <a:pt x="2883" y="3814"/>
                    <a:pt x="2306" y="3463"/>
                    <a:pt x="2331" y="2811"/>
                  </a:cubicBezTo>
                  <a:cubicBezTo>
                    <a:pt x="2356" y="2561"/>
                    <a:pt x="2482" y="2335"/>
                    <a:pt x="2732" y="2235"/>
                  </a:cubicBezTo>
                  <a:cubicBezTo>
                    <a:pt x="2797" y="2215"/>
                    <a:pt x="2861" y="2206"/>
                    <a:pt x="2925" y="2206"/>
                  </a:cubicBezTo>
                  <a:close/>
                  <a:moveTo>
                    <a:pt x="702" y="5518"/>
                  </a:moveTo>
                  <a:cubicBezTo>
                    <a:pt x="1003" y="5518"/>
                    <a:pt x="1254" y="5719"/>
                    <a:pt x="1404" y="5969"/>
                  </a:cubicBezTo>
                  <a:cubicBezTo>
                    <a:pt x="1504" y="6195"/>
                    <a:pt x="1554" y="6445"/>
                    <a:pt x="1529" y="6696"/>
                  </a:cubicBezTo>
                  <a:cubicBezTo>
                    <a:pt x="1418" y="6717"/>
                    <a:pt x="1297" y="6729"/>
                    <a:pt x="1175" y="6729"/>
                  </a:cubicBezTo>
                  <a:cubicBezTo>
                    <a:pt x="717" y="6729"/>
                    <a:pt x="241" y="6558"/>
                    <a:pt x="201" y="6044"/>
                  </a:cubicBezTo>
                  <a:cubicBezTo>
                    <a:pt x="176" y="5744"/>
                    <a:pt x="401" y="5543"/>
                    <a:pt x="702" y="5518"/>
                  </a:cubicBezTo>
                  <a:close/>
                  <a:moveTo>
                    <a:pt x="6004" y="0"/>
                  </a:moveTo>
                  <a:cubicBezTo>
                    <a:pt x="5818" y="0"/>
                    <a:pt x="5633" y="77"/>
                    <a:pt x="5489" y="205"/>
                  </a:cubicBezTo>
                  <a:cubicBezTo>
                    <a:pt x="4888" y="706"/>
                    <a:pt x="5339" y="1683"/>
                    <a:pt x="5790" y="2135"/>
                  </a:cubicBezTo>
                  <a:cubicBezTo>
                    <a:pt x="5890" y="2210"/>
                    <a:pt x="5990" y="2310"/>
                    <a:pt x="6091" y="2385"/>
                  </a:cubicBezTo>
                  <a:cubicBezTo>
                    <a:pt x="5865" y="2786"/>
                    <a:pt x="5539" y="3137"/>
                    <a:pt x="5138" y="3413"/>
                  </a:cubicBezTo>
                  <a:cubicBezTo>
                    <a:pt x="4838" y="3613"/>
                    <a:pt x="4487" y="3764"/>
                    <a:pt x="4136" y="3839"/>
                  </a:cubicBezTo>
                  <a:cubicBezTo>
                    <a:pt x="4136" y="3613"/>
                    <a:pt x="4136" y="3388"/>
                    <a:pt x="4086" y="3187"/>
                  </a:cubicBezTo>
                  <a:cubicBezTo>
                    <a:pt x="4011" y="2811"/>
                    <a:pt x="3835" y="2435"/>
                    <a:pt x="3534" y="2210"/>
                  </a:cubicBezTo>
                  <a:cubicBezTo>
                    <a:pt x="3359" y="2082"/>
                    <a:pt x="3142" y="2005"/>
                    <a:pt x="2930" y="2005"/>
                  </a:cubicBezTo>
                  <a:cubicBezTo>
                    <a:pt x="2810" y="2005"/>
                    <a:pt x="2691" y="2030"/>
                    <a:pt x="2582" y="2084"/>
                  </a:cubicBezTo>
                  <a:cubicBezTo>
                    <a:pt x="2031" y="2360"/>
                    <a:pt x="2031" y="3162"/>
                    <a:pt x="2381" y="3588"/>
                  </a:cubicBezTo>
                  <a:cubicBezTo>
                    <a:pt x="2700" y="3949"/>
                    <a:pt x="3180" y="4076"/>
                    <a:pt x="3655" y="4076"/>
                  </a:cubicBezTo>
                  <a:cubicBezTo>
                    <a:pt x="3740" y="4076"/>
                    <a:pt x="3826" y="4072"/>
                    <a:pt x="3910" y="4064"/>
                  </a:cubicBezTo>
                  <a:lnTo>
                    <a:pt x="3910" y="4064"/>
                  </a:lnTo>
                  <a:cubicBezTo>
                    <a:pt x="3910" y="4140"/>
                    <a:pt x="3885" y="4215"/>
                    <a:pt x="3885" y="4290"/>
                  </a:cubicBezTo>
                  <a:cubicBezTo>
                    <a:pt x="3660" y="5393"/>
                    <a:pt x="2833" y="6370"/>
                    <a:pt x="1730" y="6646"/>
                  </a:cubicBezTo>
                  <a:cubicBezTo>
                    <a:pt x="1730" y="6646"/>
                    <a:pt x="1755" y="6621"/>
                    <a:pt x="1755" y="6621"/>
                  </a:cubicBezTo>
                  <a:cubicBezTo>
                    <a:pt x="1730" y="6270"/>
                    <a:pt x="1630" y="5894"/>
                    <a:pt x="1404" y="5618"/>
                  </a:cubicBezTo>
                  <a:cubicBezTo>
                    <a:pt x="1223" y="5437"/>
                    <a:pt x="977" y="5321"/>
                    <a:pt x="732" y="5321"/>
                  </a:cubicBezTo>
                  <a:cubicBezTo>
                    <a:pt x="671" y="5321"/>
                    <a:pt x="611" y="5328"/>
                    <a:pt x="552" y="5343"/>
                  </a:cubicBezTo>
                  <a:cubicBezTo>
                    <a:pt x="226" y="5393"/>
                    <a:pt x="0" y="5668"/>
                    <a:pt x="0" y="5969"/>
                  </a:cubicBezTo>
                  <a:cubicBezTo>
                    <a:pt x="0" y="6295"/>
                    <a:pt x="176" y="6621"/>
                    <a:pt x="477" y="6771"/>
                  </a:cubicBezTo>
                  <a:cubicBezTo>
                    <a:pt x="677" y="6905"/>
                    <a:pt x="911" y="6949"/>
                    <a:pt x="1156" y="6949"/>
                  </a:cubicBezTo>
                  <a:cubicBezTo>
                    <a:pt x="1279" y="6949"/>
                    <a:pt x="1404" y="6938"/>
                    <a:pt x="1529" y="6922"/>
                  </a:cubicBezTo>
                  <a:lnTo>
                    <a:pt x="1529" y="6922"/>
                  </a:lnTo>
                  <a:cubicBezTo>
                    <a:pt x="1479" y="7197"/>
                    <a:pt x="1379" y="7473"/>
                    <a:pt x="1254" y="7698"/>
                  </a:cubicBezTo>
                  <a:cubicBezTo>
                    <a:pt x="1128" y="7949"/>
                    <a:pt x="953" y="8175"/>
                    <a:pt x="727" y="8350"/>
                  </a:cubicBezTo>
                  <a:cubicBezTo>
                    <a:pt x="853" y="8350"/>
                    <a:pt x="953" y="8325"/>
                    <a:pt x="1053" y="8325"/>
                  </a:cubicBezTo>
                  <a:cubicBezTo>
                    <a:pt x="1429" y="7924"/>
                    <a:pt x="1680" y="7423"/>
                    <a:pt x="1730" y="6871"/>
                  </a:cubicBezTo>
                  <a:cubicBezTo>
                    <a:pt x="2005" y="6796"/>
                    <a:pt x="2256" y="6696"/>
                    <a:pt x="2482" y="6571"/>
                  </a:cubicBezTo>
                  <a:cubicBezTo>
                    <a:pt x="3058" y="6245"/>
                    <a:pt x="3534" y="5719"/>
                    <a:pt x="3810" y="5117"/>
                  </a:cubicBezTo>
                  <a:cubicBezTo>
                    <a:pt x="3985" y="4791"/>
                    <a:pt x="4086" y="4415"/>
                    <a:pt x="4111" y="4039"/>
                  </a:cubicBezTo>
                  <a:cubicBezTo>
                    <a:pt x="4211" y="4039"/>
                    <a:pt x="4286" y="4014"/>
                    <a:pt x="4361" y="3989"/>
                  </a:cubicBezTo>
                  <a:cubicBezTo>
                    <a:pt x="5138" y="3789"/>
                    <a:pt x="5840" y="3212"/>
                    <a:pt x="6266" y="2485"/>
                  </a:cubicBezTo>
                  <a:cubicBezTo>
                    <a:pt x="6639" y="2713"/>
                    <a:pt x="7063" y="2856"/>
                    <a:pt x="7497" y="2856"/>
                  </a:cubicBezTo>
                  <a:cubicBezTo>
                    <a:pt x="7587" y="2856"/>
                    <a:pt x="7679" y="2849"/>
                    <a:pt x="7770" y="2836"/>
                  </a:cubicBezTo>
                  <a:cubicBezTo>
                    <a:pt x="7895" y="2811"/>
                    <a:pt x="8021" y="2786"/>
                    <a:pt x="8146" y="2761"/>
                  </a:cubicBezTo>
                  <a:cubicBezTo>
                    <a:pt x="8221" y="3162"/>
                    <a:pt x="8422" y="3563"/>
                    <a:pt x="8722" y="3864"/>
                  </a:cubicBezTo>
                  <a:cubicBezTo>
                    <a:pt x="9173" y="4365"/>
                    <a:pt x="9875" y="4666"/>
                    <a:pt x="10552" y="4666"/>
                  </a:cubicBezTo>
                  <a:cubicBezTo>
                    <a:pt x="10652" y="4666"/>
                    <a:pt x="10752" y="4641"/>
                    <a:pt x="10853" y="4641"/>
                  </a:cubicBezTo>
                  <a:cubicBezTo>
                    <a:pt x="10953" y="4566"/>
                    <a:pt x="11028" y="4465"/>
                    <a:pt x="11128" y="4390"/>
                  </a:cubicBezTo>
                  <a:lnTo>
                    <a:pt x="11128" y="4390"/>
                  </a:lnTo>
                  <a:cubicBezTo>
                    <a:pt x="10942" y="4438"/>
                    <a:pt x="10753" y="4461"/>
                    <a:pt x="10564" y="4461"/>
                  </a:cubicBezTo>
                  <a:cubicBezTo>
                    <a:pt x="9659" y="4461"/>
                    <a:pt x="8778" y="3933"/>
                    <a:pt x="8447" y="3062"/>
                  </a:cubicBezTo>
                  <a:cubicBezTo>
                    <a:pt x="8397" y="2937"/>
                    <a:pt x="8371" y="2811"/>
                    <a:pt x="8321" y="2686"/>
                  </a:cubicBezTo>
                  <a:cubicBezTo>
                    <a:pt x="8798" y="2510"/>
                    <a:pt x="9224" y="2185"/>
                    <a:pt x="9499" y="1759"/>
                  </a:cubicBezTo>
                  <a:cubicBezTo>
                    <a:pt x="9675" y="1508"/>
                    <a:pt x="9825" y="1182"/>
                    <a:pt x="9775" y="856"/>
                  </a:cubicBezTo>
                  <a:cubicBezTo>
                    <a:pt x="9751" y="546"/>
                    <a:pt x="9545" y="303"/>
                    <a:pt x="9243" y="303"/>
                  </a:cubicBezTo>
                  <a:cubicBezTo>
                    <a:pt x="9228" y="303"/>
                    <a:pt x="9214" y="304"/>
                    <a:pt x="9199" y="305"/>
                  </a:cubicBezTo>
                  <a:cubicBezTo>
                    <a:pt x="8848" y="330"/>
                    <a:pt x="8572" y="656"/>
                    <a:pt x="8397" y="932"/>
                  </a:cubicBezTo>
                  <a:cubicBezTo>
                    <a:pt x="8221" y="1232"/>
                    <a:pt x="8121" y="1583"/>
                    <a:pt x="8096" y="1934"/>
                  </a:cubicBezTo>
                  <a:cubicBezTo>
                    <a:pt x="8071" y="2135"/>
                    <a:pt x="8071" y="2360"/>
                    <a:pt x="8096" y="2561"/>
                  </a:cubicBezTo>
                  <a:cubicBezTo>
                    <a:pt x="7904" y="2620"/>
                    <a:pt x="7707" y="2652"/>
                    <a:pt x="7507" y="2652"/>
                  </a:cubicBezTo>
                  <a:cubicBezTo>
                    <a:pt x="7288" y="2652"/>
                    <a:pt x="7065" y="2614"/>
                    <a:pt x="6843" y="2536"/>
                  </a:cubicBezTo>
                  <a:cubicBezTo>
                    <a:pt x="6667" y="2485"/>
                    <a:pt x="6517" y="2410"/>
                    <a:pt x="6366" y="2310"/>
                  </a:cubicBezTo>
                  <a:cubicBezTo>
                    <a:pt x="6567" y="1884"/>
                    <a:pt x="6667" y="1433"/>
                    <a:pt x="6667" y="957"/>
                  </a:cubicBezTo>
                  <a:cubicBezTo>
                    <a:pt x="6667" y="656"/>
                    <a:pt x="6617" y="255"/>
                    <a:pt x="6316" y="79"/>
                  </a:cubicBezTo>
                  <a:cubicBezTo>
                    <a:pt x="6216" y="25"/>
                    <a:pt x="6110" y="0"/>
                    <a:pt x="60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7028;p74">
              <a:extLst>
                <a:ext uri="{FF2B5EF4-FFF2-40B4-BE49-F238E27FC236}">
                  <a16:creationId xmlns:a16="http://schemas.microsoft.com/office/drawing/2014/main" id="{CC8A9D6D-7C1F-DA84-E23C-9F1311AC1A26}"/>
                </a:ext>
              </a:extLst>
            </p:cNvPr>
            <p:cNvSpPr/>
            <p:nvPr/>
          </p:nvSpPr>
          <p:spPr>
            <a:xfrm>
              <a:off x="1584449" y="3163318"/>
              <a:ext cx="73556" cy="121636"/>
            </a:xfrm>
            <a:custGeom>
              <a:avLst/>
              <a:gdLst/>
              <a:ahLst/>
              <a:cxnLst/>
              <a:rect l="l" t="t" r="r" b="b"/>
              <a:pathLst>
                <a:path w="2613" h="4321" extrusionOk="0">
                  <a:moveTo>
                    <a:pt x="1201" y="855"/>
                  </a:moveTo>
                  <a:cubicBezTo>
                    <a:pt x="1242" y="855"/>
                    <a:pt x="1284" y="863"/>
                    <a:pt x="1328" y="880"/>
                  </a:cubicBezTo>
                  <a:cubicBezTo>
                    <a:pt x="1479" y="955"/>
                    <a:pt x="1529" y="1105"/>
                    <a:pt x="1429" y="1231"/>
                  </a:cubicBezTo>
                  <a:cubicBezTo>
                    <a:pt x="1328" y="1356"/>
                    <a:pt x="1178" y="1431"/>
                    <a:pt x="1028" y="1456"/>
                  </a:cubicBezTo>
                  <a:cubicBezTo>
                    <a:pt x="927" y="1456"/>
                    <a:pt x="802" y="1431"/>
                    <a:pt x="702" y="1406"/>
                  </a:cubicBezTo>
                  <a:cubicBezTo>
                    <a:pt x="767" y="1168"/>
                    <a:pt x="944" y="855"/>
                    <a:pt x="1201" y="855"/>
                  </a:cubicBezTo>
                  <a:close/>
                  <a:moveTo>
                    <a:pt x="1657" y="2396"/>
                  </a:moveTo>
                  <a:cubicBezTo>
                    <a:pt x="1776" y="2396"/>
                    <a:pt x="1875" y="2489"/>
                    <a:pt x="1855" y="2634"/>
                  </a:cubicBezTo>
                  <a:cubicBezTo>
                    <a:pt x="1815" y="2795"/>
                    <a:pt x="1646" y="2843"/>
                    <a:pt x="1491" y="2843"/>
                  </a:cubicBezTo>
                  <a:cubicBezTo>
                    <a:pt x="1452" y="2843"/>
                    <a:pt x="1414" y="2840"/>
                    <a:pt x="1378" y="2835"/>
                  </a:cubicBezTo>
                  <a:cubicBezTo>
                    <a:pt x="1328" y="2810"/>
                    <a:pt x="1278" y="2785"/>
                    <a:pt x="1228" y="2760"/>
                  </a:cubicBezTo>
                  <a:cubicBezTo>
                    <a:pt x="1278" y="2584"/>
                    <a:pt x="1404" y="2434"/>
                    <a:pt x="1579" y="2409"/>
                  </a:cubicBezTo>
                  <a:cubicBezTo>
                    <a:pt x="1605" y="2400"/>
                    <a:pt x="1631" y="2396"/>
                    <a:pt x="1657" y="2396"/>
                  </a:cubicBezTo>
                  <a:close/>
                  <a:moveTo>
                    <a:pt x="746" y="1"/>
                  </a:moveTo>
                  <a:cubicBezTo>
                    <a:pt x="740" y="1"/>
                    <a:pt x="733" y="1"/>
                    <a:pt x="727" y="3"/>
                  </a:cubicBezTo>
                  <a:cubicBezTo>
                    <a:pt x="301" y="3"/>
                    <a:pt x="0" y="404"/>
                    <a:pt x="0" y="805"/>
                  </a:cubicBezTo>
                  <a:cubicBezTo>
                    <a:pt x="25" y="1105"/>
                    <a:pt x="201" y="1356"/>
                    <a:pt x="476" y="1506"/>
                  </a:cubicBezTo>
                  <a:cubicBezTo>
                    <a:pt x="401" y="2008"/>
                    <a:pt x="576" y="2559"/>
                    <a:pt x="977" y="2860"/>
                  </a:cubicBezTo>
                  <a:cubicBezTo>
                    <a:pt x="852" y="3286"/>
                    <a:pt x="927" y="3762"/>
                    <a:pt x="1278" y="4063"/>
                  </a:cubicBezTo>
                  <a:cubicBezTo>
                    <a:pt x="1460" y="4232"/>
                    <a:pt x="1697" y="4320"/>
                    <a:pt x="1931" y="4320"/>
                  </a:cubicBezTo>
                  <a:cubicBezTo>
                    <a:pt x="2148" y="4320"/>
                    <a:pt x="2363" y="4245"/>
                    <a:pt x="2531" y="4088"/>
                  </a:cubicBezTo>
                  <a:cubicBezTo>
                    <a:pt x="2612" y="4027"/>
                    <a:pt x="2530" y="3917"/>
                    <a:pt x="2442" y="3917"/>
                  </a:cubicBezTo>
                  <a:cubicBezTo>
                    <a:pt x="2421" y="3917"/>
                    <a:pt x="2400" y="3923"/>
                    <a:pt x="2381" y="3938"/>
                  </a:cubicBezTo>
                  <a:cubicBezTo>
                    <a:pt x="2266" y="4067"/>
                    <a:pt x="2102" y="4122"/>
                    <a:pt x="1935" y="4122"/>
                  </a:cubicBezTo>
                  <a:cubicBezTo>
                    <a:pt x="1811" y="4122"/>
                    <a:pt x="1686" y="4091"/>
                    <a:pt x="1579" y="4038"/>
                  </a:cubicBezTo>
                  <a:cubicBezTo>
                    <a:pt x="1278" y="3887"/>
                    <a:pt x="1128" y="3562"/>
                    <a:pt x="1128" y="3236"/>
                  </a:cubicBezTo>
                  <a:cubicBezTo>
                    <a:pt x="1128" y="3161"/>
                    <a:pt x="1153" y="3060"/>
                    <a:pt x="1153" y="2960"/>
                  </a:cubicBezTo>
                  <a:cubicBezTo>
                    <a:pt x="1178" y="2960"/>
                    <a:pt x="1203" y="2985"/>
                    <a:pt x="1253" y="2985"/>
                  </a:cubicBezTo>
                  <a:cubicBezTo>
                    <a:pt x="1336" y="3016"/>
                    <a:pt x="1432" y="3035"/>
                    <a:pt x="1529" y="3035"/>
                  </a:cubicBezTo>
                  <a:cubicBezTo>
                    <a:pt x="1665" y="3035"/>
                    <a:pt x="1802" y="2998"/>
                    <a:pt x="1905" y="2910"/>
                  </a:cubicBezTo>
                  <a:cubicBezTo>
                    <a:pt x="2055" y="2785"/>
                    <a:pt x="2105" y="2534"/>
                    <a:pt x="2005" y="2384"/>
                  </a:cubicBezTo>
                  <a:cubicBezTo>
                    <a:pt x="1929" y="2251"/>
                    <a:pt x="1781" y="2190"/>
                    <a:pt x="1638" y="2190"/>
                  </a:cubicBezTo>
                  <a:cubicBezTo>
                    <a:pt x="1592" y="2190"/>
                    <a:pt x="1546" y="2196"/>
                    <a:pt x="1504" y="2208"/>
                  </a:cubicBezTo>
                  <a:cubicBezTo>
                    <a:pt x="1278" y="2258"/>
                    <a:pt x="1153" y="2459"/>
                    <a:pt x="1053" y="2659"/>
                  </a:cubicBezTo>
                  <a:cubicBezTo>
                    <a:pt x="752" y="2409"/>
                    <a:pt x="627" y="1983"/>
                    <a:pt x="677" y="1607"/>
                  </a:cubicBezTo>
                  <a:cubicBezTo>
                    <a:pt x="727" y="1607"/>
                    <a:pt x="777" y="1632"/>
                    <a:pt x="827" y="1632"/>
                  </a:cubicBezTo>
                  <a:cubicBezTo>
                    <a:pt x="869" y="1641"/>
                    <a:pt x="913" y="1645"/>
                    <a:pt x="959" y="1645"/>
                  </a:cubicBezTo>
                  <a:cubicBezTo>
                    <a:pt x="1305" y="1645"/>
                    <a:pt x="1746" y="1403"/>
                    <a:pt x="1679" y="1005"/>
                  </a:cubicBezTo>
                  <a:cubicBezTo>
                    <a:pt x="1629" y="805"/>
                    <a:pt x="1454" y="679"/>
                    <a:pt x="1278" y="654"/>
                  </a:cubicBezTo>
                  <a:cubicBezTo>
                    <a:pt x="1255" y="652"/>
                    <a:pt x="1232" y="651"/>
                    <a:pt x="1210" y="651"/>
                  </a:cubicBezTo>
                  <a:cubicBezTo>
                    <a:pt x="1013" y="651"/>
                    <a:pt x="839" y="747"/>
                    <a:pt x="727" y="905"/>
                  </a:cubicBezTo>
                  <a:cubicBezTo>
                    <a:pt x="627" y="1030"/>
                    <a:pt x="551" y="1156"/>
                    <a:pt x="501" y="1306"/>
                  </a:cubicBezTo>
                  <a:cubicBezTo>
                    <a:pt x="376" y="1206"/>
                    <a:pt x="251" y="1080"/>
                    <a:pt x="226" y="905"/>
                  </a:cubicBezTo>
                  <a:cubicBezTo>
                    <a:pt x="150" y="604"/>
                    <a:pt x="376" y="203"/>
                    <a:pt x="727" y="203"/>
                  </a:cubicBezTo>
                  <a:cubicBezTo>
                    <a:pt x="846" y="203"/>
                    <a:pt x="852" y="1"/>
                    <a:pt x="74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7029;p74">
              <a:extLst>
                <a:ext uri="{FF2B5EF4-FFF2-40B4-BE49-F238E27FC236}">
                  <a16:creationId xmlns:a16="http://schemas.microsoft.com/office/drawing/2014/main" id="{380E51F8-6B0F-A417-796A-BEBC4F3918AE}"/>
                </a:ext>
              </a:extLst>
            </p:cNvPr>
            <p:cNvSpPr/>
            <p:nvPr/>
          </p:nvSpPr>
          <p:spPr>
            <a:xfrm>
              <a:off x="1528007" y="3063186"/>
              <a:ext cx="151700" cy="61508"/>
            </a:xfrm>
            <a:custGeom>
              <a:avLst/>
              <a:gdLst/>
              <a:ahLst/>
              <a:cxnLst/>
              <a:rect l="l" t="t" r="r" b="b"/>
              <a:pathLst>
                <a:path w="5389" h="2185" extrusionOk="0">
                  <a:moveTo>
                    <a:pt x="2632" y="1"/>
                  </a:moveTo>
                  <a:cubicBezTo>
                    <a:pt x="2556" y="1"/>
                    <a:pt x="2481" y="26"/>
                    <a:pt x="2431" y="26"/>
                  </a:cubicBezTo>
                  <a:cubicBezTo>
                    <a:pt x="2506" y="302"/>
                    <a:pt x="2657" y="527"/>
                    <a:pt x="2857" y="728"/>
                  </a:cubicBezTo>
                  <a:cubicBezTo>
                    <a:pt x="3058" y="928"/>
                    <a:pt x="3283" y="1053"/>
                    <a:pt x="3534" y="1129"/>
                  </a:cubicBezTo>
                  <a:cubicBezTo>
                    <a:pt x="3308" y="1404"/>
                    <a:pt x="3008" y="1630"/>
                    <a:pt x="2682" y="1780"/>
                  </a:cubicBezTo>
                  <a:cubicBezTo>
                    <a:pt x="2364" y="1915"/>
                    <a:pt x="2024" y="1979"/>
                    <a:pt x="1685" y="1979"/>
                  </a:cubicBezTo>
                  <a:cubicBezTo>
                    <a:pt x="1141" y="1979"/>
                    <a:pt x="598" y="1813"/>
                    <a:pt x="150" y="1505"/>
                  </a:cubicBezTo>
                  <a:cubicBezTo>
                    <a:pt x="100" y="1555"/>
                    <a:pt x="50" y="1605"/>
                    <a:pt x="0" y="1655"/>
                  </a:cubicBezTo>
                  <a:cubicBezTo>
                    <a:pt x="477" y="2001"/>
                    <a:pt x="1074" y="2184"/>
                    <a:pt x="1668" y="2184"/>
                  </a:cubicBezTo>
                  <a:cubicBezTo>
                    <a:pt x="1979" y="2184"/>
                    <a:pt x="2289" y="2134"/>
                    <a:pt x="2581" y="2031"/>
                  </a:cubicBezTo>
                  <a:cubicBezTo>
                    <a:pt x="3033" y="1880"/>
                    <a:pt x="3459" y="1580"/>
                    <a:pt x="3759" y="1179"/>
                  </a:cubicBezTo>
                  <a:cubicBezTo>
                    <a:pt x="3861" y="1196"/>
                    <a:pt x="3964" y="1204"/>
                    <a:pt x="4065" y="1204"/>
                  </a:cubicBezTo>
                  <a:cubicBezTo>
                    <a:pt x="4566" y="1204"/>
                    <a:pt x="5055" y="1002"/>
                    <a:pt x="5389" y="627"/>
                  </a:cubicBezTo>
                  <a:cubicBezTo>
                    <a:pt x="5338" y="577"/>
                    <a:pt x="5263" y="552"/>
                    <a:pt x="5213" y="527"/>
                  </a:cubicBezTo>
                  <a:cubicBezTo>
                    <a:pt x="4902" y="838"/>
                    <a:pt x="4492" y="1012"/>
                    <a:pt x="4070" y="1012"/>
                  </a:cubicBezTo>
                  <a:cubicBezTo>
                    <a:pt x="4017" y="1012"/>
                    <a:pt x="3963" y="1009"/>
                    <a:pt x="3910" y="1003"/>
                  </a:cubicBezTo>
                  <a:cubicBezTo>
                    <a:pt x="4085" y="753"/>
                    <a:pt x="4236" y="477"/>
                    <a:pt x="4311" y="176"/>
                  </a:cubicBezTo>
                  <a:cubicBezTo>
                    <a:pt x="4261" y="151"/>
                    <a:pt x="4186" y="126"/>
                    <a:pt x="4110" y="101"/>
                  </a:cubicBezTo>
                  <a:cubicBezTo>
                    <a:pt x="4035" y="427"/>
                    <a:pt x="3885" y="703"/>
                    <a:pt x="3684" y="978"/>
                  </a:cubicBezTo>
                  <a:cubicBezTo>
                    <a:pt x="3509" y="928"/>
                    <a:pt x="3358" y="853"/>
                    <a:pt x="3208" y="753"/>
                  </a:cubicBezTo>
                  <a:cubicBezTo>
                    <a:pt x="2932" y="577"/>
                    <a:pt x="2732" y="302"/>
                    <a:pt x="263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7030;p74">
              <a:extLst>
                <a:ext uri="{FF2B5EF4-FFF2-40B4-BE49-F238E27FC236}">
                  <a16:creationId xmlns:a16="http://schemas.microsoft.com/office/drawing/2014/main" id="{0078B663-AD78-F4F5-749F-0FFEE3DE7FC6}"/>
                </a:ext>
              </a:extLst>
            </p:cNvPr>
            <p:cNvSpPr/>
            <p:nvPr/>
          </p:nvSpPr>
          <p:spPr>
            <a:xfrm>
              <a:off x="1601368" y="3326170"/>
              <a:ext cx="16243" cy="27925"/>
            </a:xfrm>
            <a:custGeom>
              <a:avLst/>
              <a:gdLst/>
              <a:ahLst/>
              <a:cxnLst/>
              <a:rect l="l" t="t" r="r" b="b"/>
              <a:pathLst>
                <a:path w="577" h="992" extrusionOk="0">
                  <a:moveTo>
                    <a:pt x="449" y="1"/>
                  </a:moveTo>
                  <a:cubicBezTo>
                    <a:pt x="409" y="1"/>
                    <a:pt x="372" y="41"/>
                    <a:pt x="351" y="82"/>
                  </a:cubicBezTo>
                  <a:cubicBezTo>
                    <a:pt x="251" y="333"/>
                    <a:pt x="126" y="609"/>
                    <a:pt x="26" y="859"/>
                  </a:cubicBezTo>
                  <a:cubicBezTo>
                    <a:pt x="1" y="909"/>
                    <a:pt x="51" y="960"/>
                    <a:pt x="101" y="985"/>
                  </a:cubicBezTo>
                  <a:cubicBezTo>
                    <a:pt x="110" y="989"/>
                    <a:pt x="119" y="991"/>
                    <a:pt x="128" y="991"/>
                  </a:cubicBezTo>
                  <a:cubicBezTo>
                    <a:pt x="168" y="991"/>
                    <a:pt x="206" y="950"/>
                    <a:pt x="226" y="909"/>
                  </a:cubicBezTo>
                  <a:lnTo>
                    <a:pt x="552" y="133"/>
                  </a:lnTo>
                  <a:cubicBezTo>
                    <a:pt x="577" y="82"/>
                    <a:pt x="527" y="7"/>
                    <a:pt x="477" y="7"/>
                  </a:cubicBezTo>
                  <a:cubicBezTo>
                    <a:pt x="468" y="3"/>
                    <a:pt x="458" y="1"/>
                    <a:pt x="44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7031;p74">
              <a:extLst>
                <a:ext uri="{FF2B5EF4-FFF2-40B4-BE49-F238E27FC236}">
                  <a16:creationId xmlns:a16="http://schemas.microsoft.com/office/drawing/2014/main" id="{9216F813-EEA4-7E12-373C-0228C0FA4B4A}"/>
                </a:ext>
              </a:extLst>
            </p:cNvPr>
            <p:cNvSpPr/>
            <p:nvPr/>
          </p:nvSpPr>
          <p:spPr>
            <a:xfrm>
              <a:off x="1613641" y="3333489"/>
              <a:ext cx="12583" cy="27700"/>
            </a:xfrm>
            <a:custGeom>
              <a:avLst/>
              <a:gdLst/>
              <a:ahLst/>
              <a:cxnLst/>
              <a:rect l="l" t="t" r="r" b="b"/>
              <a:pathLst>
                <a:path w="447" h="984" extrusionOk="0">
                  <a:moveTo>
                    <a:pt x="329" y="0"/>
                  </a:moveTo>
                  <a:cubicBezTo>
                    <a:pt x="290" y="0"/>
                    <a:pt x="251" y="22"/>
                    <a:pt x="241" y="73"/>
                  </a:cubicBezTo>
                  <a:lnTo>
                    <a:pt x="16" y="850"/>
                  </a:lnTo>
                  <a:cubicBezTo>
                    <a:pt x="0" y="926"/>
                    <a:pt x="68" y="984"/>
                    <a:pt x="130" y="984"/>
                  </a:cubicBezTo>
                  <a:cubicBezTo>
                    <a:pt x="169" y="984"/>
                    <a:pt x="206" y="959"/>
                    <a:pt x="216" y="900"/>
                  </a:cubicBezTo>
                  <a:lnTo>
                    <a:pt x="417" y="123"/>
                  </a:lnTo>
                  <a:cubicBezTo>
                    <a:pt x="447" y="48"/>
                    <a:pt x="387" y="0"/>
                    <a:pt x="32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7032;p74">
              <a:extLst>
                <a:ext uri="{FF2B5EF4-FFF2-40B4-BE49-F238E27FC236}">
                  <a16:creationId xmlns:a16="http://schemas.microsoft.com/office/drawing/2014/main" id="{FAAD2181-28C0-57D3-1118-1ECFBB607049}"/>
                </a:ext>
              </a:extLst>
            </p:cNvPr>
            <p:cNvSpPr/>
            <p:nvPr/>
          </p:nvSpPr>
          <p:spPr>
            <a:xfrm>
              <a:off x="1472268" y="3264970"/>
              <a:ext cx="13428" cy="24293"/>
            </a:xfrm>
            <a:custGeom>
              <a:avLst/>
              <a:gdLst/>
              <a:ahLst/>
              <a:cxnLst/>
              <a:rect l="l" t="t" r="r" b="b"/>
              <a:pathLst>
                <a:path w="477" h="863" extrusionOk="0">
                  <a:moveTo>
                    <a:pt x="401" y="1"/>
                  </a:moveTo>
                  <a:cubicBezTo>
                    <a:pt x="326" y="1"/>
                    <a:pt x="301" y="26"/>
                    <a:pt x="276" y="76"/>
                  </a:cubicBezTo>
                  <a:cubicBezTo>
                    <a:pt x="175" y="301"/>
                    <a:pt x="100" y="527"/>
                    <a:pt x="0" y="728"/>
                  </a:cubicBezTo>
                  <a:cubicBezTo>
                    <a:pt x="0" y="778"/>
                    <a:pt x="25" y="853"/>
                    <a:pt x="75" y="853"/>
                  </a:cubicBezTo>
                  <a:cubicBezTo>
                    <a:pt x="94" y="859"/>
                    <a:pt x="110" y="862"/>
                    <a:pt x="123" y="862"/>
                  </a:cubicBezTo>
                  <a:cubicBezTo>
                    <a:pt x="163" y="862"/>
                    <a:pt x="182" y="834"/>
                    <a:pt x="201" y="778"/>
                  </a:cubicBezTo>
                  <a:cubicBezTo>
                    <a:pt x="301" y="577"/>
                    <a:pt x="376" y="352"/>
                    <a:pt x="476" y="126"/>
                  </a:cubicBezTo>
                  <a:cubicBezTo>
                    <a:pt x="476" y="76"/>
                    <a:pt x="451" y="26"/>
                    <a:pt x="4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7033;p74">
              <a:extLst>
                <a:ext uri="{FF2B5EF4-FFF2-40B4-BE49-F238E27FC236}">
                  <a16:creationId xmlns:a16="http://schemas.microsoft.com/office/drawing/2014/main" id="{395FDF4E-ADEF-A362-FB93-EBAA41AC8467}"/>
                </a:ext>
              </a:extLst>
            </p:cNvPr>
            <p:cNvSpPr/>
            <p:nvPr/>
          </p:nvSpPr>
          <p:spPr>
            <a:xfrm>
              <a:off x="1488483" y="3266828"/>
              <a:ext cx="13428" cy="25954"/>
            </a:xfrm>
            <a:custGeom>
              <a:avLst/>
              <a:gdLst/>
              <a:ahLst/>
              <a:cxnLst/>
              <a:rect l="l" t="t" r="r" b="b"/>
              <a:pathLst>
                <a:path w="477" h="922" extrusionOk="0">
                  <a:moveTo>
                    <a:pt x="364" y="1"/>
                  </a:moveTo>
                  <a:cubicBezTo>
                    <a:pt x="328" y="1"/>
                    <a:pt x="295" y="29"/>
                    <a:pt x="276" y="85"/>
                  </a:cubicBezTo>
                  <a:cubicBezTo>
                    <a:pt x="176" y="311"/>
                    <a:pt x="101" y="561"/>
                    <a:pt x="26" y="787"/>
                  </a:cubicBezTo>
                  <a:cubicBezTo>
                    <a:pt x="1" y="837"/>
                    <a:pt x="26" y="912"/>
                    <a:pt x="76" y="912"/>
                  </a:cubicBezTo>
                  <a:cubicBezTo>
                    <a:pt x="96" y="919"/>
                    <a:pt x="114" y="922"/>
                    <a:pt x="130" y="922"/>
                  </a:cubicBezTo>
                  <a:cubicBezTo>
                    <a:pt x="174" y="922"/>
                    <a:pt x="201" y="899"/>
                    <a:pt x="201" y="862"/>
                  </a:cubicBezTo>
                  <a:cubicBezTo>
                    <a:pt x="301" y="611"/>
                    <a:pt x="376" y="361"/>
                    <a:pt x="477" y="135"/>
                  </a:cubicBezTo>
                  <a:cubicBezTo>
                    <a:pt x="477" y="85"/>
                    <a:pt x="452" y="10"/>
                    <a:pt x="402" y="10"/>
                  </a:cubicBezTo>
                  <a:cubicBezTo>
                    <a:pt x="389" y="4"/>
                    <a:pt x="376" y="1"/>
                    <a:pt x="36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7034;p74">
              <a:extLst>
                <a:ext uri="{FF2B5EF4-FFF2-40B4-BE49-F238E27FC236}">
                  <a16:creationId xmlns:a16="http://schemas.microsoft.com/office/drawing/2014/main" id="{87A562B0-2F15-6B79-30F8-B137242FA480}"/>
                </a:ext>
              </a:extLst>
            </p:cNvPr>
            <p:cNvSpPr/>
            <p:nvPr/>
          </p:nvSpPr>
          <p:spPr>
            <a:xfrm>
              <a:off x="1302210" y="3292727"/>
              <a:ext cx="13456" cy="22633"/>
            </a:xfrm>
            <a:custGeom>
              <a:avLst/>
              <a:gdLst/>
              <a:ahLst/>
              <a:cxnLst/>
              <a:rect l="l" t="t" r="r" b="b"/>
              <a:pathLst>
                <a:path w="478" h="804" extrusionOk="0">
                  <a:moveTo>
                    <a:pt x="357" y="1"/>
                  </a:moveTo>
                  <a:cubicBezTo>
                    <a:pt x="323" y="1"/>
                    <a:pt x="291" y="13"/>
                    <a:pt x="277" y="42"/>
                  </a:cubicBezTo>
                  <a:cubicBezTo>
                    <a:pt x="201" y="243"/>
                    <a:pt x="101" y="443"/>
                    <a:pt x="26" y="644"/>
                  </a:cubicBezTo>
                  <a:cubicBezTo>
                    <a:pt x="1" y="694"/>
                    <a:pt x="1" y="744"/>
                    <a:pt x="51" y="794"/>
                  </a:cubicBezTo>
                  <a:cubicBezTo>
                    <a:pt x="64" y="801"/>
                    <a:pt x="80" y="804"/>
                    <a:pt x="95" y="804"/>
                  </a:cubicBezTo>
                  <a:cubicBezTo>
                    <a:pt x="138" y="804"/>
                    <a:pt x="183" y="781"/>
                    <a:pt x="201" y="744"/>
                  </a:cubicBezTo>
                  <a:cubicBezTo>
                    <a:pt x="277" y="544"/>
                    <a:pt x="377" y="343"/>
                    <a:pt x="452" y="168"/>
                  </a:cubicBezTo>
                  <a:cubicBezTo>
                    <a:pt x="477" y="117"/>
                    <a:pt x="477" y="42"/>
                    <a:pt x="427" y="17"/>
                  </a:cubicBezTo>
                  <a:cubicBezTo>
                    <a:pt x="406" y="7"/>
                    <a:pt x="381" y="1"/>
                    <a:pt x="35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7035;p74">
              <a:extLst>
                <a:ext uri="{FF2B5EF4-FFF2-40B4-BE49-F238E27FC236}">
                  <a16:creationId xmlns:a16="http://schemas.microsoft.com/office/drawing/2014/main" id="{3E7C673B-6629-49C9-9136-3686D523BDB7}"/>
                </a:ext>
              </a:extLst>
            </p:cNvPr>
            <p:cNvSpPr/>
            <p:nvPr/>
          </p:nvSpPr>
          <p:spPr>
            <a:xfrm>
              <a:off x="1317045" y="3298132"/>
              <a:ext cx="12020" cy="24293"/>
            </a:xfrm>
            <a:custGeom>
              <a:avLst/>
              <a:gdLst/>
              <a:ahLst/>
              <a:cxnLst/>
              <a:rect l="l" t="t" r="r" b="b"/>
              <a:pathLst>
                <a:path w="427" h="863" extrusionOk="0">
                  <a:moveTo>
                    <a:pt x="326" y="1"/>
                  </a:moveTo>
                  <a:cubicBezTo>
                    <a:pt x="276" y="1"/>
                    <a:pt x="226" y="26"/>
                    <a:pt x="201" y="76"/>
                  </a:cubicBezTo>
                  <a:cubicBezTo>
                    <a:pt x="126" y="301"/>
                    <a:pt x="75" y="527"/>
                    <a:pt x="0" y="727"/>
                  </a:cubicBezTo>
                  <a:cubicBezTo>
                    <a:pt x="0" y="803"/>
                    <a:pt x="25" y="853"/>
                    <a:pt x="75" y="853"/>
                  </a:cubicBezTo>
                  <a:cubicBezTo>
                    <a:pt x="89" y="860"/>
                    <a:pt x="102" y="863"/>
                    <a:pt x="115" y="863"/>
                  </a:cubicBezTo>
                  <a:cubicBezTo>
                    <a:pt x="151" y="863"/>
                    <a:pt x="182" y="839"/>
                    <a:pt x="201" y="803"/>
                  </a:cubicBezTo>
                  <a:cubicBezTo>
                    <a:pt x="276" y="577"/>
                    <a:pt x="326" y="352"/>
                    <a:pt x="401" y="126"/>
                  </a:cubicBezTo>
                  <a:cubicBezTo>
                    <a:pt x="426" y="76"/>
                    <a:pt x="376" y="26"/>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7036;p74">
              <a:extLst>
                <a:ext uri="{FF2B5EF4-FFF2-40B4-BE49-F238E27FC236}">
                  <a16:creationId xmlns:a16="http://schemas.microsoft.com/office/drawing/2014/main" id="{D8835CF3-811D-E16A-8019-41B8BB9AF823}"/>
                </a:ext>
              </a:extLst>
            </p:cNvPr>
            <p:cNvSpPr/>
            <p:nvPr/>
          </p:nvSpPr>
          <p:spPr>
            <a:xfrm>
              <a:off x="1238730" y="3461125"/>
              <a:ext cx="8501" cy="18663"/>
            </a:xfrm>
            <a:custGeom>
              <a:avLst/>
              <a:gdLst/>
              <a:ahLst/>
              <a:cxnLst/>
              <a:rect l="l" t="t" r="r" b="b"/>
              <a:pathLst>
                <a:path w="302" h="663" extrusionOk="0">
                  <a:moveTo>
                    <a:pt x="101" y="0"/>
                  </a:moveTo>
                  <a:cubicBezTo>
                    <a:pt x="25" y="25"/>
                    <a:pt x="0" y="75"/>
                    <a:pt x="25" y="125"/>
                  </a:cubicBezTo>
                  <a:cubicBezTo>
                    <a:pt x="50" y="276"/>
                    <a:pt x="75" y="426"/>
                    <a:pt x="75" y="577"/>
                  </a:cubicBezTo>
                  <a:cubicBezTo>
                    <a:pt x="101" y="602"/>
                    <a:pt x="101" y="627"/>
                    <a:pt x="126" y="652"/>
                  </a:cubicBezTo>
                  <a:cubicBezTo>
                    <a:pt x="142" y="652"/>
                    <a:pt x="159" y="663"/>
                    <a:pt x="176" y="663"/>
                  </a:cubicBezTo>
                  <a:cubicBezTo>
                    <a:pt x="184" y="663"/>
                    <a:pt x="192" y="660"/>
                    <a:pt x="201" y="652"/>
                  </a:cubicBezTo>
                  <a:cubicBezTo>
                    <a:pt x="276" y="652"/>
                    <a:pt x="301" y="602"/>
                    <a:pt x="276" y="526"/>
                  </a:cubicBezTo>
                  <a:cubicBezTo>
                    <a:pt x="251" y="376"/>
                    <a:pt x="226" y="226"/>
                    <a:pt x="226" y="75"/>
                  </a:cubicBezTo>
                  <a:cubicBezTo>
                    <a:pt x="201" y="50"/>
                    <a:pt x="176" y="25"/>
                    <a:pt x="176" y="25"/>
                  </a:cubicBezTo>
                  <a:cubicBezTo>
                    <a:pt x="151" y="0"/>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7037;p74">
              <a:extLst>
                <a:ext uri="{FF2B5EF4-FFF2-40B4-BE49-F238E27FC236}">
                  <a16:creationId xmlns:a16="http://schemas.microsoft.com/office/drawing/2014/main" id="{D02E8829-89FA-34BF-381E-CD5C0CB7EA08}"/>
                </a:ext>
              </a:extLst>
            </p:cNvPr>
            <p:cNvSpPr/>
            <p:nvPr/>
          </p:nvSpPr>
          <p:spPr>
            <a:xfrm>
              <a:off x="1252130" y="3457578"/>
              <a:ext cx="7798" cy="16580"/>
            </a:xfrm>
            <a:custGeom>
              <a:avLst/>
              <a:gdLst/>
              <a:ahLst/>
              <a:cxnLst/>
              <a:rect l="l" t="t" r="r" b="b"/>
              <a:pathLst>
                <a:path w="277" h="589" extrusionOk="0">
                  <a:moveTo>
                    <a:pt x="76" y="1"/>
                  </a:moveTo>
                  <a:cubicBezTo>
                    <a:pt x="26" y="26"/>
                    <a:pt x="0" y="76"/>
                    <a:pt x="0" y="126"/>
                  </a:cubicBezTo>
                  <a:cubicBezTo>
                    <a:pt x="26" y="251"/>
                    <a:pt x="51" y="377"/>
                    <a:pt x="76" y="527"/>
                  </a:cubicBezTo>
                  <a:cubicBezTo>
                    <a:pt x="76" y="527"/>
                    <a:pt x="101" y="552"/>
                    <a:pt x="126" y="577"/>
                  </a:cubicBezTo>
                  <a:cubicBezTo>
                    <a:pt x="142" y="577"/>
                    <a:pt x="159" y="588"/>
                    <a:pt x="176" y="588"/>
                  </a:cubicBezTo>
                  <a:cubicBezTo>
                    <a:pt x="184" y="588"/>
                    <a:pt x="193" y="586"/>
                    <a:pt x="201" y="577"/>
                  </a:cubicBezTo>
                  <a:cubicBezTo>
                    <a:pt x="251" y="577"/>
                    <a:pt x="276" y="527"/>
                    <a:pt x="276" y="452"/>
                  </a:cubicBezTo>
                  <a:cubicBezTo>
                    <a:pt x="251" y="327"/>
                    <a:pt x="226" y="201"/>
                    <a:pt x="201" y="76"/>
                  </a:cubicBezTo>
                  <a:cubicBezTo>
                    <a:pt x="201" y="51"/>
                    <a:pt x="176" y="26"/>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7038;p74">
              <a:extLst>
                <a:ext uri="{FF2B5EF4-FFF2-40B4-BE49-F238E27FC236}">
                  <a16:creationId xmlns:a16="http://schemas.microsoft.com/office/drawing/2014/main" id="{6BBF7570-4522-BC66-F53E-C9F48D0748AB}"/>
                </a:ext>
              </a:extLst>
            </p:cNvPr>
            <p:cNvSpPr/>
            <p:nvPr/>
          </p:nvSpPr>
          <p:spPr>
            <a:xfrm>
              <a:off x="1554806" y="3506278"/>
              <a:ext cx="60691" cy="10669"/>
            </a:xfrm>
            <a:custGeom>
              <a:avLst/>
              <a:gdLst/>
              <a:ahLst/>
              <a:cxnLst/>
              <a:rect l="l" t="t" r="r" b="b"/>
              <a:pathLst>
                <a:path w="2156" h="379" extrusionOk="0">
                  <a:moveTo>
                    <a:pt x="126" y="0"/>
                  </a:moveTo>
                  <a:cubicBezTo>
                    <a:pt x="0" y="0"/>
                    <a:pt x="0" y="201"/>
                    <a:pt x="126" y="226"/>
                  </a:cubicBezTo>
                  <a:cubicBezTo>
                    <a:pt x="777" y="276"/>
                    <a:pt x="1404" y="326"/>
                    <a:pt x="2030" y="376"/>
                  </a:cubicBezTo>
                  <a:cubicBezTo>
                    <a:pt x="2038" y="378"/>
                    <a:pt x="2045" y="378"/>
                    <a:pt x="2051" y="378"/>
                  </a:cubicBezTo>
                  <a:cubicBezTo>
                    <a:pt x="2155" y="378"/>
                    <a:pt x="2148" y="199"/>
                    <a:pt x="2030" y="176"/>
                  </a:cubicBezTo>
                  <a:cubicBezTo>
                    <a:pt x="1404" y="126"/>
                    <a:pt x="777" y="75"/>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7039;p74">
              <a:extLst>
                <a:ext uri="{FF2B5EF4-FFF2-40B4-BE49-F238E27FC236}">
                  <a16:creationId xmlns:a16="http://schemas.microsoft.com/office/drawing/2014/main" id="{3A7E6E13-739E-3F5C-9060-3F393658BD01}"/>
                </a:ext>
              </a:extLst>
            </p:cNvPr>
            <p:cNvSpPr/>
            <p:nvPr/>
          </p:nvSpPr>
          <p:spPr>
            <a:xfrm>
              <a:off x="1161468" y="4240064"/>
              <a:ext cx="1699889" cy="237938"/>
            </a:xfrm>
            <a:prstGeom prst="rect">
              <a:avLst/>
            </a:prstGeom>
          </p:spPr>
          <p:txBody>
            <a:bodyPr>
              <a:prstTxWarp prst="textPlain">
                <a:avLst/>
              </a:prstTxWarp>
            </a:bodyPr>
            <a:lstStyle/>
            <a:p>
              <a:pPr lvl="0" algn="ctr"/>
              <a:r>
                <a:rPr b="0" i="0">
                  <a:ln>
                    <a:noFill/>
                  </a:ln>
                  <a:solidFill>
                    <a:schemeClr val="lt2"/>
                  </a:solidFill>
                  <a:latin typeface="Oswald;500"/>
                </a:rPr>
                <a:t>STOP BULLYING</a:t>
              </a:r>
            </a:p>
          </p:txBody>
        </p:sp>
      </p:grpSp>
    </p:spTree>
    <p:extLst>
      <p:ext uri="{BB962C8B-B14F-4D97-AF65-F5344CB8AC3E}">
        <p14:creationId xmlns:p14="http://schemas.microsoft.com/office/powerpoint/2010/main" val="265453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CDBA2EC8-C967-897A-CF6E-69480B44188D}"/>
              </a:ext>
            </a:extLst>
          </p:cNvPr>
          <p:cNvSpPr/>
          <p:nvPr/>
        </p:nvSpPr>
        <p:spPr>
          <a:xfrm>
            <a:off x="661365" y="850466"/>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048DA4"/>
              </a:solidFill>
              <a:latin typeface="Calibri" panose="020F0502020204030204"/>
            </a:endParaRPr>
          </a:p>
        </p:txBody>
      </p:sp>
      <p:pic>
        <p:nvPicPr>
          <p:cNvPr id="2" name="Picture 1">
            <a:extLst>
              <a:ext uri="{FF2B5EF4-FFF2-40B4-BE49-F238E27FC236}">
                <a16:creationId xmlns:a16="http://schemas.microsoft.com/office/drawing/2014/main" id="{28546320-0D1A-A33A-D114-1CFCB8927E46}"/>
              </a:ext>
            </a:extLst>
          </p:cNvPr>
          <p:cNvPicPr>
            <a:picLocks noChangeAspect="1"/>
          </p:cNvPicPr>
          <p:nvPr/>
        </p:nvPicPr>
        <p:blipFill>
          <a:blip r:embed="rId2"/>
          <a:stretch>
            <a:fillRect/>
          </a:stretch>
        </p:blipFill>
        <p:spPr>
          <a:xfrm>
            <a:off x="1703584" y="1354271"/>
            <a:ext cx="5736833" cy="3599888"/>
          </a:xfrm>
          <a:prstGeom prst="rect">
            <a:avLst/>
          </a:prstGeom>
        </p:spPr>
      </p:pic>
      <p:sp>
        <p:nvSpPr>
          <p:cNvPr id="13" name="TextBox 12"/>
          <p:cNvSpPr txBox="1"/>
          <p:nvPr/>
        </p:nvSpPr>
        <p:spPr>
          <a:xfrm>
            <a:off x="681160" y="761945"/>
            <a:ext cx="337366" cy="553998"/>
          </a:xfrm>
          <a:prstGeom prst="rect">
            <a:avLst/>
          </a:prstGeom>
          <a:noFill/>
        </p:spPr>
        <p:txBody>
          <a:bodyPr wrap="square" rtlCol="0">
            <a:spAutoFit/>
          </a:bodyPr>
          <a:lstStyle/>
          <a:p>
            <a:pPr algn="ctr" defTabSz="685800">
              <a:buClrTx/>
            </a:pPr>
            <a:r>
              <a:rPr lang="en-US" sz="3000" b="1" kern="1200" dirty="0">
                <a:solidFill>
                  <a:prstClr val="white"/>
                </a:solidFill>
                <a:latin typeface="Myriad Pro" pitchFamily="34" charset="0"/>
                <a:ea typeface="+mn-ea"/>
                <a:cs typeface="+mn-cs"/>
              </a:rPr>
              <a:t>4</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058115" y="850466"/>
            <a:ext cx="7867897" cy="415498"/>
          </a:xfrm>
          <a:prstGeom prst="rect">
            <a:avLst/>
          </a:prstGeom>
          <a:noFill/>
        </p:spPr>
        <p:txBody>
          <a:bodyPr wrap="square">
            <a:spAutoFit/>
          </a:bodyPr>
          <a:lstStyle/>
          <a:p>
            <a:pPr defTabSz="685800">
              <a:buClrTx/>
            </a:pPr>
            <a:r>
              <a:rPr lang="en-GB" sz="2100" b="1" kern="1200" dirty="0">
                <a:solidFill>
                  <a:prstClr val="black"/>
                </a:solidFill>
                <a:latin typeface="Arial" panose="020B0604020202020204" pitchFamily="34" charset="0"/>
                <a:ea typeface="+mn-ea"/>
                <a:cs typeface="Arial" panose="020B0604020202020204" pitchFamily="34" charset="0"/>
              </a:rPr>
              <a:t>Exchange your writing with your friend for peer review.</a:t>
            </a:r>
            <a:endParaRPr lang="en-US" sz="1950" b="1" kern="1200" dirty="0">
              <a:solidFill>
                <a:prstClr val="black"/>
              </a:solidFill>
              <a:latin typeface="Arial" panose="020B0604020202020204" pitchFamily="34" charset="0"/>
              <a:ea typeface="+mn-ea"/>
              <a:cs typeface="Arial" panose="020B0604020202020204" pitchFamily="34" charset="0"/>
            </a:endParaRPr>
          </a:p>
        </p:txBody>
      </p:sp>
      <p:sp>
        <p:nvSpPr>
          <p:cNvPr id="15" name="Rectangle 14"/>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TextBox 9">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POST-WRITING</a:t>
            </a:r>
          </a:p>
        </p:txBody>
      </p:sp>
      <p:sp>
        <p:nvSpPr>
          <p:cNvPr id="4" name="Rounded Rectangle 3"/>
          <p:cNvSpPr/>
          <p:nvPr/>
        </p:nvSpPr>
        <p:spPr>
          <a:xfrm>
            <a:off x="1925648" y="1964563"/>
            <a:ext cx="5299962" cy="28636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2400" b="1" kern="1200" dirty="0">
              <a:solidFill>
                <a:srgbClr val="70AD47">
                  <a:lumMod val="50000"/>
                </a:srgbClr>
              </a:solidFill>
              <a:latin typeface="Calibri" panose="020F0502020204030204"/>
            </a:endParaRPr>
          </a:p>
          <a:p>
            <a:pPr algn="ctr" defTabSz="685800">
              <a:buClrTx/>
            </a:pPr>
            <a:r>
              <a:rPr lang="en-US" sz="2400" b="1" kern="1200" dirty="0">
                <a:solidFill>
                  <a:schemeClr val="accent2">
                    <a:lumMod val="50000"/>
                  </a:schemeClr>
                </a:solidFill>
                <a:effectLst>
                  <a:outerShdw blurRad="38100" dist="38100" dir="2700000" algn="tl">
                    <a:srgbClr val="000000">
                      <a:alpha val="43137"/>
                    </a:srgbClr>
                  </a:outerShdw>
                </a:effectLst>
                <a:latin typeface="Arial Rounded MT Bold" panose="020F0704030504030204" pitchFamily="34" charset="0"/>
              </a:rPr>
              <a:t>WRITING RUBRIC</a:t>
            </a:r>
            <a:endParaRPr lang="en-US" sz="2400" kern="1200" dirty="0">
              <a:solidFill>
                <a:schemeClr val="accent2">
                  <a:lumMod val="50000"/>
                </a:schemeClr>
              </a:solidFill>
              <a:effectLst>
                <a:outerShdw blurRad="38100" dist="38100" dir="2700000" algn="tl">
                  <a:srgbClr val="000000">
                    <a:alpha val="43137"/>
                  </a:srgbClr>
                </a:outerShdw>
              </a:effectLst>
              <a:latin typeface="Arial Rounded MT Bold" panose="020F0704030504030204" pitchFamily="34" charset="0"/>
            </a:endParaRPr>
          </a:p>
          <a:p>
            <a:pPr defTabSz="685800">
              <a:buClrTx/>
            </a:pPr>
            <a:endParaRPr lang="en-US" sz="2400" i="1" kern="1200" dirty="0">
              <a:solidFill>
                <a:prstClr val="black"/>
              </a:solidFill>
              <a:latin typeface="Calibri" panose="020F0502020204030204"/>
            </a:endParaRPr>
          </a:p>
          <a:p>
            <a:pPr defTabSz="685800">
              <a:buClrTx/>
            </a:pPr>
            <a:r>
              <a:rPr lang="en-US" sz="2400" i="1" kern="1200" dirty="0">
                <a:solidFill>
                  <a:prstClr val="black"/>
                </a:solidFill>
                <a:latin typeface="Calibri" panose="020F0502020204030204"/>
              </a:rPr>
              <a:t>Organization: …/10</a:t>
            </a:r>
            <a:endParaRPr lang="en-US" sz="2400" kern="1200" dirty="0">
              <a:solidFill>
                <a:prstClr val="black"/>
              </a:solidFill>
              <a:latin typeface="Calibri" panose="020F0502020204030204"/>
            </a:endParaRPr>
          </a:p>
          <a:p>
            <a:pPr defTabSz="685800">
              <a:buClrTx/>
            </a:pPr>
            <a:r>
              <a:rPr lang="en-US" sz="2400" i="1" kern="1200" dirty="0">
                <a:solidFill>
                  <a:prstClr val="black"/>
                </a:solidFill>
                <a:latin typeface="Calibri" panose="020F0502020204030204"/>
              </a:rPr>
              <a:t>Legibility: …/10</a:t>
            </a:r>
            <a:endParaRPr lang="en-US" sz="2400" kern="1200" dirty="0">
              <a:solidFill>
                <a:prstClr val="black"/>
              </a:solidFill>
              <a:latin typeface="Calibri" panose="020F0502020204030204"/>
            </a:endParaRPr>
          </a:p>
          <a:p>
            <a:pPr defTabSz="685800">
              <a:buClrTx/>
            </a:pPr>
            <a:r>
              <a:rPr lang="en-US" sz="2400" i="1" kern="1200" dirty="0">
                <a:solidFill>
                  <a:prstClr val="black"/>
                </a:solidFill>
                <a:latin typeface="Calibri" panose="020F0502020204030204"/>
              </a:rPr>
              <a:t>Ideas: …/10</a:t>
            </a:r>
            <a:endParaRPr lang="en-US" sz="2400" kern="1200" dirty="0">
              <a:solidFill>
                <a:prstClr val="black"/>
              </a:solidFill>
              <a:latin typeface="Calibri" panose="020F0502020204030204"/>
            </a:endParaRPr>
          </a:p>
          <a:p>
            <a:pPr defTabSz="685800">
              <a:buClrTx/>
            </a:pPr>
            <a:r>
              <a:rPr lang="en-US" sz="2400" i="1" kern="1200" dirty="0">
                <a:solidFill>
                  <a:prstClr val="black"/>
                </a:solidFill>
                <a:latin typeface="Calibri" panose="020F0502020204030204"/>
              </a:rPr>
              <a:t>Word choice: …/10</a:t>
            </a:r>
            <a:endParaRPr lang="en-US" sz="2400" kern="1200" dirty="0">
              <a:solidFill>
                <a:prstClr val="black"/>
              </a:solidFill>
              <a:latin typeface="Calibri" panose="020F0502020204030204"/>
            </a:endParaRPr>
          </a:p>
          <a:p>
            <a:pPr defTabSz="685800">
              <a:buClrTx/>
            </a:pPr>
            <a:r>
              <a:rPr lang="en-US" sz="2400" i="1" kern="1200" dirty="0">
                <a:solidFill>
                  <a:prstClr val="black"/>
                </a:solidFill>
                <a:latin typeface="Calibri" panose="020F0502020204030204"/>
              </a:rPr>
              <a:t>Grammar usage and mechanics: …/10</a:t>
            </a:r>
            <a:endParaRPr lang="en-US" sz="2400" kern="1200" dirty="0">
              <a:solidFill>
                <a:prstClr val="black"/>
              </a:solidFill>
              <a:latin typeface="Calibri" panose="020F0502020204030204"/>
            </a:endParaRPr>
          </a:p>
          <a:p>
            <a:pPr defTabSz="685800">
              <a:buClrTx/>
            </a:pPr>
            <a:r>
              <a:rPr lang="en-US" sz="2400" i="1" kern="1200" dirty="0">
                <a:solidFill>
                  <a:prstClr val="black"/>
                </a:solidFill>
                <a:latin typeface="Calibri" panose="020F0502020204030204"/>
              </a:rPr>
              <a:t>             TOTAL: …/50</a:t>
            </a:r>
            <a:endParaRPr lang="en-US" sz="2400" kern="1200" dirty="0">
              <a:solidFill>
                <a:prstClr val="black"/>
              </a:solidFill>
              <a:latin typeface="Calibri" panose="020F0502020204030204"/>
            </a:endParaRPr>
          </a:p>
          <a:p>
            <a:pPr algn="ctr" defTabSz="685800">
              <a:buClrTx/>
            </a:pPr>
            <a:endParaRPr lang="en-US" sz="2400" kern="1200" dirty="0">
              <a:solidFill>
                <a:prstClr val="black"/>
              </a:solidFill>
              <a:latin typeface="Calibri" panose="020F0502020204030204"/>
            </a:endParaRPr>
          </a:p>
        </p:txBody>
      </p:sp>
      <p:pic>
        <p:nvPicPr>
          <p:cNvPr id="89" name="Picture 88">
            <a:extLst>
              <a:ext uri="{FF2B5EF4-FFF2-40B4-BE49-F238E27FC236}">
                <a16:creationId xmlns:a16="http://schemas.microsoft.com/office/drawing/2014/main" id="{07CA4E86-4A79-40A2-6CA1-23FBFCA148CF}"/>
              </a:ext>
            </a:extLst>
          </p:cNvPr>
          <p:cNvPicPr>
            <a:picLocks noChangeAspect="1"/>
          </p:cNvPicPr>
          <p:nvPr/>
        </p:nvPicPr>
        <p:blipFill>
          <a:blip r:embed="rId3"/>
          <a:stretch>
            <a:fillRect/>
          </a:stretch>
        </p:blipFill>
        <p:spPr>
          <a:xfrm>
            <a:off x="7725858" y="3115887"/>
            <a:ext cx="1029385" cy="1938453"/>
          </a:xfrm>
          <a:prstGeom prst="rect">
            <a:avLst/>
          </a:prstGeom>
        </p:spPr>
      </p:pic>
      <p:pic>
        <p:nvPicPr>
          <p:cNvPr id="90" name="Picture 89">
            <a:extLst>
              <a:ext uri="{FF2B5EF4-FFF2-40B4-BE49-F238E27FC236}">
                <a16:creationId xmlns:a16="http://schemas.microsoft.com/office/drawing/2014/main" id="{B63132A7-EA33-D1CC-8656-E845FD89247F}"/>
              </a:ext>
            </a:extLst>
          </p:cNvPr>
          <p:cNvPicPr>
            <a:picLocks noChangeAspect="1"/>
          </p:cNvPicPr>
          <p:nvPr/>
        </p:nvPicPr>
        <p:blipFill>
          <a:blip r:embed="rId4"/>
          <a:stretch>
            <a:fillRect/>
          </a:stretch>
        </p:blipFill>
        <p:spPr>
          <a:xfrm>
            <a:off x="95187" y="1404698"/>
            <a:ext cx="1509309" cy="1749517"/>
          </a:xfrm>
          <a:prstGeom prst="rect">
            <a:avLst/>
          </a:prstGeom>
        </p:spPr>
      </p:pic>
    </p:spTree>
    <p:extLst>
      <p:ext uri="{BB962C8B-B14F-4D97-AF65-F5344CB8AC3E}">
        <p14:creationId xmlns:p14="http://schemas.microsoft.com/office/powerpoint/2010/main" val="679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pSp>
        <p:nvGrpSpPr>
          <p:cNvPr id="2088" name="Google Shape;2088;p56"/>
          <p:cNvGrpSpPr/>
          <p:nvPr/>
        </p:nvGrpSpPr>
        <p:grpSpPr>
          <a:xfrm>
            <a:off x="1020125" y="1018800"/>
            <a:ext cx="1895175" cy="3312675"/>
            <a:chOff x="1020125" y="1018800"/>
            <a:chExt cx="1895175" cy="3312675"/>
          </a:xfrm>
        </p:grpSpPr>
        <p:sp>
          <p:nvSpPr>
            <p:cNvPr id="2089" name="Google Shape;2089;p56"/>
            <p:cNvSpPr/>
            <p:nvPr/>
          </p:nvSpPr>
          <p:spPr>
            <a:xfrm>
              <a:off x="1086950" y="4078875"/>
              <a:ext cx="1599900" cy="252600"/>
            </a:xfrm>
            <a:prstGeom prst="ellipse">
              <a:avLst/>
            </a:prstGeom>
            <a:solidFill>
              <a:srgbClr val="F4B389">
                <a:alpha val="49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90" name="Google Shape;2090;p56"/>
            <p:cNvGrpSpPr/>
            <p:nvPr/>
          </p:nvGrpSpPr>
          <p:grpSpPr>
            <a:xfrm>
              <a:off x="1020125" y="1018800"/>
              <a:ext cx="1895175" cy="3233400"/>
              <a:chOff x="1020125" y="1018800"/>
              <a:chExt cx="1895175" cy="3233400"/>
            </a:xfrm>
          </p:grpSpPr>
          <p:sp>
            <p:nvSpPr>
              <p:cNvPr id="2091" name="Google Shape;2091;p56"/>
              <p:cNvSpPr/>
              <p:nvPr/>
            </p:nvSpPr>
            <p:spPr>
              <a:xfrm>
                <a:off x="1637150" y="1947375"/>
                <a:ext cx="398200" cy="177750"/>
              </a:xfrm>
              <a:custGeom>
                <a:avLst/>
                <a:gdLst/>
                <a:ahLst/>
                <a:cxnLst/>
                <a:rect l="l" t="t" r="r" b="b"/>
                <a:pathLst>
                  <a:path w="15928" h="7110" extrusionOk="0">
                    <a:moveTo>
                      <a:pt x="1048" y="0"/>
                    </a:moveTo>
                    <a:cubicBezTo>
                      <a:pt x="395" y="0"/>
                      <a:pt x="0" y="3"/>
                      <a:pt x="0" y="3"/>
                    </a:cubicBezTo>
                    <a:cubicBezTo>
                      <a:pt x="0" y="3"/>
                      <a:pt x="2853" y="7110"/>
                      <a:pt x="7764" y="7110"/>
                    </a:cubicBezTo>
                    <a:cubicBezTo>
                      <a:pt x="8265" y="7110"/>
                      <a:pt x="8788" y="7036"/>
                      <a:pt x="9332" y="6872"/>
                    </a:cubicBezTo>
                    <a:cubicBezTo>
                      <a:pt x="15198" y="5140"/>
                      <a:pt x="15928" y="884"/>
                      <a:pt x="15928" y="884"/>
                    </a:cubicBezTo>
                    <a:cubicBezTo>
                      <a:pt x="15928" y="884"/>
                      <a:pt x="12523" y="277"/>
                      <a:pt x="8663" y="125"/>
                    </a:cubicBezTo>
                    <a:cubicBezTo>
                      <a:pt x="5928" y="16"/>
                      <a:pt x="2680" y="0"/>
                      <a:pt x="10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2" name="Google Shape;2092;p56"/>
              <p:cNvSpPr/>
              <p:nvPr/>
            </p:nvSpPr>
            <p:spPr>
              <a:xfrm>
                <a:off x="1020125" y="1353200"/>
                <a:ext cx="220950" cy="154575"/>
              </a:xfrm>
              <a:custGeom>
                <a:avLst/>
                <a:gdLst/>
                <a:ahLst/>
                <a:cxnLst/>
                <a:rect l="l" t="t" r="r" b="b"/>
                <a:pathLst>
                  <a:path w="8838" h="6183" extrusionOk="0">
                    <a:moveTo>
                      <a:pt x="8389" y="1"/>
                    </a:moveTo>
                    <a:cubicBezTo>
                      <a:pt x="8389" y="1"/>
                      <a:pt x="0" y="730"/>
                      <a:pt x="426" y="4621"/>
                    </a:cubicBezTo>
                    <a:cubicBezTo>
                      <a:pt x="537" y="5730"/>
                      <a:pt x="1270" y="6182"/>
                      <a:pt x="2252" y="6182"/>
                    </a:cubicBezTo>
                    <a:cubicBezTo>
                      <a:pt x="4742" y="6182"/>
                      <a:pt x="8838" y="3276"/>
                      <a:pt x="8511" y="791"/>
                    </a:cubicBezTo>
                    <a:lnTo>
                      <a:pt x="838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3" name="Google Shape;2093;p56"/>
              <p:cNvSpPr/>
              <p:nvPr/>
            </p:nvSpPr>
            <p:spPr>
              <a:xfrm>
                <a:off x="1992775" y="2064450"/>
                <a:ext cx="922525" cy="954800"/>
              </a:xfrm>
              <a:custGeom>
                <a:avLst/>
                <a:gdLst/>
                <a:ahLst/>
                <a:cxnLst/>
                <a:rect l="l" t="t" r="r" b="b"/>
                <a:pathLst>
                  <a:path w="36901" h="38192" extrusionOk="0">
                    <a:moveTo>
                      <a:pt x="213" y="1"/>
                    </a:moveTo>
                    <a:cubicBezTo>
                      <a:pt x="61" y="1065"/>
                      <a:pt x="1" y="2129"/>
                      <a:pt x="183" y="3132"/>
                    </a:cubicBezTo>
                    <a:cubicBezTo>
                      <a:pt x="609" y="5442"/>
                      <a:pt x="1824" y="10214"/>
                      <a:pt x="10305" y="19849"/>
                    </a:cubicBezTo>
                    <a:cubicBezTo>
                      <a:pt x="16110" y="26415"/>
                      <a:pt x="26323" y="33132"/>
                      <a:pt x="26323" y="33132"/>
                    </a:cubicBezTo>
                    <a:cubicBezTo>
                      <a:pt x="27779" y="34844"/>
                      <a:pt x="30922" y="38191"/>
                      <a:pt x="31880" y="38191"/>
                    </a:cubicBezTo>
                    <a:cubicBezTo>
                      <a:pt x="31942" y="38191"/>
                      <a:pt x="31995" y="38177"/>
                      <a:pt x="32038" y="38147"/>
                    </a:cubicBezTo>
                    <a:cubicBezTo>
                      <a:pt x="32706" y="37691"/>
                      <a:pt x="30519" y="34926"/>
                      <a:pt x="30518" y="34925"/>
                    </a:cubicBezTo>
                    <a:lnTo>
                      <a:pt x="30518" y="34925"/>
                    </a:lnTo>
                    <a:cubicBezTo>
                      <a:pt x="30519" y="34926"/>
                      <a:pt x="33001" y="37591"/>
                      <a:pt x="33847" y="37591"/>
                    </a:cubicBezTo>
                    <a:cubicBezTo>
                      <a:pt x="33913" y="37591"/>
                      <a:pt x="33969" y="37575"/>
                      <a:pt x="34013" y="37539"/>
                    </a:cubicBezTo>
                    <a:cubicBezTo>
                      <a:pt x="34621" y="37053"/>
                      <a:pt x="31461" y="33923"/>
                      <a:pt x="31460" y="33922"/>
                    </a:cubicBezTo>
                    <a:lnTo>
                      <a:pt x="31460" y="33922"/>
                    </a:lnTo>
                    <a:cubicBezTo>
                      <a:pt x="31461" y="33923"/>
                      <a:pt x="34332" y="36403"/>
                      <a:pt x="35237" y="36403"/>
                    </a:cubicBezTo>
                    <a:cubicBezTo>
                      <a:pt x="35308" y="36403"/>
                      <a:pt x="35367" y="36387"/>
                      <a:pt x="35412" y="36354"/>
                    </a:cubicBezTo>
                    <a:cubicBezTo>
                      <a:pt x="36384" y="35594"/>
                      <a:pt x="32130" y="32646"/>
                      <a:pt x="32129" y="32646"/>
                    </a:cubicBezTo>
                    <a:lnTo>
                      <a:pt x="32129" y="32646"/>
                    </a:lnTo>
                    <a:cubicBezTo>
                      <a:pt x="32130" y="32646"/>
                      <a:pt x="34738" y="34035"/>
                      <a:pt x="35884" y="34035"/>
                    </a:cubicBezTo>
                    <a:cubicBezTo>
                      <a:pt x="36104" y="34035"/>
                      <a:pt x="36271" y="33984"/>
                      <a:pt x="36354" y="33862"/>
                    </a:cubicBezTo>
                    <a:cubicBezTo>
                      <a:pt x="36901" y="33102"/>
                      <a:pt x="32068" y="30670"/>
                      <a:pt x="32068" y="30670"/>
                    </a:cubicBezTo>
                    <a:lnTo>
                      <a:pt x="32068" y="30670"/>
                    </a:lnTo>
                    <a:cubicBezTo>
                      <a:pt x="32068" y="30670"/>
                      <a:pt x="32549" y="30754"/>
                      <a:pt x="33045" y="30754"/>
                    </a:cubicBezTo>
                    <a:cubicBezTo>
                      <a:pt x="33665" y="30754"/>
                      <a:pt x="34311" y="30623"/>
                      <a:pt x="34074" y="30032"/>
                    </a:cubicBezTo>
                    <a:cubicBezTo>
                      <a:pt x="33649" y="28968"/>
                      <a:pt x="29484" y="28451"/>
                      <a:pt x="29484" y="28451"/>
                    </a:cubicBezTo>
                    <a:cubicBezTo>
                      <a:pt x="29484" y="28451"/>
                      <a:pt x="17357" y="16050"/>
                      <a:pt x="15047" y="12402"/>
                    </a:cubicBezTo>
                    <a:cubicBezTo>
                      <a:pt x="13591" y="10095"/>
                      <a:pt x="9926" y="7862"/>
                      <a:pt x="9233" y="7453"/>
                    </a:cubicBezTo>
                    <a:lnTo>
                      <a:pt x="9233" y="7453"/>
                    </a:lnTo>
                    <a:cubicBezTo>
                      <a:pt x="6314" y="4931"/>
                      <a:pt x="3219" y="2526"/>
                      <a:pt x="213" y="1"/>
                    </a:cubicBezTo>
                    <a:close/>
                  </a:path>
                </a:pathLst>
              </a:custGeom>
              <a:solidFill>
                <a:srgbClr val="885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4" name="Google Shape;2094;p56"/>
              <p:cNvSpPr/>
              <p:nvPr/>
            </p:nvSpPr>
            <p:spPr>
              <a:xfrm>
                <a:off x="1038350" y="1179950"/>
                <a:ext cx="1157350" cy="1798600"/>
              </a:xfrm>
              <a:custGeom>
                <a:avLst/>
                <a:gdLst/>
                <a:ahLst/>
                <a:cxnLst/>
                <a:rect l="l" t="t" r="r" b="b"/>
                <a:pathLst>
                  <a:path w="46294" h="71944" extrusionOk="0">
                    <a:moveTo>
                      <a:pt x="5411" y="0"/>
                    </a:moveTo>
                    <a:cubicBezTo>
                      <a:pt x="4815" y="578"/>
                      <a:pt x="4224" y="725"/>
                      <a:pt x="3644" y="725"/>
                    </a:cubicBezTo>
                    <a:cubicBezTo>
                      <a:pt x="3034" y="725"/>
                      <a:pt x="2434" y="562"/>
                      <a:pt x="1850" y="562"/>
                    </a:cubicBezTo>
                    <a:cubicBezTo>
                      <a:pt x="1235" y="562"/>
                      <a:pt x="637" y="744"/>
                      <a:pt x="61" y="1490"/>
                    </a:cubicBezTo>
                    <a:cubicBezTo>
                      <a:pt x="1" y="6049"/>
                      <a:pt x="335" y="35502"/>
                      <a:pt x="20548" y="43284"/>
                    </a:cubicBezTo>
                    <a:lnTo>
                      <a:pt x="20609" y="69667"/>
                    </a:lnTo>
                    <a:cubicBezTo>
                      <a:pt x="20609" y="69667"/>
                      <a:pt x="24370" y="71943"/>
                      <a:pt x="31261" y="71943"/>
                    </a:cubicBezTo>
                    <a:cubicBezTo>
                      <a:pt x="35259" y="71943"/>
                      <a:pt x="40311" y="71177"/>
                      <a:pt x="46293" y="68755"/>
                    </a:cubicBezTo>
                    <a:lnTo>
                      <a:pt x="46263" y="45746"/>
                    </a:lnTo>
                    <a:cubicBezTo>
                      <a:pt x="45959" y="41855"/>
                      <a:pt x="45898" y="37934"/>
                      <a:pt x="45594" y="33983"/>
                    </a:cubicBezTo>
                    <a:cubicBezTo>
                      <a:pt x="43406" y="32797"/>
                      <a:pt x="41035" y="32281"/>
                      <a:pt x="41035" y="32281"/>
                    </a:cubicBezTo>
                    <a:lnTo>
                      <a:pt x="37266" y="31855"/>
                    </a:lnTo>
                    <a:lnTo>
                      <a:pt x="37448" y="26870"/>
                    </a:lnTo>
                    <a:lnTo>
                      <a:pt x="28755" y="27144"/>
                    </a:lnTo>
                    <a:lnTo>
                      <a:pt x="28421" y="31703"/>
                    </a:lnTo>
                    <a:cubicBezTo>
                      <a:pt x="28421" y="31703"/>
                      <a:pt x="16110" y="31429"/>
                      <a:pt x="9666" y="17995"/>
                    </a:cubicBezTo>
                    <a:cubicBezTo>
                      <a:pt x="7204" y="12858"/>
                      <a:pt x="5533" y="4955"/>
                      <a:pt x="5533" y="4955"/>
                    </a:cubicBezTo>
                    <a:cubicBezTo>
                      <a:pt x="5533" y="4955"/>
                      <a:pt x="7539" y="1277"/>
                      <a:pt x="6900" y="304"/>
                    </a:cubicBezTo>
                    <a:cubicBezTo>
                      <a:pt x="6794" y="139"/>
                      <a:pt x="6674" y="71"/>
                      <a:pt x="6547" y="71"/>
                    </a:cubicBezTo>
                    <a:cubicBezTo>
                      <a:pt x="5953" y="71"/>
                      <a:pt x="5229" y="1581"/>
                      <a:pt x="5229" y="1581"/>
                    </a:cubicBezTo>
                    <a:cubicBezTo>
                      <a:pt x="5229" y="1581"/>
                      <a:pt x="5350" y="882"/>
                      <a:pt x="5411" y="0"/>
                    </a:cubicBezTo>
                    <a:close/>
                  </a:path>
                </a:pathLst>
              </a:custGeom>
              <a:solidFill>
                <a:srgbClr val="885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5" name="Google Shape;2095;p56"/>
              <p:cNvSpPr/>
              <p:nvPr/>
            </p:nvSpPr>
            <p:spPr>
              <a:xfrm>
                <a:off x="1750375" y="1850925"/>
                <a:ext cx="224200" cy="98150"/>
              </a:xfrm>
              <a:custGeom>
                <a:avLst/>
                <a:gdLst/>
                <a:ahLst/>
                <a:cxnLst/>
                <a:rect l="l" t="t" r="r" b="b"/>
                <a:pathLst>
                  <a:path w="8968" h="3926" extrusionOk="0">
                    <a:moveTo>
                      <a:pt x="8967" y="1"/>
                    </a:moveTo>
                    <a:lnTo>
                      <a:pt x="274" y="274"/>
                    </a:lnTo>
                    <a:lnTo>
                      <a:pt x="0" y="3861"/>
                    </a:lnTo>
                    <a:cubicBezTo>
                      <a:pt x="588" y="3900"/>
                      <a:pt x="1248" y="3925"/>
                      <a:pt x="1958" y="3925"/>
                    </a:cubicBezTo>
                    <a:cubicBezTo>
                      <a:pt x="4006" y="3925"/>
                      <a:pt x="6476" y="3717"/>
                      <a:pt x="8846" y="3040"/>
                    </a:cubicBezTo>
                    <a:lnTo>
                      <a:pt x="8967" y="1"/>
                    </a:lnTo>
                    <a:close/>
                  </a:path>
                </a:pathLst>
              </a:custGeom>
              <a:solidFill>
                <a:srgbClr val="421D19">
                  <a:alpha val="21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6" name="Google Shape;2096;p56"/>
              <p:cNvSpPr/>
              <p:nvPr/>
            </p:nvSpPr>
            <p:spPr>
              <a:xfrm>
                <a:off x="1884125" y="2986975"/>
                <a:ext cx="450625" cy="1258200"/>
              </a:xfrm>
              <a:custGeom>
                <a:avLst/>
                <a:gdLst/>
                <a:ahLst/>
                <a:cxnLst/>
                <a:rect l="l" t="t" r="r" b="b"/>
                <a:pathLst>
                  <a:path w="18025" h="50328" extrusionOk="0">
                    <a:moveTo>
                      <a:pt x="13344" y="0"/>
                    </a:moveTo>
                    <a:lnTo>
                      <a:pt x="0" y="1885"/>
                    </a:lnTo>
                    <a:lnTo>
                      <a:pt x="3952" y="46353"/>
                    </a:lnTo>
                    <a:cubicBezTo>
                      <a:pt x="2883" y="49635"/>
                      <a:pt x="4821" y="50246"/>
                      <a:pt x="6412" y="50246"/>
                    </a:cubicBezTo>
                    <a:cubicBezTo>
                      <a:pt x="7355" y="50246"/>
                      <a:pt x="8177" y="50031"/>
                      <a:pt x="8177" y="50031"/>
                    </a:cubicBezTo>
                    <a:cubicBezTo>
                      <a:pt x="8177" y="50031"/>
                      <a:pt x="11174" y="50327"/>
                      <a:pt x="13862" y="50327"/>
                    </a:cubicBezTo>
                    <a:cubicBezTo>
                      <a:pt x="16046" y="50327"/>
                      <a:pt x="18025" y="50132"/>
                      <a:pt x="18025" y="49423"/>
                    </a:cubicBezTo>
                    <a:cubicBezTo>
                      <a:pt x="18025" y="47782"/>
                      <a:pt x="9423" y="44894"/>
                      <a:pt x="9423" y="44894"/>
                    </a:cubicBezTo>
                    <a:cubicBezTo>
                      <a:pt x="10851" y="33952"/>
                      <a:pt x="13344" y="1"/>
                      <a:pt x="13344" y="0"/>
                    </a:cubicBezTo>
                    <a:close/>
                  </a:path>
                </a:pathLst>
              </a:custGeom>
              <a:solidFill>
                <a:srgbClr val="885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7" name="Google Shape;2097;p56"/>
              <p:cNvSpPr/>
              <p:nvPr/>
            </p:nvSpPr>
            <p:spPr>
              <a:xfrm>
                <a:off x="1441850" y="2842850"/>
                <a:ext cx="407200" cy="1400575"/>
              </a:xfrm>
              <a:custGeom>
                <a:avLst/>
                <a:gdLst/>
                <a:ahLst/>
                <a:cxnLst/>
                <a:rect l="l" t="t" r="r" b="b"/>
                <a:pathLst>
                  <a:path w="16288" h="56023" extrusionOk="0">
                    <a:moveTo>
                      <a:pt x="15462" y="0"/>
                    </a:moveTo>
                    <a:cubicBezTo>
                      <a:pt x="12798" y="0"/>
                      <a:pt x="4408" y="5735"/>
                      <a:pt x="4408" y="5735"/>
                    </a:cubicBezTo>
                    <a:cubicBezTo>
                      <a:pt x="4408" y="5735"/>
                      <a:pt x="6901" y="39687"/>
                      <a:pt x="8299" y="50629"/>
                    </a:cubicBezTo>
                    <a:cubicBezTo>
                      <a:pt x="8299" y="50629"/>
                      <a:pt x="1" y="53486"/>
                      <a:pt x="1" y="55067"/>
                    </a:cubicBezTo>
                    <a:cubicBezTo>
                      <a:pt x="1" y="55822"/>
                      <a:pt x="2094" y="56023"/>
                      <a:pt x="4316" y="56023"/>
                    </a:cubicBezTo>
                    <a:cubicBezTo>
                      <a:pt x="6832" y="56023"/>
                      <a:pt x="9515" y="55766"/>
                      <a:pt x="9515" y="55766"/>
                    </a:cubicBezTo>
                    <a:cubicBezTo>
                      <a:pt x="9515" y="55766"/>
                      <a:pt x="10365" y="55990"/>
                      <a:pt x="11330" y="55990"/>
                    </a:cubicBezTo>
                    <a:cubicBezTo>
                      <a:pt x="12927" y="55990"/>
                      <a:pt x="14838" y="55376"/>
                      <a:pt x="13740" y="52118"/>
                    </a:cubicBezTo>
                    <a:cubicBezTo>
                      <a:pt x="13740" y="52118"/>
                      <a:pt x="15351" y="22391"/>
                      <a:pt x="16262" y="750"/>
                    </a:cubicBezTo>
                    <a:cubicBezTo>
                      <a:pt x="16287" y="221"/>
                      <a:pt x="15985" y="0"/>
                      <a:pt x="15462" y="0"/>
                    </a:cubicBezTo>
                    <a:close/>
                  </a:path>
                </a:pathLst>
              </a:custGeom>
              <a:solidFill>
                <a:srgbClr val="885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8" name="Google Shape;2098;p56"/>
              <p:cNvSpPr/>
              <p:nvPr/>
            </p:nvSpPr>
            <p:spPr>
              <a:xfrm>
                <a:off x="1513275" y="4123750"/>
                <a:ext cx="287275" cy="119100"/>
              </a:xfrm>
              <a:custGeom>
                <a:avLst/>
                <a:gdLst/>
                <a:ahLst/>
                <a:cxnLst/>
                <a:rect l="l" t="t" r="r" b="b"/>
                <a:pathLst>
                  <a:path w="11491" h="4764" extrusionOk="0">
                    <a:moveTo>
                      <a:pt x="3527" y="1"/>
                    </a:moveTo>
                    <a:cubicBezTo>
                      <a:pt x="2068" y="396"/>
                      <a:pt x="943" y="852"/>
                      <a:pt x="1" y="1247"/>
                    </a:cubicBezTo>
                    <a:cubicBezTo>
                      <a:pt x="457" y="2159"/>
                      <a:pt x="548" y="3314"/>
                      <a:pt x="335" y="4378"/>
                    </a:cubicBezTo>
                    <a:cubicBezTo>
                      <a:pt x="1278" y="4499"/>
                      <a:pt x="2463" y="4591"/>
                      <a:pt x="3952" y="4682"/>
                    </a:cubicBezTo>
                    <a:cubicBezTo>
                      <a:pt x="4784" y="4738"/>
                      <a:pt x="5523" y="4763"/>
                      <a:pt x="6181" y="4763"/>
                    </a:cubicBezTo>
                    <a:cubicBezTo>
                      <a:pt x="11192" y="4763"/>
                      <a:pt x="11430" y="3314"/>
                      <a:pt x="11430" y="3314"/>
                    </a:cubicBezTo>
                    <a:cubicBezTo>
                      <a:pt x="11491" y="1490"/>
                      <a:pt x="11035" y="426"/>
                      <a:pt x="11035" y="305"/>
                    </a:cubicBezTo>
                    <a:cubicBezTo>
                      <a:pt x="10012" y="862"/>
                      <a:pt x="8926" y="1057"/>
                      <a:pt x="7907" y="1057"/>
                    </a:cubicBezTo>
                    <a:cubicBezTo>
                      <a:pt x="5535" y="1057"/>
                      <a:pt x="3527" y="1"/>
                      <a:pt x="35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9" name="Google Shape;2099;p56"/>
              <p:cNvSpPr/>
              <p:nvPr/>
            </p:nvSpPr>
            <p:spPr>
              <a:xfrm>
                <a:off x="1551275" y="2819025"/>
                <a:ext cx="674050" cy="1320125"/>
              </a:xfrm>
              <a:custGeom>
                <a:avLst/>
                <a:gdLst/>
                <a:ahLst/>
                <a:cxnLst/>
                <a:rect l="l" t="t" r="r" b="b"/>
                <a:pathLst>
                  <a:path w="26962" h="52805" extrusionOk="0">
                    <a:moveTo>
                      <a:pt x="26962" y="1"/>
                    </a:moveTo>
                    <a:lnTo>
                      <a:pt x="1" y="943"/>
                    </a:lnTo>
                    <a:cubicBezTo>
                      <a:pt x="1" y="43831"/>
                      <a:pt x="1733" y="51764"/>
                      <a:pt x="1733" y="51764"/>
                    </a:cubicBezTo>
                    <a:cubicBezTo>
                      <a:pt x="2402" y="52187"/>
                      <a:pt x="3585" y="52330"/>
                      <a:pt x="4880" y="52330"/>
                    </a:cubicBezTo>
                    <a:cubicBezTo>
                      <a:pt x="7590" y="52330"/>
                      <a:pt x="10791" y="51704"/>
                      <a:pt x="10791" y="51704"/>
                    </a:cubicBezTo>
                    <a:lnTo>
                      <a:pt x="13588" y="11581"/>
                    </a:lnTo>
                    <a:lnTo>
                      <a:pt x="15837" y="51764"/>
                    </a:lnTo>
                    <a:cubicBezTo>
                      <a:pt x="15837" y="51764"/>
                      <a:pt x="19876" y="52805"/>
                      <a:pt x="22614" y="52805"/>
                    </a:cubicBezTo>
                    <a:cubicBezTo>
                      <a:pt x="23983" y="52805"/>
                      <a:pt x="25027" y="52544"/>
                      <a:pt x="25077" y="51764"/>
                    </a:cubicBezTo>
                    <a:cubicBezTo>
                      <a:pt x="26597" y="27752"/>
                      <a:pt x="26962" y="1"/>
                      <a:pt x="269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0" name="Google Shape;2100;p56"/>
              <p:cNvSpPr/>
              <p:nvPr/>
            </p:nvSpPr>
            <p:spPr>
              <a:xfrm>
                <a:off x="1764800" y="3091075"/>
                <a:ext cx="248525" cy="41825"/>
              </a:xfrm>
              <a:custGeom>
                <a:avLst/>
                <a:gdLst/>
                <a:ahLst/>
                <a:cxnLst/>
                <a:rect l="l" t="t" r="r" b="b"/>
                <a:pathLst>
                  <a:path w="9941" h="1673" extrusionOk="0">
                    <a:moveTo>
                      <a:pt x="9849" y="0"/>
                    </a:moveTo>
                    <a:cubicBezTo>
                      <a:pt x="9788" y="0"/>
                      <a:pt x="4104" y="1307"/>
                      <a:pt x="62" y="1520"/>
                    </a:cubicBezTo>
                    <a:cubicBezTo>
                      <a:pt x="31" y="1520"/>
                      <a:pt x="1" y="1581"/>
                      <a:pt x="1" y="1611"/>
                    </a:cubicBezTo>
                    <a:cubicBezTo>
                      <a:pt x="1" y="1642"/>
                      <a:pt x="31" y="1672"/>
                      <a:pt x="62" y="1672"/>
                    </a:cubicBezTo>
                    <a:cubicBezTo>
                      <a:pt x="4013" y="1464"/>
                      <a:pt x="9531" y="211"/>
                      <a:pt x="9865" y="211"/>
                    </a:cubicBezTo>
                    <a:cubicBezTo>
                      <a:pt x="9873" y="211"/>
                      <a:pt x="9877" y="212"/>
                      <a:pt x="9880" y="213"/>
                    </a:cubicBezTo>
                    <a:cubicBezTo>
                      <a:pt x="9940" y="152"/>
                      <a:pt x="9940" y="122"/>
                      <a:pt x="9940" y="91"/>
                    </a:cubicBezTo>
                    <a:cubicBezTo>
                      <a:pt x="9910" y="0"/>
                      <a:pt x="9880" y="0"/>
                      <a:pt x="9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2101;p56"/>
              <p:cNvSpPr/>
              <p:nvPr/>
            </p:nvSpPr>
            <p:spPr>
              <a:xfrm>
                <a:off x="1578625" y="2891225"/>
                <a:ext cx="39550" cy="1206725"/>
              </a:xfrm>
              <a:custGeom>
                <a:avLst/>
                <a:gdLst/>
                <a:ahLst/>
                <a:cxnLst/>
                <a:rect l="l" t="t" r="r" b="b"/>
                <a:pathLst>
                  <a:path w="1582" h="48269" extrusionOk="0">
                    <a:moveTo>
                      <a:pt x="62" y="0"/>
                    </a:moveTo>
                    <a:cubicBezTo>
                      <a:pt x="31" y="0"/>
                      <a:pt x="1" y="31"/>
                      <a:pt x="1" y="61"/>
                    </a:cubicBezTo>
                    <a:lnTo>
                      <a:pt x="1399" y="48208"/>
                    </a:lnTo>
                    <a:cubicBezTo>
                      <a:pt x="1399" y="48238"/>
                      <a:pt x="1430" y="48268"/>
                      <a:pt x="1490" y="48268"/>
                    </a:cubicBezTo>
                    <a:cubicBezTo>
                      <a:pt x="1551" y="48268"/>
                      <a:pt x="1582" y="48238"/>
                      <a:pt x="1551" y="48208"/>
                    </a:cubicBezTo>
                    <a:lnTo>
                      <a:pt x="153" y="61"/>
                    </a:lnTo>
                    <a:cubicBezTo>
                      <a:pt x="153" y="31"/>
                      <a:pt x="123" y="0"/>
                      <a:pt x="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2102;p56"/>
              <p:cNvSpPr/>
              <p:nvPr/>
            </p:nvSpPr>
            <p:spPr>
              <a:xfrm>
                <a:off x="1935775" y="3110075"/>
                <a:ext cx="38800" cy="989400"/>
              </a:xfrm>
              <a:custGeom>
                <a:avLst/>
                <a:gdLst/>
                <a:ahLst/>
                <a:cxnLst/>
                <a:rect l="l" t="t" r="r" b="b"/>
                <a:pathLst>
                  <a:path w="1552" h="39576" extrusionOk="0">
                    <a:moveTo>
                      <a:pt x="62" y="0"/>
                    </a:moveTo>
                    <a:cubicBezTo>
                      <a:pt x="31" y="0"/>
                      <a:pt x="1" y="61"/>
                      <a:pt x="1" y="91"/>
                    </a:cubicBezTo>
                    <a:lnTo>
                      <a:pt x="1399" y="39484"/>
                    </a:lnTo>
                    <a:cubicBezTo>
                      <a:pt x="1399" y="39514"/>
                      <a:pt x="1430" y="39575"/>
                      <a:pt x="1490" y="39575"/>
                    </a:cubicBezTo>
                    <a:cubicBezTo>
                      <a:pt x="1521" y="39575"/>
                      <a:pt x="1551" y="39514"/>
                      <a:pt x="1551" y="39484"/>
                    </a:cubicBezTo>
                    <a:lnTo>
                      <a:pt x="153" y="91"/>
                    </a:lnTo>
                    <a:cubicBezTo>
                      <a:pt x="153" y="61"/>
                      <a:pt x="123" y="0"/>
                      <a:pt x="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2103;p56"/>
              <p:cNvSpPr/>
              <p:nvPr/>
            </p:nvSpPr>
            <p:spPr>
              <a:xfrm>
                <a:off x="1907675" y="2822075"/>
                <a:ext cx="5350" cy="224950"/>
              </a:xfrm>
              <a:custGeom>
                <a:avLst/>
                <a:gdLst/>
                <a:ahLst/>
                <a:cxnLst/>
                <a:rect l="l" t="t" r="r" b="b"/>
                <a:pathLst>
                  <a:path w="214" h="8998" extrusionOk="0">
                    <a:moveTo>
                      <a:pt x="92" y="0"/>
                    </a:moveTo>
                    <a:cubicBezTo>
                      <a:pt x="61" y="0"/>
                      <a:pt x="0" y="61"/>
                      <a:pt x="0" y="122"/>
                    </a:cubicBezTo>
                    <a:lnTo>
                      <a:pt x="0" y="8876"/>
                    </a:lnTo>
                    <a:cubicBezTo>
                      <a:pt x="0" y="8937"/>
                      <a:pt x="61" y="8997"/>
                      <a:pt x="92" y="8997"/>
                    </a:cubicBezTo>
                    <a:cubicBezTo>
                      <a:pt x="183" y="8997"/>
                      <a:pt x="213" y="8906"/>
                      <a:pt x="183" y="8876"/>
                    </a:cubicBezTo>
                    <a:lnTo>
                      <a:pt x="183" y="122"/>
                    </a:lnTo>
                    <a:cubicBezTo>
                      <a:pt x="183" y="61"/>
                      <a:pt x="12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2104;p56"/>
              <p:cNvSpPr/>
              <p:nvPr/>
            </p:nvSpPr>
            <p:spPr>
              <a:xfrm>
                <a:off x="1590800" y="2839550"/>
                <a:ext cx="94250" cy="235575"/>
              </a:xfrm>
              <a:custGeom>
                <a:avLst/>
                <a:gdLst/>
                <a:ahLst/>
                <a:cxnLst/>
                <a:rect l="l" t="t" r="r" b="b"/>
                <a:pathLst>
                  <a:path w="3770" h="9423" extrusionOk="0">
                    <a:moveTo>
                      <a:pt x="3435" y="0"/>
                    </a:moveTo>
                    <a:cubicBezTo>
                      <a:pt x="3374" y="0"/>
                      <a:pt x="3344" y="31"/>
                      <a:pt x="3344" y="61"/>
                    </a:cubicBezTo>
                    <a:cubicBezTo>
                      <a:pt x="3617" y="3435"/>
                      <a:pt x="2402" y="6839"/>
                      <a:pt x="31" y="9271"/>
                    </a:cubicBezTo>
                    <a:cubicBezTo>
                      <a:pt x="0" y="9301"/>
                      <a:pt x="0" y="9332"/>
                      <a:pt x="31" y="9393"/>
                    </a:cubicBezTo>
                    <a:cubicBezTo>
                      <a:pt x="92" y="9423"/>
                      <a:pt x="92" y="9423"/>
                      <a:pt x="122" y="9423"/>
                    </a:cubicBezTo>
                    <a:cubicBezTo>
                      <a:pt x="2523" y="6991"/>
                      <a:pt x="3769" y="3496"/>
                      <a:pt x="3496" y="61"/>
                    </a:cubicBezTo>
                    <a:cubicBezTo>
                      <a:pt x="3496" y="31"/>
                      <a:pt x="3465" y="0"/>
                      <a:pt x="3435" y="0"/>
                    </a:cubicBezTo>
                    <a:close/>
                    <a:moveTo>
                      <a:pt x="156" y="9409"/>
                    </a:moveTo>
                    <a:cubicBezTo>
                      <a:pt x="152" y="9409"/>
                      <a:pt x="142" y="9413"/>
                      <a:pt x="122" y="9423"/>
                    </a:cubicBezTo>
                    <a:cubicBezTo>
                      <a:pt x="142" y="9423"/>
                      <a:pt x="162" y="9409"/>
                      <a:pt x="156" y="940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2105;p56"/>
              <p:cNvSpPr/>
              <p:nvPr/>
            </p:nvSpPr>
            <p:spPr>
              <a:xfrm>
                <a:off x="2122725" y="2830425"/>
                <a:ext cx="91975" cy="197600"/>
              </a:xfrm>
              <a:custGeom>
                <a:avLst/>
                <a:gdLst/>
                <a:ahLst/>
                <a:cxnLst/>
                <a:rect l="l" t="t" r="r" b="b"/>
                <a:pathLst>
                  <a:path w="3679" h="7904" extrusionOk="0">
                    <a:moveTo>
                      <a:pt x="426" y="1"/>
                    </a:moveTo>
                    <a:cubicBezTo>
                      <a:pt x="335" y="1"/>
                      <a:pt x="304" y="31"/>
                      <a:pt x="304" y="61"/>
                    </a:cubicBezTo>
                    <a:cubicBezTo>
                      <a:pt x="152" y="1247"/>
                      <a:pt x="0" y="2979"/>
                      <a:pt x="547" y="4621"/>
                    </a:cubicBezTo>
                    <a:cubicBezTo>
                      <a:pt x="1064" y="6232"/>
                      <a:pt x="2219" y="7478"/>
                      <a:pt x="3617" y="7903"/>
                    </a:cubicBezTo>
                    <a:cubicBezTo>
                      <a:pt x="3648" y="7903"/>
                      <a:pt x="3678" y="7843"/>
                      <a:pt x="3678" y="7843"/>
                    </a:cubicBezTo>
                    <a:cubicBezTo>
                      <a:pt x="3678" y="7812"/>
                      <a:pt x="3648" y="7751"/>
                      <a:pt x="3617" y="7751"/>
                    </a:cubicBezTo>
                    <a:cubicBezTo>
                      <a:pt x="2310" y="7326"/>
                      <a:pt x="1186" y="6141"/>
                      <a:pt x="699" y="4590"/>
                    </a:cubicBezTo>
                    <a:cubicBezTo>
                      <a:pt x="183" y="2979"/>
                      <a:pt x="335" y="1247"/>
                      <a:pt x="487" y="92"/>
                    </a:cubicBezTo>
                    <a:cubicBezTo>
                      <a:pt x="487" y="31"/>
                      <a:pt x="456" y="1"/>
                      <a:pt x="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2106;p56"/>
              <p:cNvSpPr/>
              <p:nvPr/>
            </p:nvSpPr>
            <p:spPr>
              <a:xfrm>
                <a:off x="1864350" y="2847150"/>
                <a:ext cx="48675" cy="190750"/>
              </a:xfrm>
              <a:custGeom>
                <a:avLst/>
                <a:gdLst/>
                <a:ahLst/>
                <a:cxnLst/>
                <a:rect l="l" t="t" r="r" b="b"/>
                <a:pathLst>
                  <a:path w="1947" h="7630" extrusionOk="0">
                    <a:moveTo>
                      <a:pt x="92" y="0"/>
                    </a:moveTo>
                    <a:cubicBezTo>
                      <a:pt x="31" y="0"/>
                      <a:pt x="1" y="31"/>
                      <a:pt x="1" y="91"/>
                    </a:cubicBezTo>
                    <a:cubicBezTo>
                      <a:pt x="1" y="122"/>
                      <a:pt x="92" y="3131"/>
                      <a:pt x="335" y="5320"/>
                    </a:cubicBezTo>
                    <a:cubicBezTo>
                      <a:pt x="639" y="7599"/>
                      <a:pt x="1794" y="7630"/>
                      <a:pt x="1825" y="7630"/>
                    </a:cubicBezTo>
                    <a:cubicBezTo>
                      <a:pt x="1916" y="7630"/>
                      <a:pt x="1946" y="7599"/>
                      <a:pt x="1855" y="7508"/>
                    </a:cubicBezTo>
                    <a:cubicBezTo>
                      <a:pt x="1855" y="7478"/>
                      <a:pt x="1825" y="7447"/>
                      <a:pt x="1794" y="7447"/>
                    </a:cubicBezTo>
                    <a:cubicBezTo>
                      <a:pt x="1794" y="7447"/>
                      <a:pt x="761" y="7417"/>
                      <a:pt x="487" y="5289"/>
                    </a:cubicBezTo>
                    <a:cubicBezTo>
                      <a:pt x="244" y="3070"/>
                      <a:pt x="153" y="122"/>
                      <a:pt x="153" y="91"/>
                    </a:cubicBezTo>
                    <a:cubicBezTo>
                      <a:pt x="153" y="31"/>
                      <a:pt x="12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2107;p56"/>
              <p:cNvSpPr/>
              <p:nvPr/>
            </p:nvSpPr>
            <p:spPr>
              <a:xfrm>
                <a:off x="1559650" y="2865925"/>
                <a:ext cx="650475" cy="59525"/>
              </a:xfrm>
              <a:custGeom>
                <a:avLst/>
                <a:gdLst/>
                <a:ahLst/>
                <a:cxnLst/>
                <a:rect l="l" t="t" r="r" b="b"/>
                <a:pathLst>
                  <a:path w="26019" h="2381" extrusionOk="0">
                    <a:moveTo>
                      <a:pt x="20790" y="0"/>
                    </a:moveTo>
                    <a:cubicBezTo>
                      <a:pt x="15434" y="0"/>
                      <a:pt x="6885" y="281"/>
                      <a:pt x="61" y="2198"/>
                    </a:cubicBezTo>
                    <a:cubicBezTo>
                      <a:pt x="30" y="2198"/>
                      <a:pt x="0" y="2258"/>
                      <a:pt x="30" y="2319"/>
                    </a:cubicBezTo>
                    <a:cubicBezTo>
                      <a:pt x="0" y="2319"/>
                      <a:pt x="0" y="2380"/>
                      <a:pt x="30" y="2380"/>
                    </a:cubicBezTo>
                    <a:cubicBezTo>
                      <a:pt x="6893" y="436"/>
                      <a:pt x="15452" y="152"/>
                      <a:pt x="20798" y="152"/>
                    </a:cubicBezTo>
                    <a:cubicBezTo>
                      <a:pt x="22390" y="152"/>
                      <a:pt x="23697" y="178"/>
                      <a:pt x="24590" y="192"/>
                    </a:cubicBezTo>
                    <a:cubicBezTo>
                      <a:pt x="25219" y="219"/>
                      <a:pt x="25565" y="234"/>
                      <a:pt x="25758" y="234"/>
                    </a:cubicBezTo>
                    <a:cubicBezTo>
                      <a:pt x="25995" y="234"/>
                      <a:pt x="26002" y="211"/>
                      <a:pt x="26019" y="161"/>
                    </a:cubicBezTo>
                    <a:cubicBezTo>
                      <a:pt x="26019" y="131"/>
                      <a:pt x="26019" y="100"/>
                      <a:pt x="25988" y="40"/>
                    </a:cubicBezTo>
                    <a:lnTo>
                      <a:pt x="24621" y="40"/>
                    </a:lnTo>
                    <a:cubicBezTo>
                      <a:pt x="23721" y="26"/>
                      <a:pt x="22400" y="0"/>
                      <a:pt x="207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8" name="Google Shape;2108;p56"/>
              <p:cNvSpPr/>
              <p:nvPr/>
            </p:nvSpPr>
            <p:spPr>
              <a:xfrm>
                <a:off x="1878025" y="2822775"/>
                <a:ext cx="24350" cy="32000"/>
              </a:xfrm>
              <a:custGeom>
                <a:avLst/>
                <a:gdLst/>
                <a:ahLst/>
                <a:cxnLst/>
                <a:rect l="l" t="t" r="r" b="b"/>
                <a:pathLst>
                  <a:path w="974" h="1280" extrusionOk="0">
                    <a:moveTo>
                      <a:pt x="446" y="0"/>
                    </a:moveTo>
                    <a:cubicBezTo>
                      <a:pt x="193" y="0"/>
                      <a:pt x="1" y="266"/>
                      <a:pt x="1" y="641"/>
                    </a:cubicBezTo>
                    <a:cubicBezTo>
                      <a:pt x="1" y="975"/>
                      <a:pt x="214" y="1279"/>
                      <a:pt x="487" y="1279"/>
                    </a:cubicBezTo>
                    <a:cubicBezTo>
                      <a:pt x="761" y="1279"/>
                      <a:pt x="974" y="975"/>
                      <a:pt x="974" y="641"/>
                    </a:cubicBezTo>
                    <a:cubicBezTo>
                      <a:pt x="974" y="307"/>
                      <a:pt x="730" y="3"/>
                      <a:pt x="487" y="3"/>
                    </a:cubicBezTo>
                    <a:cubicBezTo>
                      <a:pt x="473" y="1"/>
                      <a:pt x="460" y="0"/>
                      <a:pt x="4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9" name="Google Shape;2109;p56"/>
              <p:cNvSpPr/>
              <p:nvPr/>
            </p:nvSpPr>
            <p:spPr>
              <a:xfrm>
                <a:off x="1970750" y="4123750"/>
                <a:ext cx="288025" cy="119100"/>
              </a:xfrm>
              <a:custGeom>
                <a:avLst/>
                <a:gdLst/>
                <a:ahLst/>
                <a:cxnLst/>
                <a:rect l="l" t="t" r="r" b="b"/>
                <a:pathLst>
                  <a:path w="11521" h="4764" extrusionOk="0">
                    <a:moveTo>
                      <a:pt x="7994" y="1"/>
                    </a:moveTo>
                    <a:cubicBezTo>
                      <a:pt x="7994" y="1"/>
                      <a:pt x="5986" y="1057"/>
                      <a:pt x="3604" y="1057"/>
                    </a:cubicBezTo>
                    <a:cubicBezTo>
                      <a:pt x="2581" y="1057"/>
                      <a:pt x="1488" y="862"/>
                      <a:pt x="456" y="305"/>
                    </a:cubicBezTo>
                    <a:lnTo>
                      <a:pt x="456" y="305"/>
                    </a:lnTo>
                    <a:cubicBezTo>
                      <a:pt x="487" y="426"/>
                      <a:pt x="0" y="1490"/>
                      <a:pt x="61" y="3314"/>
                    </a:cubicBezTo>
                    <a:cubicBezTo>
                      <a:pt x="61" y="3314"/>
                      <a:pt x="322" y="4763"/>
                      <a:pt x="5339" y="4763"/>
                    </a:cubicBezTo>
                    <a:cubicBezTo>
                      <a:pt x="5997" y="4763"/>
                      <a:pt x="6737" y="4738"/>
                      <a:pt x="7569" y="4682"/>
                    </a:cubicBezTo>
                    <a:cubicBezTo>
                      <a:pt x="9058" y="4591"/>
                      <a:pt x="10213" y="4499"/>
                      <a:pt x="11186" y="4378"/>
                    </a:cubicBezTo>
                    <a:cubicBezTo>
                      <a:pt x="10943" y="3314"/>
                      <a:pt x="11064" y="2159"/>
                      <a:pt x="11520" y="1247"/>
                    </a:cubicBezTo>
                    <a:cubicBezTo>
                      <a:pt x="10578" y="852"/>
                      <a:pt x="9423" y="396"/>
                      <a:pt x="79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2110;p56"/>
              <p:cNvSpPr/>
              <p:nvPr/>
            </p:nvSpPr>
            <p:spPr>
              <a:xfrm>
                <a:off x="1499600" y="1202725"/>
                <a:ext cx="141375" cy="309325"/>
              </a:xfrm>
              <a:custGeom>
                <a:avLst/>
                <a:gdLst/>
                <a:ahLst/>
                <a:cxnLst/>
                <a:rect l="l" t="t" r="r" b="b"/>
                <a:pathLst>
                  <a:path w="5655" h="12373" extrusionOk="0">
                    <a:moveTo>
                      <a:pt x="5573" y="0"/>
                    </a:moveTo>
                    <a:cubicBezTo>
                      <a:pt x="4204" y="0"/>
                      <a:pt x="2873" y="754"/>
                      <a:pt x="2098" y="1916"/>
                    </a:cubicBezTo>
                    <a:cubicBezTo>
                      <a:pt x="1338" y="3102"/>
                      <a:pt x="1217" y="4652"/>
                      <a:pt x="1794" y="5928"/>
                    </a:cubicBezTo>
                    <a:cubicBezTo>
                      <a:pt x="1855" y="6141"/>
                      <a:pt x="1977" y="6324"/>
                      <a:pt x="1977" y="6506"/>
                    </a:cubicBezTo>
                    <a:cubicBezTo>
                      <a:pt x="1977" y="6810"/>
                      <a:pt x="1764" y="7083"/>
                      <a:pt x="1551" y="7357"/>
                    </a:cubicBezTo>
                    <a:cubicBezTo>
                      <a:pt x="913" y="8117"/>
                      <a:pt x="274" y="8968"/>
                      <a:pt x="153" y="9971"/>
                    </a:cubicBezTo>
                    <a:cubicBezTo>
                      <a:pt x="1" y="10944"/>
                      <a:pt x="548" y="12129"/>
                      <a:pt x="1490" y="12372"/>
                    </a:cubicBezTo>
                    <a:lnTo>
                      <a:pt x="5654" y="1"/>
                    </a:lnTo>
                    <a:cubicBezTo>
                      <a:pt x="5627" y="1"/>
                      <a:pt x="5600" y="0"/>
                      <a:pt x="55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1" name="Google Shape;2111;p56"/>
              <p:cNvSpPr/>
              <p:nvPr/>
            </p:nvSpPr>
            <p:spPr>
              <a:xfrm>
                <a:off x="2216175" y="1391200"/>
                <a:ext cx="68025" cy="263700"/>
              </a:xfrm>
              <a:custGeom>
                <a:avLst/>
                <a:gdLst/>
                <a:ahLst/>
                <a:cxnLst/>
                <a:rect l="l" t="t" r="r" b="b"/>
                <a:pathLst>
                  <a:path w="2721" h="10548" extrusionOk="0">
                    <a:moveTo>
                      <a:pt x="1" y="0"/>
                    </a:moveTo>
                    <a:lnTo>
                      <a:pt x="1" y="0"/>
                    </a:lnTo>
                    <a:cubicBezTo>
                      <a:pt x="214" y="1125"/>
                      <a:pt x="548" y="2493"/>
                      <a:pt x="791" y="2766"/>
                    </a:cubicBezTo>
                    <a:cubicBezTo>
                      <a:pt x="791" y="2766"/>
                      <a:pt x="305" y="8997"/>
                      <a:pt x="700" y="10304"/>
                    </a:cubicBezTo>
                    <a:cubicBezTo>
                      <a:pt x="757" y="10471"/>
                      <a:pt x="835" y="10547"/>
                      <a:pt x="928" y="10547"/>
                    </a:cubicBezTo>
                    <a:cubicBezTo>
                      <a:pt x="1526" y="10547"/>
                      <a:pt x="2720" y="7379"/>
                      <a:pt x="2615" y="5168"/>
                    </a:cubicBezTo>
                    <a:cubicBezTo>
                      <a:pt x="2524" y="3678"/>
                      <a:pt x="2341" y="2888"/>
                      <a:pt x="2189" y="2493"/>
                    </a:cubicBezTo>
                    <a:cubicBezTo>
                      <a:pt x="1673" y="2189"/>
                      <a:pt x="913" y="1581"/>
                      <a:pt x="548" y="973"/>
                    </a:cubicBezTo>
                    <a:cubicBezTo>
                      <a:pt x="335" y="608"/>
                      <a:pt x="153" y="274"/>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2" name="Google Shape;2112;p56"/>
              <p:cNvSpPr/>
              <p:nvPr/>
            </p:nvSpPr>
            <p:spPr>
              <a:xfrm>
                <a:off x="1577875" y="1186300"/>
                <a:ext cx="677100" cy="733400"/>
              </a:xfrm>
              <a:custGeom>
                <a:avLst/>
                <a:gdLst/>
                <a:ahLst/>
                <a:cxnLst/>
                <a:rect l="l" t="t" r="r" b="b"/>
                <a:pathLst>
                  <a:path w="27084" h="29336" extrusionOk="0">
                    <a:moveTo>
                      <a:pt x="14306" y="1"/>
                    </a:moveTo>
                    <a:cubicBezTo>
                      <a:pt x="13541" y="1"/>
                      <a:pt x="12744" y="37"/>
                      <a:pt x="11916" y="111"/>
                    </a:cubicBezTo>
                    <a:cubicBezTo>
                      <a:pt x="3739" y="810"/>
                      <a:pt x="1" y="7315"/>
                      <a:pt x="548" y="16282"/>
                    </a:cubicBezTo>
                    <a:cubicBezTo>
                      <a:pt x="1156" y="25248"/>
                      <a:pt x="7204" y="28713"/>
                      <a:pt x="13435" y="29291"/>
                    </a:cubicBezTo>
                    <a:cubicBezTo>
                      <a:pt x="13798" y="29321"/>
                      <a:pt x="14156" y="29335"/>
                      <a:pt x="14509" y="29335"/>
                    </a:cubicBezTo>
                    <a:cubicBezTo>
                      <a:pt x="20633" y="29335"/>
                      <a:pt x="25215" y="24953"/>
                      <a:pt x="26019" y="19838"/>
                    </a:cubicBezTo>
                    <a:cubicBezTo>
                      <a:pt x="27083" y="12938"/>
                      <a:pt x="26019" y="7923"/>
                      <a:pt x="26019" y="7923"/>
                    </a:cubicBezTo>
                    <a:cubicBezTo>
                      <a:pt x="25309" y="2869"/>
                      <a:pt x="21089" y="1"/>
                      <a:pt x="14306" y="1"/>
                    </a:cubicBezTo>
                    <a:close/>
                  </a:path>
                </a:pathLst>
              </a:custGeom>
              <a:solidFill>
                <a:srgbClr val="885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3" name="Google Shape;2113;p56"/>
              <p:cNvSpPr/>
              <p:nvPr/>
            </p:nvSpPr>
            <p:spPr>
              <a:xfrm>
                <a:off x="1700975" y="1629325"/>
                <a:ext cx="166450" cy="95375"/>
              </a:xfrm>
              <a:custGeom>
                <a:avLst/>
                <a:gdLst/>
                <a:ahLst/>
                <a:cxnLst/>
                <a:rect l="l" t="t" r="r" b="b"/>
                <a:pathLst>
                  <a:path w="6658" h="3815" extrusionOk="0">
                    <a:moveTo>
                      <a:pt x="2127" y="1"/>
                    </a:moveTo>
                    <a:cubicBezTo>
                      <a:pt x="1223" y="1"/>
                      <a:pt x="525" y="290"/>
                      <a:pt x="335" y="840"/>
                    </a:cubicBezTo>
                    <a:cubicBezTo>
                      <a:pt x="1" y="1722"/>
                      <a:pt x="1095" y="2907"/>
                      <a:pt x="2736" y="3515"/>
                    </a:cubicBezTo>
                    <a:cubicBezTo>
                      <a:pt x="3352" y="3716"/>
                      <a:pt x="3959" y="3815"/>
                      <a:pt x="4496" y="3815"/>
                    </a:cubicBezTo>
                    <a:cubicBezTo>
                      <a:pt x="5417" y="3815"/>
                      <a:pt x="6131" y="3525"/>
                      <a:pt x="6323" y="2968"/>
                    </a:cubicBezTo>
                    <a:cubicBezTo>
                      <a:pt x="6657" y="2086"/>
                      <a:pt x="5563" y="871"/>
                      <a:pt x="3922" y="324"/>
                    </a:cubicBezTo>
                    <a:cubicBezTo>
                      <a:pt x="3293" y="106"/>
                      <a:pt x="2672" y="1"/>
                      <a:pt x="2127" y="1"/>
                    </a:cubicBezTo>
                    <a:close/>
                  </a:path>
                </a:pathLst>
              </a:custGeom>
              <a:solidFill>
                <a:srgbClr val="7746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4" name="Google Shape;2114;p56"/>
              <p:cNvSpPr/>
              <p:nvPr/>
            </p:nvSpPr>
            <p:spPr>
              <a:xfrm>
                <a:off x="2039125" y="1681275"/>
                <a:ext cx="160375" cy="86300"/>
              </a:xfrm>
              <a:custGeom>
                <a:avLst/>
                <a:gdLst/>
                <a:ahLst/>
                <a:cxnLst/>
                <a:rect l="l" t="t" r="r" b="b"/>
                <a:pathLst>
                  <a:path w="6415" h="3452" extrusionOk="0">
                    <a:moveTo>
                      <a:pt x="3416" y="0"/>
                    </a:moveTo>
                    <a:cubicBezTo>
                      <a:pt x="3312" y="0"/>
                      <a:pt x="3207" y="3"/>
                      <a:pt x="3101" y="8"/>
                    </a:cubicBezTo>
                    <a:cubicBezTo>
                      <a:pt x="1369" y="130"/>
                      <a:pt x="1" y="981"/>
                      <a:pt x="62" y="1923"/>
                    </a:cubicBezTo>
                    <a:cubicBezTo>
                      <a:pt x="119" y="2808"/>
                      <a:pt x="1408" y="3452"/>
                      <a:pt x="2999" y="3452"/>
                    </a:cubicBezTo>
                    <a:cubicBezTo>
                      <a:pt x="3103" y="3452"/>
                      <a:pt x="3208" y="3449"/>
                      <a:pt x="3314" y="3443"/>
                    </a:cubicBezTo>
                    <a:cubicBezTo>
                      <a:pt x="5046" y="3322"/>
                      <a:pt x="6414" y="2471"/>
                      <a:pt x="6354" y="1528"/>
                    </a:cubicBezTo>
                    <a:cubicBezTo>
                      <a:pt x="6296" y="644"/>
                      <a:pt x="5007" y="0"/>
                      <a:pt x="3416" y="0"/>
                    </a:cubicBezTo>
                    <a:close/>
                  </a:path>
                </a:pathLst>
              </a:custGeom>
              <a:solidFill>
                <a:srgbClr val="7746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2115;p56"/>
              <p:cNvSpPr/>
              <p:nvPr/>
            </p:nvSpPr>
            <p:spPr>
              <a:xfrm>
                <a:off x="2046725" y="1291650"/>
                <a:ext cx="800" cy="1550"/>
              </a:xfrm>
              <a:custGeom>
                <a:avLst/>
                <a:gdLst/>
                <a:ahLst/>
                <a:cxnLst/>
                <a:rect l="l" t="t" r="r" b="b"/>
                <a:pathLst>
                  <a:path w="32" h="62" extrusionOk="0">
                    <a:moveTo>
                      <a:pt x="1" y="1"/>
                    </a:moveTo>
                    <a:cubicBezTo>
                      <a:pt x="1" y="1"/>
                      <a:pt x="1" y="31"/>
                      <a:pt x="31" y="61"/>
                    </a:cubicBezTo>
                    <a:cubicBezTo>
                      <a:pt x="31" y="31"/>
                      <a:pt x="1" y="1"/>
                      <a:pt x="1" y="1"/>
                    </a:cubicBezTo>
                    <a:close/>
                  </a:path>
                </a:pathLst>
              </a:custGeom>
              <a:solidFill>
                <a:srgbClr val="8558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2116;p56"/>
              <p:cNvSpPr/>
              <p:nvPr/>
            </p:nvSpPr>
            <p:spPr>
              <a:xfrm>
                <a:off x="1457050" y="1018800"/>
                <a:ext cx="934000" cy="789625"/>
              </a:xfrm>
              <a:custGeom>
                <a:avLst/>
                <a:gdLst/>
                <a:ahLst/>
                <a:cxnLst/>
                <a:rect l="l" t="t" r="r" b="b"/>
                <a:pathLst>
                  <a:path w="37360" h="31585" extrusionOk="0">
                    <a:moveTo>
                      <a:pt x="11234" y="0"/>
                    </a:moveTo>
                    <a:cubicBezTo>
                      <a:pt x="10039" y="0"/>
                      <a:pt x="9119" y="4896"/>
                      <a:pt x="9119" y="4896"/>
                    </a:cubicBezTo>
                    <a:cubicBezTo>
                      <a:pt x="9119" y="4896"/>
                      <a:pt x="7650" y="3933"/>
                      <a:pt x="6650" y="3933"/>
                    </a:cubicBezTo>
                    <a:cubicBezTo>
                      <a:pt x="6285" y="3933"/>
                      <a:pt x="5983" y="4061"/>
                      <a:pt x="5837" y="4410"/>
                    </a:cubicBezTo>
                    <a:cubicBezTo>
                      <a:pt x="5350" y="5687"/>
                      <a:pt x="7144" y="7328"/>
                      <a:pt x="7144" y="7328"/>
                    </a:cubicBezTo>
                    <a:cubicBezTo>
                      <a:pt x="7144" y="7328"/>
                      <a:pt x="1824" y="9304"/>
                      <a:pt x="4134" y="13103"/>
                    </a:cubicBezTo>
                    <a:cubicBezTo>
                      <a:pt x="4134" y="13103"/>
                      <a:pt x="1551" y="14805"/>
                      <a:pt x="1703" y="17389"/>
                    </a:cubicBezTo>
                    <a:cubicBezTo>
                      <a:pt x="1703" y="17389"/>
                      <a:pt x="1733" y="18301"/>
                      <a:pt x="2645" y="18726"/>
                    </a:cubicBezTo>
                    <a:cubicBezTo>
                      <a:pt x="2645" y="18726"/>
                      <a:pt x="1" y="20945"/>
                      <a:pt x="1976" y="24045"/>
                    </a:cubicBezTo>
                    <a:cubicBezTo>
                      <a:pt x="3939" y="27185"/>
                      <a:pt x="4492" y="31584"/>
                      <a:pt x="7120" y="31584"/>
                    </a:cubicBezTo>
                    <a:cubicBezTo>
                      <a:pt x="7138" y="31584"/>
                      <a:pt x="7156" y="31584"/>
                      <a:pt x="7174" y="31584"/>
                    </a:cubicBezTo>
                    <a:cubicBezTo>
                      <a:pt x="9818" y="31492"/>
                      <a:pt x="6840" y="27024"/>
                      <a:pt x="6110" y="25504"/>
                    </a:cubicBezTo>
                    <a:cubicBezTo>
                      <a:pt x="5442" y="23985"/>
                      <a:pt x="6262" y="22404"/>
                      <a:pt x="7508" y="18969"/>
                    </a:cubicBezTo>
                    <a:cubicBezTo>
                      <a:pt x="8785" y="15504"/>
                      <a:pt x="10487" y="11097"/>
                      <a:pt x="10487" y="11097"/>
                    </a:cubicBezTo>
                    <a:cubicBezTo>
                      <a:pt x="10487" y="11097"/>
                      <a:pt x="16051" y="14852"/>
                      <a:pt x="19870" y="14852"/>
                    </a:cubicBezTo>
                    <a:cubicBezTo>
                      <a:pt x="20424" y="14852"/>
                      <a:pt x="20941" y="14773"/>
                      <a:pt x="21399" y="14592"/>
                    </a:cubicBezTo>
                    <a:cubicBezTo>
                      <a:pt x="24487" y="13398"/>
                      <a:pt x="23890" y="11533"/>
                      <a:pt x="23621" y="11006"/>
                    </a:cubicBezTo>
                    <a:lnTo>
                      <a:pt x="23621" y="11006"/>
                    </a:lnTo>
                    <a:cubicBezTo>
                      <a:pt x="24014" y="11722"/>
                      <a:pt x="25946" y="14813"/>
                      <a:pt x="28421" y="15048"/>
                    </a:cubicBezTo>
                    <a:cubicBezTo>
                      <a:pt x="28490" y="15054"/>
                      <a:pt x="28556" y="15056"/>
                      <a:pt x="28619" y="15056"/>
                    </a:cubicBezTo>
                    <a:cubicBezTo>
                      <a:pt x="30228" y="15056"/>
                      <a:pt x="29994" y="13398"/>
                      <a:pt x="29947" y="13137"/>
                    </a:cubicBezTo>
                    <a:lnTo>
                      <a:pt x="29947" y="13137"/>
                    </a:lnTo>
                    <a:cubicBezTo>
                      <a:pt x="29978" y="13298"/>
                      <a:pt x="30115" y="14005"/>
                      <a:pt x="30275" y="14805"/>
                    </a:cubicBezTo>
                    <a:cubicBezTo>
                      <a:pt x="30427" y="15079"/>
                      <a:pt x="30609" y="15383"/>
                      <a:pt x="30852" y="15808"/>
                    </a:cubicBezTo>
                    <a:cubicBezTo>
                      <a:pt x="31217" y="16416"/>
                      <a:pt x="31947" y="17024"/>
                      <a:pt x="32433" y="17328"/>
                    </a:cubicBezTo>
                    <a:cubicBezTo>
                      <a:pt x="32342" y="17055"/>
                      <a:pt x="32251" y="16933"/>
                      <a:pt x="32251" y="16933"/>
                    </a:cubicBezTo>
                    <a:lnTo>
                      <a:pt x="32251" y="16933"/>
                    </a:lnTo>
                    <a:cubicBezTo>
                      <a:pt x="32251" y="16933"/>
                      <a:pt x="32854" y="17290"/>
                      <a:pt x="33510" y="17290"/>
                    </a:cubicBezTo>
                    <a:cubicBezTo>
                      <a:pt x="34181" y="17290"/>
                      <a:pt x="34908" y="16918"/>
                      <a:pt x="35108" y="15413"/>
                    </a:cubicBezTo>
                    <a:cubicBezTo>
                      <a:pt x="35381" y="13741"/>
                      <a:pt x="34074" y="12374"/>
                      <a:pt x="34074" y="12374"/>
                    </a:cubicBezTo>
                    <a:cubicBezTo>
                      <a:pt x="34074" y="12374"/>
                      <a:pt x="35868" y="12222"/>
                      <a:pt x="36779" y="10337"/>
                    </a:cubicBezTo>
                    <a:cubicBezTo>
                      <a:pt x="37360" y="9118"/>
                      <a:pt x="36734" y="8897"/>
                      <a:pt x="36202" y="8897"/>
                    </a:cubicBezTo>
                    <a:cubicBezTo>
                      <a:pt x="35898" y="8897"/>
                      <a:pt x="35624" y="8969"/>
                      <a:pt x="35624" y="8969"/>
                    </a:cubicBezTo>
                    <a:cubicBezTo>
                      <a:pt x="35624" y="8969"/>
                      <a:pt x="36506" y="7419"/>
                      <a:pt x="35381" y="6173"/>
                    </a:cubicBezTo>
                    <a:cubicBezTo>
                      <a:pt x="34745" y="5503"/>
                      <a:pt x="33575" y="5387"/>
                      <a:pt x="32469" y="5387"/>
                    </a:cubicBezTo>
                    <a:cubicBezTo>
                      <a:pt x="31878" y="5387"/>
                      <a:pt x="31305" y="5420"/>
                      <a:pt x="30842" y="5420"/>
                    </a:cubicBezTo>
                    <a:cubicBezTo>
                      <a:pt x="30598" y="5420"/>
                      <a:pt x="30384" y="5411"/>
                      <a:pt x="30214" y="5383"/>
                    </a:cubicBezTo>
                    <a:cubicBezTo>
                      <a:pt x="30214" y="5383"/>
                      <a:pt x="32342" y="3802"/>
                      <a:pt x="31156" y="2313"/>
                    </a:cubicBezTo>
                    <a:cubicBezTo>
                      <a:pt x="30818" y="1888"/>
                      <a:pt x="30186" y="1733"/>
                      <a:pt x="29419" y="1733"/>
                    </a:cubicBezTo>
                    <a:cubicBezTo>
                      <a:pt x="27498" y="1733"/>
                      <a:pt x="24735" y="2708"/>
                      <a:pt x="23649" y="2860"/>
                    </a:cubicBezTo>
                    <a:cubicBezTo>
                      <a:pt x="23334" y="2895"/>
                      <a:pt x="23050" y="2911"/>
                      <a:pt x="22787" y="2911"/>
                    </a:cubicBezTo>
                    <a:cubicBezTo>
                      <a:pt x="20715" y="2911"/>
                      <a:pt x="20039" y="1931"/>
                      <a:pt x="16896" y="1931"/>
                    </a:cubicBezTo>
                    <a:cubicBezTo>
                      <a:pt x="16327" y="1931"/>
                      <a:pt x="15678" y="1963"/>
                      <a:pt x="14925" y="2039"/>
                    </a:cubicBezTo>
                    <a:cubicBezTo>
                      <a:pt x="12554" y="2313"/>
                      <a:pt x="11156" y="3984"/>
                      <a:pt x="11156" y="3984"/>
                    </a:cubicBezTo>
                    <a:cubicBezTo>
                      <a:pt x="11156" y="3984"/>
                      <a:pt x="12493" y="124"/>
                      <a:pt x="11277" y="3"/>
                    </a:cubicBezTo>
                    <a:cubicBezTo>
                      <a:pt x="11263" y="1"/>
                      <a:pt x="11248" y="0"/>
                      <a:pt x="112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2117;p56"/>
              <p:cNvSpPr/>
              <p:nvPr/>
            </p:nvSpPr>
            <p:spPr>
              <a:xfrm>
                <a:off x="1482725" y="1546125"/>
                <a:ext cx="165850" cy="185250"/>
              </a:xfrm>
              <a:custGeom>
                <a:avLst/>
                <a:gdLst/>
                <a:ahLst/>
                <a:cxnLst/>
                <a:rect l="l" t="t" r="r" b="b"/>
                <a:pathLst>
                  <a:path w="6634" h="7410" extrusionOk="0">
                    <a:moveTo>
                      <a:pt x="3620" y="0"/>
                    </a:moveTo>
                    <a:cubicBezTo>
                      <a:pt x="2413" y="0"/>
                      <a:pt x="1097" y="589"/>
                      <a:pt x="615" y="2922"/>
                    </a:cubicBezTo>
                    <a:cubicBezTo>
                      <a:pt x="0" y="5901"/>
                      <a:pt x="1767" y="7409"/>
                      <a:pt x="3656" y="7409"/>
                    </a:cubicBezTo>
                    <a:cubicBezTo>
                      <a:pt x="4755" y="7409"/>
                      <a:pt x="5896" y="6899"/>
                      <a:pt x="6633" y="5870"/>
                    </a:cubicBezTo>
                    <a:lnTo>
                      <a:pt x="5965" y="612"/>
                    </a:lnTo>
                    <a:cubicBezTo>
                      <a:pt x="5965" y="612"/>
                      <a:pt x="4849" y="0"/>
                      <a:pt x="3620" y="0"/>
                    </a:cubicBezTo>
                    <a:close/>
                  </a:path>
                </a:pathLst>
              </a:custGeom>
              <a:solidFill>
                <a:srgbClr val="885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2118;p56"/>
              <p:cNvSpPr/>
              <p:nvPr/>
            </p:nvSpPr>
            <p:spPr>
              <a:xfrm>
                <a:off x="1751125" y="1401175"/>
                <a:ext cx="147450" cy="90150"/>
              </a:xfrm>
              <a:custGeom>
                <a:avLst/>
                <a:gdLst/>
                <a:ahLst/>
                <a:cxnLst/>
                <a:rect l="l" t="t" r="r" b="b"/>
                <a:pathLst>
                  <a:path w="5898" h="3606" extrusionOk="0">
                    <a:moveTo>
                      <a:pt x="1703" y="1"/>
                    </a:moveTo>
                    <a:cubicBezTo>
                      <a:pt x="554" y="1"/>
                      <a:pt x="305" y="848"/>
                      <a:pt x="305" y="848"/>
                    </a:cubicBezTo>
                    <a:cubicBezTo>
                      <a:pt x="1" y="1699"/>
                      <a:pt x="852" y="2398"/>
                      <a:pt x="2524" y="3158"/>
                    </a:cubicBezTo>
                    <a:cubicBezTo>
                      <a:pt x="3152" y="3465"/>
                      <a:pt x="3730" y="3605"/>
                      <a:pt x="4211" y="3605"/>
                    </a:cubicBezTo>
                    <a:cubicBezTo>
                      <a:pt x="4778" y="3605"/>
                      <a:pt x="5212" y="3411"/>
                      <a:pt x="5442" y="3066"/>
                    </a:cubicBezTo>
                    <a:cubicBezTo>
                      <a:pt x="5898" y="2337"/>
                      <a:pt x="5776" y="1486"/>
                      <a:pt x="3284" y="392"/>
                    </a:cubicBezTo>
                    <a:cubicBezTo>
                      <a:pt x="2625" y="106"/>
                      <a:pt x="2108" y="1"/>
                      <a:pt x="1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2119;p56"/>
              <p:cNvSpPr/>
              <p:nvPr/>
            </p:nvSpPr>
            <p:spPr>
              <a:xfrm>
                <a:off x="2068775" y="1450225"/>
                <a:ext cx="145925" cy="75425"/>
              </a:xfrm>
              <a:custGeom>
                <a:avLst/>
                <a:gdLst/>
                <a:ahLst/>
                <a:cxnLst/>
                <a:rect l="l" t="t" r="r" b="b"/>
                <a:pathLst>
                  <a:path w="5837" h="3017" extrusionOk="0">
                    <a:moveTo>
                      <a:pt x="3869" y="1"/>
                    </a:moveTo>
                    <a:cubicBezTo>
                      <a:pt x="3625" y="1"/>
                      <a:pt x="3350" y="22"/>
                      <a:pt x="3040" y="71"/>
                    </a:cubicBezTo>
                    <a:cubicBezTo>
                      <a:pt x="335" y="436"/>
                      <a:pt x="0" y="1256"/>
                      <a:pt x="213" y="2047"/>
                    </a:cubicBezTo>
                    <a:cubicBezTo>
                      <a:pt x="412" y="2643"/>
                      <a:pt x="1159" y="3016"/>
                      <a:pt x="2256" y="3016"/>
                    </a:cubicBezTo>
                    <a:cubicBezTo>
                      <a:pt x="2500" y="3016"/>
                      <a:pt x="2762" y="2997"/>
                      <a:pt x="3040" y="2959"/>
                    </a:cubicBezTo>
                    <a:cubicBezTo>
                      <a:pt x="4864" y="2655"/>
                      <a:pt x="5836" y="2199"/>
                      <a:pt x="5775" y="1287"/>
                    </a:cubicBezTo>
                    <a:cubicBezTo>
                      <a:pt x="5775" y="1287"/>
                      <a:pt x="5752" y="1"/>
                      <a:pt x="38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2120;p56"/>
              <p:cNvSpPr/>
              <p:nvPr/>
            </p:nvSpPr>
            <p:spPr>
              <a:xfrm>
                <a:off x="1805850" y="1558075"/>
                <a:ext cx="51700" cy="59125"/>
              </a:xfrm>
              <a:custGeom>
                <a:avLst/>
                <a:gdLst/>
                <a:ahLst/>
                <a:cxnLst/>
                <a:rect l="l" t="t" r="r" b="b"/>
                <a:pathLst>
                  <a:path w="2068" h="2365" extrusionOk="0">
                    <a:moveTo>
                      <a:pt x="1054" y="1"/>
                    </a:moveTo>
                    <a:cubicBezTo>
                      <a:pt x="588" y="1"/>
                      <a:pt x="172" y="434"/>
                      <a:pt x="61" y="1046"/>
                    </a:cubicBezTo>
                    <a:cubicBezTo>
                      <a:pt x="0" y="1684"/>
                      <a:pt x="335" y="2292"/>
                      <a:pt x="851" y="2353"/>
                    </a:cubicBezTo>
                    <a:cubicBezTo>
                      <a:pt x="898" y="2361"/>
                      <a:pt x="945" y="2364"/>
                      <a:pt x="991" y="2364"/>
                    </a:cubicBezTo>
                    <a:cubicBezTo>
                      <a:pt x="1479" y="2364"/>
                      <a:pt x="1895" y="1933"/>
                      <a:pt x="2006" y="1350"/>
                    </a:cubicBezTo>
                    <a:cubicBezTo>
                      <a:pt x="2067" y="681"/>
                      <a:pt x="1733" y="73"/>
                      <a:pt x="1186" y="12"/>
                    </a:cubicBezTo>
                    <a:cubicBezTo>
                      <a:pt x="1142" y="5"/>
                      <a:pt x="1098" y="1"/>
                      <a:pt x="10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2121;p56"/>
              <p:cNvSpPr/>
              <p:nvPr/>
            </p:nvSpPr>
            <p:spPr>
              <a:xfrm>
                <a:off x="2099925" y="1595325"/>
                <a:ext cx="52450" cy="59100"/>
              </a:xfrm>
              <a:custGeom>
                <a:avLst/>
                <a:gdLst/>
                <a:ahLst/>
                <a:cxnLst/>
                <a:rect l="l" t="t" r="r" b="b"/>
                <a:pathLst>
                  <a:path w="2098" h="2364" extrusionOk="0">
                    <a:moveTo>
                      <a:pt x="1084" y="0"/>
                    </a:moveTo>
                    <a:cubicBezTo>
                      <a:pt x="614" y="0"/>
                      <a:pt x="175" y="431"/>
                      <a:pt x="92" y="1015"/>
                    </a:cubicBezTo>
                    <a:cubicBezTo>
                      <a:pt x="0" y="1653"/>
                      <a:pt x="335" y="2291"/>
                      <a:pt x="882" y="2352"/>
                    </a:cubicBezTo>
                    <a:cubicBezTo>
                      <a:pt x="924" y="2360"/>
                      <a:pt x="966" y="2363"/>
                      <a:pt x="1008" y="2363"/>
                    </a:cubicBezTo>
                    <a:cubicBezTo>
                      <a:pt x="1480" y="2363"/>
                      <a:pt x="1923" y="1905"/>
                      <a:pt x="2007" y="1319"/>
                    </a:cubicBezTo>
                    <a:cubicBezTo>
                      <a:pt x="2098" y="680"/>
                      <a:pt x="1763" y="73"/>
                      <a:pt x="1216" y="12"/>
                    </a:cubicBezTo>
                    <a:cubicBezTo>
                      <a:pt x="1172" y="4"/>
                      <a:pt x="1128" y="0"/>
                      <a:pt x="10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2122;p56"/>
              <p:cNvSpPr/>
              <p:nvPr/>
            </p:nvSpPr>
            <p:spPr>
              <a:xfrm>
                <a:off x="1518600" y="1582625"/>
                <a:ext cx="128450" cy="111800"/>
              </a:xfrm>
              <a:custGeom>
                <a:avLst/>
                <a:gdLst/>
                <a:ahLst/>
                <a:cxnLst/>
                <a:rect l="l" t="t" r="r" b="b"/>
                <a:pathLst>
                  <a:path w="5138" h="4472" extrusionOk="0">
                    <a:moveTo>
                      <a:pt x="1926" y="1"/>
                    </a:moveTo>
                    <a:cubicBezTo>
                      <a:pt x="1892" y="1"/>
                      <a:pt x="1858" y="1"/>
                      <a:pt x="1824" y="3"/>
                    </a:cubicBezTo>
                    <a:cubicBezTo>
                      <a:pt x="791" y="64"/>
                      <a:pt x="92" y="885"/>
                      <a:pt x="31" y="915"/>
                    </a:cubicBezTo>
                    <a:cubicBezTo>
                      <a:pt x="1" y="976"/>
                      <a:pt x="1" y="1037"/>
                      <a:pt x="31" y="1067"/>
                    </a:cubicBezTo>
                    <a:cubicBezTo>
                      <a:pt x="62" y="1097"/>
                      <a:pt x="92" y="1113"/>
                      <a:pt x="119" y="1113"/>
                    </a:cubicBezTo>
                    <a:cubicBezTo>
                      <a:pt x="145" y="1113"/>
                      <a:pt x="168" y="1097"/>
                      <a:pt x="183" y="1067"/>
                    </a:cubicBezTo>
                    <a:cubicBezTo>
                      <a:pt x="183" y="1037"/>
                      <a:pt x="882" y="277"/>
                      <a:pt x="1824" y="216"/>
                    </a:cubicBezTo>
                    <a:cubicBezTo>
                      <a:pt x="1883" y="210"/>
                      <a:pt x="1941" y="207"/>
                      <a:pt x="1999" y="207"/>
                    </a:cubicBezTo>
                    <a:cubicBezTo>
                      <a:pt x="2507" y="207"/>
                      <a:pt x="2968" y="445"/>
                      <a:pt x="3405" y="854"/>
                    </a:cubicBezTo>
                    <a:cubicBezTo>
                      <a:pt x="4834" y="2131"/>
                      <a:pt x="3466" y="4258"/>
                      <a:pt x="3466" y="4319"/>
                    </a:cubicBezTo>
                    <a:cubicBezTo>
                      <a:pt x="3405" y="4380"/>
                      <a:pt x="3466" y="4410"/>
                      <a:pt x="3496" y="4471"/>
                    </a:cubicBezTo>
                    <a:lnTo>
                      <a:pt x="3527" y="4471"/>
                    </a:lnTo>
                    <a:cubicBezTo>
                      <a:pt x="3587" y="4471"/>
                      <a:pt x="3618" y="4410"/>
                      <a:pt x="3648" y="4410"/>
                    </a:cubicBezTo>
                    <a:cubicBezTo>
                      <a:pt x="3679" y="4380"/>
                      <a:pt x="5138" y="2100"/>
                      <a:pt x="3587" y="702"/>
                    </a:cubicBezTo>
                    <a:cubicBezTo>
                      <a:pt x="3042" y="243"/>
                      <a:pt x="2497" y="1"/>
                      <a:pt x="19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3" name="Google Shape;2123;p56"/>
              <p:cNvSpPr/>
              <p:nvPr/>
            </p:nvSpPr>
            <p:spPr>
              <a:xfrm>
                <a:off x="1552800" y="1626300"/>
                <a:ext cx="72975" cy="22975"/>
              </a:xfrm>
              <a:custGeom>
                <a:avLst/>
                <a:gdLst/>
                <a:ahLst/>
                <a:cxnLst/>
                <a:rect l="l" t="t" r="r" b="b"/>
                <a:pathLst>
                  <a:path w="2919" h="919" extrusionOk="0">
                    <a:moveTo>
                      <a:pt x="1402" y="1"/>
                    </a:moveTo>
                    <a:cubicBezTo>
                      <a:pt x="695" y="1"/>
                      <a:pt x="92" y="323"/>
                      <a:pt x="92" y="323"/>
                    </a:cubicBezTo>
                    <a:cubicBezTo>
                      <a:pt x="31" y="323"/>
                      <a:pt x="1" y="384"/>
                      <a:pt x="31" y="445"/>
                    </a:cubicBezTo>
                    <a:cubicBezTo>
                      <a:pt x="92" y="445"/>
                      <a:pt x="92" y="475"/>
                      <a:pt x="122" y="475"/>
                    </a:cubicBezTo>
                    <a:lnTo>
                      <a:pt x="153" y="475"/>
                    </a:lnTo>
                    <a:cubicBezTo>
                      <a:pt x="153" y="475"/>
                      <a:pt x="716" y="172"/>
                      <a:pt x="1366" y="172"/>
                    </a:cubicBezTo>
                    <a:cubicBezTo>
                      <a:pt x="1825" y="172"/>
                      <a:pt x="2328" y="324"/>
                      <a:pt x="2706" y="840"/>
                    </a:cubicBezTo>
                    <a:cubicBezTo>
                      <a:pt x="2725" y="898"/>
                      <a:pt x="2757" y="919"/>
                      <a:pt x="2792" y="919"/>
                    </a:cubicBezTo>
                    <a:cubicBezTo>
                      <a:pt x="2813" y="919"/>
                      <a:pt x="2835" y="912"/>
                      <a:pt x="2858" y="900"/>
                    </a:cubicBezTo>
                    <a:cubicBezTo>
                      <a:pt x="2919" y="840"/>
                      <a:pt x="2919" y="779"/>
                      <a:pt x="2888" y="718"/>
                    </a:cubicBezTo>
                    <a:cubicBezTo>
                      <a:pt x="2459" y="163"/>
                      <a:pt x="1904" y="1"/>
                      <a:pt x="14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2124;p56"/>
              <p:cNvSpPr/>
              <p:nvPr/>
            </p:nvSpPr>
            <p:spPr>
              <a:xfrm>
                <a:off x="1947175" y="1420825"/>
                <a:ext cx="92750" cy="251550"/>
              </a:xfrm>
              <a:custGeom>
                <a:avLst/>
                <a:gdLst/>
                <a:ahLst/>
                <a:cxnLst/>
                <a:rect l="l" t="t" r="r" b="b"/>
                <a:pathLst>
                  <a:path w="3710" h="10062" extrusionOk="0">
                    <a:moveTo>
                      <a:pt x="1460" y="1"/>
                    </a:moveTo>
                    <a:cubicBezTo>
                      <a:pt x="1430" y="1"/>
                      <a:pt x="1369" y="31"/>
                      <a:pt x="1369" y="62"/>
                    </a:cubicBezTo>
                    <a:cubicBezTo>
                      <a:pt x="1217" y="670"/>
                      <a:pt x="1" y="6080"/>
                      <a:pt x="335" y="6840"/>
                    </a:cubicBezTo>
                    <a:cubicBezTo>
                      <a:pt x="457" y="7104"/>
                      <a:pt x="702" y="7369"/>
                      <a:pt x="1243" y="7369"/>
                    </a:cubicBezTo>
                    <a:cubicBezTo>
                      <a:pt x="1510" y="7369"/>
                      <a:pt x="1849" y="7304"/>
                      <a:pt x="2281" y="7144"/>
                    </a:cubicBezTo>
                    <a:cubicBezTo>
                      <a:pt x="2281" y="7083"/>
                      <a:pt x="2311" y="7083"/>
                      <a:pt x="2311" y="7083"/>
                    </a:cubicBezTo>
                    <a:cubicBezTo>
                      <a:pt x="2426" y="7056"/>
                      <a:pt x="2528" y="7043"/>
                      <a:pt x="2621" y="7043"/>
                    </a:cubicBezTo>
                    <a:cubicBezTo>
                      <a:pt x="2845" y="7043"/>
                      <a:pt x="3011" y="7123"/>
                      <a:pt x="3162" y="7296"/>
                    </a:cubicBezTo>
                    <a:cubicBezTo>
                      <a:pt x="3466" y="7660"/>
                      <a:pt x="3405" y="8512"/>
                      <a:pt x="3071" y="8998"/>
                    </a:cubicBezTo>
                    <a:cubicBezTo>
                      <a:pt x="2645" y="9636"/>
                      <a:pt x="1825" y="9879"/>
                      <a:pt x="1825" y="9879"/>
                    </a:cubicBezTo>
                    <a:cubicBezTo>
                      <a:pt x="1733" y="9879"/>
                      <a:pt x="1733" y="9940"/>
                      <a:pt x="1733" y="9971"/>
                    </a:cubicBezTo>
                    <a:cubicBezTo>
                      <a:pt x="1733" y="10031"/>
                      <a:pt x="1794" y="10062"/>
                      <a:pt x="1825" y="10062"/>
                    </a:cubicBezTo>
                    <a:cubicBezTo>
                      <a:pt x="1855" y="10062"/>
                      <a:pt x="1855" y="10062"/>
                      <a:pt x="1916" y="10031"/>
                    </a:cubicBezTo>
                    <a:cubicBezTo>
                      <a:pt x="1977" y="10031"/>
                      <a:pt x="2797" y="9758"/>
                      <a:pt x="3284" y="9059"/>
                    </a:cubicBezTo>
                    <a:cubicBezTo>
                      <a:pt x="3679" y="8512"/>
                      <a:pt x="3709" y="7600"/>
                      <a:pt x="3375" y="7144"/>
                    </a:cubicBezTo>
                    <a:cubicBezTo>
                      <a:pt x="3188" y="6937"/>
                      <a:pt x="2974" y="6828"/>
                      <a:pt x="2712" y="6828"/>
                    </a:cubicBezTo>
                    <a:cubicBezTo>
                      <a:pt x="2589" y="6828"/>
                      <a:pt x="2456" y="6852"/>
                      <a:pt x="2311" y="6901"/>
                    </a:cubicBezTo>
                    <a:cubicBezTo>
                      <a:pt x="2281" y="6901"/>
                      <a:pt x="2281" y="6931"/>
                      <a:pt x="2220" y="6931"/>
                    </a:cubicBezTo>
                    <a:cubicBezTo>
                      <a:pt x="1847" y="7098"/>
                      <a:pt x="1528" y="7178"/>
                      <a:pt x="1267" y="7178"/>
                    </a:cubicBezTo>
                    <a:cubicBezTo>
                      <a:pt x="910" y="7178"/>
                      <a:pt x="658" y="7029"/>
                      <a:pt x="518" y="6749"/>
                    </a:cubicBezTo>
                    <a:cubicBezTo>
                      <a:pt x="274" y="6171"/>
                      <a:pt x="1186" y="1733"/>
                      <a:pt x="1551" y="92"/>
                    </a:cubicBezTo>
                    <a:cubicBezTo>
                      <a:pt x="1551" y="62"/>
                      <a:pt x="1521" y="1"/>
                      <a:pt x="14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5" name="Google Shape;2125;p56"/>
              <p:cNvSpPr/>
              <p:nvPr/>
            </p:nvSpPr>
            <p:spPr>
              <a:xfrm>
                <a:off x="1906900" y="1699700"/>
                <a:ext cx="76025" cy="34225"/>
              </a:xfrm>
              <a:custGeom>
                <a:avLst/>
                <a:gdLst/>
                <a:ahLst/>
                <a:cxnLst/>
                <a:rect l="l" t="t" r="r" b="b"/>
                <a:pathLst>
                  <a:path w="3041" h="1369" fill="none" extrusionOk="0">
                    <a:moveTo>
                      <a:pt x="1" y="123"/>
                    </a:moveTo>
                    <a:cubicBezTo>
                      <a:pt x="1156" y="1"/>
                      <a:pt x="2341" y="487"/>
                      <a:pt x="3041" y="1369"/>
                    </a:cubicBezTo>
                  </a:path>
                </a:pathLst>
              </a:custGeom>
              <a:solidFill>
                <a:schemeClr val="dk1"/>
              </a:solid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6" name="Google Shape;2126;p56"/>
              <p:cNvSpPr/>
              <p:nvPr/>
            </p:nvSpPr>
            <p:spPr>
              <a:xfrm>
                <a:off x="1681975" y="1199025"/>
                <a:ext cx="587425" cy="249350"/>
              </a:xfrm>
              <a:custGeom>
                <a:avLst/>
                <a:gdLst/>
                <a:ahLst/>
                <a:cxnLst/>
                <a:rect l="l" t="t" r="r" b="b"/>
                <a:pathLst>
                  <a:path w="23497" h="9974" extrusionOk="0">
                    <a:moveTo>
                      <a:pt x="13527" y="301"/>
                    </a:moveTo>
                    <a:cubicBezTo>
                      <a:pt x="13527" y="332"/>
                      <a:pt x="13527" y="332"/>
                      <a:pt x="13531" y="332"/>
                    </a:cubicBezTo>
                    <a:cubicBezTo>
                      <a:pt x="13534" y="332"/>
                      <a:pt x="13542" y="332"/>
                      <a:pt x="13557" y="362"/>
                    </a:cubicBezTo>
                    <a:cubicBezTo>
                      <a:pt x="13709" y="453"/>
                      <a:pt x="13861" y="696"/>
                      <a:pt x="13983" y="879"/>
                    </a:cubicBezTo>
                    <a:cubicBezTo>
                      <a:pt x="14135" y="1061"/>
                      <a:pt x="14256" y="1304"/>
                      <a:pt x="14317" y="1517"/>
                    </a:cubicBezTo>
                    <a:cubicBezTo>
                      <a:pt x="14606" y="2239"/>
                      <a:pt x="14799" y="3018"/>
                      <a:pt x="14837" y="3794"/>
                    </a:cubicBezTo>
                    <a:lnTo>
                      <a:pt x="14837" y="3794"/>
                    </a:lnTo>
                    <a:cubicBezTo>
                      <a:pt x="14369" y="3047"/>
                      <a:pt x="13976" y="2236"/>
                      <a:pt x="13679" y="1426"/>
                    </a:cubicBezTo>
                    <a:cubicBezTo>
                      <a:pt x="13618" y="1183"/>
                      <a:pt x="13527" y="970"/>
                      <a:pt x="13497" y="727"/>
                    </a:cubicBezTo>
                    <a:lnTo>
                      <a:pt x="13497" y="392"/>
                    </a:lnTo>
                    <a:cubicBezTo>
                      <a:pt x="13527" y="362"/>
                      <a:pt x="13527" y="301"/>
                      <a:pt x="13527" y="301"/>
                    </a:cubicBezTo>
                    <a:close/>
                    <a:moveTo>
                      <a:pt x="21065" y="2581"/>
                    </a:moveTo>
                    <a:cubicBezTo>
                      <a:pt x="21095" y="2581"/>
                      <a:pt x="21126" y="2611"/>
                      <a:pt x="21156" y="2672"/>
                    </a:cubicBezTo>
                    <a:cubicBezTo>
                      <a:pt x="21247" y="2733"/>
                      <a:pt x="21278" y="2854"/>
                      <a:pt x="21308" y="2976"/>
                    </a:cubicBezTo>
                    <a:cubicBezTo>
                      <a:pt x="21430" y="3432"/>
                      <a:pt x="21460" y="3918"/>
                      <a:pt x="21460" y="4405"/>
                    </a:cubicBezTo>
                    <a:cubicBezTo>
                      <a:pt x="21460" y="4921"/>
                      <a:pt x="21399" y="5408"/>
                      <a:pt x="21278" y="5864"/>
                    </a:cubicBezTo>
                    <a:cubicBezTo>
                      <a:pt x="21250" y="5947"/>
                      <a:pt x="21221" y="6030"/>
                      <a:pt x="21191" y="6113"/>
                    </a:cubicBezTo>
                    <a:lnTo>
                      <a:pt x="21191" y="6113"/>
                    </a:lnTo>
                    <a:cubicBezTo>
                      <a:pt x="21084" y="5637"/>
                      <a:pt x="21003" y="5154"/>
                      <a:pt x="20943" y="4678"/>
                    </a:cubicBezTo>
                    <a:cubicBezTo>
                      <a:pt x="20852" y="4192"/>
                      <a:pt x="20822" y="3675"/>
                      <a:pt x="20852" y="3189"/>
                    </a:cubicBezTo>
                    <a:cubicBezTo>
                      <a:pt x="20852" y="3067"/>
                      <a:pt x="20852" y="2976"/>
                      <a:pt x="20913" y="2854"/>
                    </a:cubicBezTo>
                    <a:cubicBezTo>
                      <a:pt x="20943" y="2733"/>
                      <a:pt x="20974" y="2611"/>
                      <a:pt x="21004" y="2581"/>
                    </a:cubicBezTo>
                    <a:close/>
                    <a:moveTo>
                      <a:pt x="13575" y="1"/>
                    </a:moveTo>
                    <a:cubicBezTo>
                      <a:pt x="13521" y="1"/>
                      <a:pt x="13460" y="17"/>
                      <a:pt x="13405" y="58"/>
                    </a:cubicBezTo>
                    <a:cubicBezTo>
                      <a:pt x="13314" y="119"/>
                      <a:pt x="13253" y="240"/>
                      <a:pt x="13253" y="301"/>
                    </a:cubicBezTo>
                    <a:cubicBezTo>
                      <a:pt x="13223" y="453"/>
                      <a:pt x="13223" y="605"/>
                      <a:pt x="13253" y="727"/>
                    </a:cubicBezTo>
                    <a:cubicBezTo>
                      <a:pt x="13314" y="1000"/>
                      <a:pt x="13375" y="1274"/>
                      <a:pt x="13466" y="1487"/>
                    </a:cubicBezTo>
                    <a:cubicBezTo>
                      <a:pt x="13800" y="2429"/>
                      <a:pt x="14287" y="3341"/>
                      <a:pt x="14834" y="4192"/>
                    </a:cubicBezTo>
                    <a:cubicBezTo>
                      <a:pt x="14837" y="4196"/>
                      <a:pt x="14840" y="4201"/>
                      <a:pt x="14843" y="4206"/>
                    </a:cubicBezTo>
                    <a:lnTo>
                      <a:pt x="14843" y="4206"/>
                    </a:lnTo>
                    <a:cubicBezTo>
                      <a:pt x="14841" y="4272"/>
                      <a:pt x="14838" y="4338"/>
                      <a:pt x="14834" y="4405"/>
                    </a:cubicBezTo>
                    <a:cubicBezTo>
                      <a:pt x="14773" y="4861"/>
                      <a:pt x="14682" y="5377"/>
                      <a:pt x="14439" y="5772"/>
                    </a:cubicBezTo>
                    <a:cubicBezTo>
                      <a:pt x="14226" y="6198"/>
                      <a:pt x="13922" y="6532"/>
                      <a:pt x="13497" y="6806"/>
                    </a:cubicBezTo>
                    <a:cubicBezTo>
                      <a:pt x="13071" y="7079"/>
                      <a:pt x="12615" y="7262"/>
                      <a:pt x="12129" y="7353"/>
                    </a:cubicBezTo>
                    <a:cubicBezTo>
                      <a:pt x="11778" y="7419"/>
                      <a:pt x="11412" y="7469"/>
                      <a:pt x="11053" y="7469"/>
                    </a:cubicBezTo>
                    <a:cubicBezTo>
                      <a:pt x="10913" y="7469"/>
                      <a:pt x="10775" y="7461"/>
                      <a:pt x="10639" y="7444"/>
                    </a:cubicBezTo>
                    <a:cubicBezTo>
                      <a:pt x="9667" y="7414"/>
                      <a:pt x="8664" y="7140"/>
                      <a:pt x="7752" y="6806"/>
                    </a:cubicBezTo>
                    <a:cubicBezTo>
                      <a:pt x="6809" y="6472"/>
                      <a:pt x="5928" y="6046"/>
                      <a:pt x="5046" y="5560"/>
                    </a:cubicBezTo>
                    <a:cubicBezTo>
                      <a:pt x="3344" y="4557"/>
                      <a:pt x="1703" y="3402"/>
                      <a:pt x="244" y="2064"/>
                    </a:cubicBezTo>
                    <a:cubicBezTo>
                      <a:pt x="153" y="2034"/>
                      <a:pt x="92" y="2034"/>
                      <a:pt x="92" y="1943"/>
                    </a:cubicBezTo>
                    <a:cubicBezTo>
                      <a:pt x="1" y="1973"/>
                      <a:pt x="1" y="2095"/>
                      <a:pt x="92" y="2125"/>
                    </a:cubicBezTo>
                    <a:cubicBezTo>
                      <a:pt x="1521" y="3554"/>
                      <a:pt x="3162" y="4800"/>
                      <a:pt x="4895" y="5833"/>
                    </a:cubicBezTo>
                    <a:cubicBezTo>
                      <a:pt x="5806" y="6320"/>
                      <a:pt x="6718" y="6776"/>
                      <a:pt x="7691" y="7110"/>
                    </a:cubicBezTo>
                    <a:cubicBezTo>
                      <a:pt x="8633" y="7444"/>
                      <a:pt x="9667" y="7687"/>
                      <a:pt x="10670" y="7687"/>
                    </a:cubicBezTo>
                    <a:cubicBezTo>
                      <a:pt x="11186" y="7687"/>
                      <a:pt x="11703" y="7657"/>
                      <a:pt x="12189" y="7535"/>
                    </a:cubicBezTo>
                    <a:cubicBezTo>
                      <a:pt x="12706" y="7414"/>
                      <a:pt x="13193" y="7262"/>
                      <a:pt x="13648" y="6958"/>
                    </a:cubicBezTo>
                    <a:cubicBezTo>
                      <a:pt x="14104" y="6684"/>
                      <a:pt x="14469" y="6289"/>
                      <a:pt x="14712" y="5833"/>
                    </a:cubicBezTo>
                    <a:cubicBezTo>
                      <a:pt x="14940" y="5453"/>
                      <a:pt x="15042" y="5031"/>
                      <a:pt x="15104" y="4602"/>
                    </a:cubicBezTo>
                    <a:lnTo>
                      <a:pt x="15104" y="4602"/>
                    </a:lnTo>
                    <a:cubicBezTo>
                      <a:pt x="15567" y="5276"/>
                      <a:pt x="16111" y="5925"/>
                      <a:pt x="16718" y="6532"/>
                    </a:cubicBezTo>
                    <a:cubicBezTo>
                      <a:pt x="17114" y="6927"/>
                      <a:pt x="17478" y="7231"/>
                      <a:pt x="17934" y="7505"/>
                    </a:cubicBezTo>
                    <a:cubicBezTo>
                      <a:pt x="18390" y="7748"/>
                      <a:pt x="18877" y="7931"/>
                      <a:pt x="19424" y="7931"/>
                    </a:cubicBezTo>
                    <a:cubicBezTo>
                      <a:pt x="19472" y="7936"/>
                      <a:pt x="19520" y="7939"/>
                      <a:pt x="19569" y="7939"/>
                    </a:cubicBezTo>
                    <a:cubicBezTo>
                      <a:pt x="20041" y="7939"/>
                      <a:pt x="20519" y="7678"/>
                      <a:pt x="20822" y="7292"/>
                    </a:cubicBezTo>
                    <a:cubicBezTo>
                      <a:pt x="20929" y="7165"/>
                      <a:pt x="21024" y="7026"/>
                      <a:pt x="21109" y="6878"/>
                    </a:cubicBezTo>
                    <a:lnTo>
                      <a:pt x="21109" y="6878"/>
                    </a:lnTo>
                    <a:cubicBezTo>
                      <a:pt x="21185" y="7139"/>
                      <a:pt x="21272" y="7398"/>
                      <a:pt x="21369" y="7657"/>
                    </a:cubicBezTo>
                    <a:cubicBezTo>
                      <a:pt x="21551" y="8113"/>
                      <a:pt x="21734" y="8599"/>
                      <a:pt x="22038" y="9025"/>
                    </a:cubicBezTo>
                    <a:cubicBezTo>
                      <a:pt x="22311" y="9420"/>
                      <a:pt x="22737" y="9845"/>
                      <a:pt x="23284" y="9967"/>
                    </a:cubicBezTo>
                    <a:cubicBezTo>
                      <a:pt x="23296" y="9971"/>
                      <a:pt x="23308" y="9973"/>
                      <a:pt x="23320" y="9973"/>
                    </a:cubicBezTo>
                    <a:cubicBezTo>
                      <a:pt x="23391" y="9973"/>
                      <a:pt x="23436" y="9898"/>
                      <a:pt x="23436" y="9845"/>
                    </a:cubicBezTo>
                    <a:cubicBezTo>
                      <a:pt x="23497" y="9754"/>
                      <a:pt x="23406" y="9693"/>
                      <a:pt x="23345" y="9693"/>
                    </a:cubicBezTo>
                    <a:cubicBezTo>
                      <a:pt x="22919" y="9663"/>
                      <a:pt x="22524" y="9268"/>
                      <a:pt x="22281" y="8903"/>
                    </a:cubicBezTo>
                    <a:cubicBezTo>
                      <a:pt x="22007" y="8478"/>
                      <a:pt x="21825" y="8022"/>
                      <a:pt x="21612" y="7566"/>
                    </a:cubicBezTo>
                    <a:cubicBezTo>
                      <a:pt x="21488" y="7228"/>
                      <a:pt x="21381" y="6877"/>
                      <a:pt x="21289" y="6520"/>
                    </a:cubicBezTo>
                    <a:lnTo>
                      <a:pt x="21289" y="6520"/>
                    </a:lnTo>
                    <a:cubicBezTo>
                      <a:pt x="21380" y="6314"/>
                      <a:pt x="21456" y="6101"/>
                      <a:pt x="21521" y="5894"/>
                    </a:cubicBezTo>
                    <a:cubicBezTo>
                      <a:pt x="21612" y="5408"/>
                      <a:pt x="21703" y="4861"/>
                      <a:pt x="21703" y="4374"/>
                    </a:cubicBezTo>
                    <a:cubicBezTo>
                      <a:pt x="21703" y="3888"/>
                      <a:pt x="21673" y="3341"/>
                      <a:pt x="21521" y="2854"/>
                    </a:cubicBezTo>
                    <a:cubicBezTo>
                      <a:pt x="21460" y="2703"/>
                      <a:pt x="21399" y="2581"/>
                      <a:pt x="21308" y="2490"/>
                    </a:cubicBezTo>
                    <a:cubicBezTo>
                      <a:pt x="21278" y="2429"/>
                      <a:pt x="21217" y="2368"/>
                      <a:pt x="21126" y="2338"/>
                    </a:cubicBezTo>
                    <a:cubicBezTo>
                      <a:pt x="21095" y="2338"/>
                      <a:pt x="21065" y="2277"/>
                      <a:pt x="20974" y="2277"/>
                    </a:cubicBezTo>
                    <a:cubicBezTo>
                      <a:pt x="20943" y="2277"/>
                      <a:pt x="20852" y="2338"/>
                      <a:pt x="20822" y="2368"/>
                    </a:cubicBezTo>
                    <a:cubicBezTo>
                      <a:pt x="20670" y="2520"/>
                      <a:pt x="20670" y="2672"/>
                      <a:pt x="20640" y="2763"/>
                    </a:cubicBezTo>
                    <a:cubicBezTo>
                      <a:pt x="20640" y="2885"/>
                      <a:pt x="20609" y="3037"/>
                      <a:pt x="20609" y="3158"/>
                    </a:cubicBezTo>
                    <a:cubicBezTo>
                      <a:pt x="20609" y="3645"/>
                      <a:pt x="20640" y="4192"/>
                      <a:pt x="20670" y="4678"/>
                    </a:cubicBezTo>
                    <a:cubicBezTo>
                      <a:pt x="20745" y="5317"/>
                      <a:pt x="20855" y="5933"/>
                      <a:pt x="21014" y="6539"/>
                    </a:cubicBezTo>
                    <a:lnTo>
                      <a:pt x="21014" y="6539"/>
                    </a:lnTo>
                    <a:cubicBezTo>
                      <a:pt x="20912" y="6755"/>
                      <a:pt x="20791" y="6959"/>
                      <a:pt x="20640" y="7140"/>
                    </a:cubicBezTo>
                    <a:cubicBezTo>
                      <a:pt x="20336" y="7535"/>
                      <a:pt x="19880" y="7718"/>
                      <a:pt x="19424" y="7718"/>
                    </a:cubicBezTo>
                    <a:cubicBezTo>
                      <a:pt x="18937" y="7718"/>
                      <a:pt x="18481" y="7535"/>
                      <a:pt x="18056" y="7292"/>
                    </a:cubicBezTo>
                    <a:cubicBezTo>
                      <a:pt x="17630" y="7049"/>
                      <a:pt x="17205" y="6745"/>
                      <a:pt x="16870" y="6380"/>
                    </a:cubicBezTo>
                    <a:cubicBezTo>
                      <a:pt x="16199" y="5765"/>
                      <a:pt x="15631" y="5047"/>
                      <a:pt x="15142" y="4273"/>
                    </a:cubicBezTo>
                    <a:lnTo>
                      <a:pt x="15142" y="4273"/>
                    </a:lnTo>
                    <a:cubicBezTo>
                      <a:pt x="15189" y="3263"/>
                      <a:pt x="14977" y="2255"/>
                      <a:pt x="14591" y="1335"/>
                    </a:cubicBezTo>
                    <a:lnTo>
                      <a:pt x="14256" y="666"/>
                    </a:lnTo>
                    <a:cubicBezTo>
                      <a:pt x="14104" y="453"/>
                      <a:pt x="13983" y="240"/>
                      <a:pt x="13709" y="58"/>
                    </a:cubicBezTo>
                    <a:cubicBezTo>
                      <a:pt x="13693" y="25"/>
                      <a:pt x="13639" y="1"/>
                      <a:pt x="135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2127;p56"/>
              <p:cNvSpPr/>
              <p:nvPr/>
            </p:nvSpPr>
            <p:spPr>
              <a:xfrm>
                <a:off x="1028475" y="1354725"/>
                <a:ext cx="1709775" cy="1557575"/>
              </a:xfrm>
              <a:custGeom>
                <a:avLst/>
                <a:gdLst/>
                <a:ahLst/>
                <a:cxnLst/>
                <a:rect l="l" t="t" r="r" b="b"/>
                <a:pathLst>
                  <a:path w="68391" h="62303" extrusionOk="0">
                    <a:moveTo>
                      <a:pt x="7964" y="0"/>
                    </a:moveTo>
                    <a:cubicBezTo>
                      <a:pt x="4317" y="3040"/>
                      <a:pt x="5198" y="2493"/>
                      <a:pt x="1" y="4651"/>
                    </a:cubicBezTo>
                    <a:cubicBezTo>
                      <a:pt x="730" y="8876"/>
                      <a:pt x="2311" y="12554"/>
                      <a:pt x="3162" y="16019"/>
                    </a:cubicBezTo>
                    <a:cubicBezTo>
                      <a:pt x="4773" y="22797"/>
                      <a:pt x="7417" y="27326"/>
                      <a:pt x="9849" y="30973"/>
                    </a:cubicBezTo>
                    <a:cubicBezTo>
                      <a:pt x="13435" y="36293"/>
                      <a:pt x="16870" y="39150"/>
                      <a:pt x="17995" y="39606"/>
                    </a:cubicBezTo>
                    <a:cubicBezTo>
                      <a:pt x="17995" y="39606"/>
                      <a:pt x="18390" y="41490"/>
                      <a:pt x="17812" y="45381"/>
                    </a:cubicBezTo>
                    <a:cubicBezTo>
                      <a:pt x="17022" y="50883"/>
                      <a:pt x="17964" y="59424"/>
                      <a:pt x="18815" y="60548"/>
                    </a:cubicBezTo>
                    <a:cubicBezTo>
                      <a:pt x="19208" y="61057"/>
                      <a:pt x="19336" y="61329"/>
                      <a:pt x="20086" y="61329"/>
                    </a:cubicBezTo>
                    <a:cubicBezTo>
                      <a:pt x="20906" y="61329"/>
                      <a:pt x="22468" y="61004"/>
                      <a:pt x="25928" y="60305"/>
                    </a:cubicBezTo>
                    <a:cubicBezTo>
                      <a:pt x="29553" y="59574"/>
                      <a:pt x="34497" y="59106"/>
                      <a:pt x="38715" y="59106"/>
                    </a:cubicBezTo>
                    <a:cubicBezTo>
                      <a:pt x="42207" y="59106"/>
                      <a:pt x="45201" y="59426"/>
                      <a:pt x="46536" y="60184"/>
                    </a:cubicBezTo>
                    <a:cubicBezTo>
                      <a:pt x="46886" y="60376"/>
                      <a:pt x="47182" y="60461"/>
                      <a:pt x="47432" y="60461"/>
                    </a:cubicBezTo>
                    <a:cubicBezTo>
                      <a:pt x="49312" y="60461"/>
                      <a:pt x="48589" y="55648"/>
                      <a:pt x="48482" y="55594"/>
                    </a:cubicBezTo>
                    <a:cubicBezTo>
                      <a:pt x="48360" y="55533"/>
                      <a:pt x="46780" y="51491"/>
                      <a:pt x="47448" y="48481"/>
                    </a:cubicBezTo>
                    <a:cubicBezTo>
                      <a:pt x="47449" y="48479"/>
                      <a:pt x="47451" y="48477"/>
                      <a:pt x="47452" y="48477"/>
                    </a:cubicBezTo>
                    <a:cubicBezTo>
                      <a:pt x="47590" y="48477"/>
                      <a:pt x="49716" y="56966"/>
                      <a:pt x="63588" y="62281"/>
                    </a:cubicBezTo>
                    <a:cubicBezTo>
                      <a:pt x="63627" y="62296"/>
                      <a:pt x="63667" y="62303"/>
                      <a:pt x="63710" y="62303"/>
                    </a:cubicBezTo>
                    <a:cubicBezTo>
                      <a:pt x="65003" y="62303"/>
                      <a:pt x="68391" y="55898"/>
                      <a:pt x="68391" y="55898"/>
                    </a:cubicBezTo>
                    <a:cubicBezTo>
                      <a:pt x="58451" y="49819"/>
                      <a:pt x="54834" y="41460"/>
                      <a:pt x="55138" y="41126"/>
                    </a:cubicBezTo>
                    <a:cubicBezTo>
                      <a:pt x="54196" y="36992"/>
                      <a:pt x="52707" y="32797"/>
                      <a:pt x="50245" y="30153"/>
                    </a:cubicBezTo>
                    <a:cubicBezTo>
                      <a:pt x="47691" y="27417"/>
                      <a:pt x="45837" y="25533"/>
                      <a:pt x="40305" y="24590"/>
                    </a:cubicBezTo>
                    <a:cubicBezTo>
                      <a:pt x="40305" y="24590"/>
                      <a:pt x="37476" y="25990"/>
                      <a:pt x="33532" y="25990"/>
                    </a:cubicBezTo>
                    <a:cubicBezTo>
                      <a:pt x="33450" y="25990"/>
                      <a:pt x="33367" y="25990"/>
                      <a:pt x="33284" y="25989"/>
                    </a:cubicBezTo>
                    <a:cubicBezTo>
                      <a:pt x="31186" y="25958"/>
                      <a:pt x="28846" y="25533"/>
                      <a:pt x="26445" y="24378"/>
                    </a:cubicBezTo>
                    <a:cubicBezTo>
                      <a:pt x="26445" y="24378"/>
                      <a:pt x="23770" y="23770"/>
                      <a:pt x="20214" y="20274"/>
                    </a:cubicBezTo>
                    <a:cubicBezTo>
                      <a:pt x="18299" y="18390"/>
                      <a:pt x="15989" y="16019"/>
                      <a:pt x="14013" y="11855"/>
                    </a:cubicBezTo>
                    <a:cubicBezTo>
                      <a:pt x="12524" y="8785"/>
                      <a:pt x="10061" y="5076"/>
                      <a:pt x="79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56"/>
              <p:cNvSpPr/>
              <p:nvPr/>
            </p:nvSpPr>
            <p:spPr>
              <a:xfrm>
                <a:off x="1480600" y="2307200"/>
                <a:ext cx="736375" cy="112150"/>
              </a:xfrm>
              <a:custGeom>
                <a:avLst/>
                <a:gdLst/>
                <a:ahLst/>
                <a:cxnLst/>
                <a:rect l="l" t="t" r="r" b="b"/>
                <a:pathLst>
                  <a:path w="29455" h="4486" extrusionOk="0">
                    <a:moveTo>
                      <a:pt x="23504" y="0"/>
                    </a:moveTo>
                    <a:cubicBezTo>
                      <a:pt x="22420" y="0"/>
                      <a:pt x="21210" y="154"/>
                      <a:pt x="19910" y="565"/>
                    </a:cubicBezTo>
                    <a:cubicBezTo>
                      <a:pt x="18501" y="1004"/>
                      <a:pt x="17161" y="1157"/>
                      <a:pt x="15757" y="1157"/>
                    </a:cubicBezTo>
                    <a:cubicBezTo>
                      <a:pt x="13467" y="1157"/>
                      <a:pt x="11004" y="749"/>
                      <a:pt x="7782" y="504"/>
                    </a:cubicBezTo>
                    <a:cubicBezTo>
                      <a:pt x="7440" y="480"/>
                      <a:pt x="7108" y="468"/>
                      <a:pt x="6789" y="468"/>
                    </a:cubicBezTo>
                    <a:cubicBezTo>
                      <a:pt x="2259" y="468"/>
                      <a:pt x="31" y="2723"/>
                      <a:pt x="31" y="2723"/>
                    </a:cubicBezTo>
                    <a:lnTo>
                      <a:pt x="1" y="4486"/>
                    </a:lnTo>
                    <a:cubicBezTo>
                      <a:pt x="1" y="4486"/>
                      <a:pt x="3070" y="2657"/>
                      <a:pt x="8626" y="2657"/>
                    </a:cubicBezTo>
                    <a:cubicBezTo>
                      <a:pt x="9518" y="2657"/>
                      <a:pt x="10473" y="2705"/>
                      <a:pt x="11491" y="2814"/>
                    </a:cubicBezTo>
                    <a:cubicBezTo>
                      <a:pt x="13208" y="3006"/>
                      <a:pt x="14657" y="3082"/>
                      <a:pt x="15904" y="3082"/>
                    </a:cubicBezTo>
                    <a:cubicBezTo>
                      <a:pt x="19975" y="3082"/>
                      <a:pt x="21896" y="2278"/>
                      <a:pt x="24014" y="2115"/>
                    </a:cubicBezTo>
                    <a:cubicBezTo>
                      <a:pt x="24132" y="2107"/>
                      <a:pt x="24251" y="2103"/>
                      <a:pt x="24370" y="2103"/>
                    </a:cubicBezTo>
                    <a:cubicBezTo>
                      <a:pt x="26979" y="2103"/>
                      <a:pt x="29454" y="3938"/>
                      <a:pt x="29454" y="3938"/>
                    </a:cubicBezTo>
                    <a:lnTo>
                      <a:pt x="28877" y="1385"/>
                    </a:lnTo>
                    <a:cubicBezTo>
                      <a:pt x="28877" y="1385"/>
                      <a:pt x="26757" y="0"/>
                      <a:pt x="235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9" name="Google Shape;2129;p56"/>
              <p:cNvSpPr/>
              <p:nvPr/>
            </p:nvSpPr>
            <p:spPr>
              <a:xfrm>
                <a:off x="1514800" y="2191525"/>
                <a:ext cx="678625" cy="109275"/>
              </a:xfrm>
              <a:custGeom>
                <a:avLst/>
                <a:gdLst/>
                <a:ahLst/>
                <a:cxnLst/>
                <a:rect l="l" t="t" r="r" b="b"/>
                <a:pathLst>
                  <a:path w="27145" h="4371" extrusionOk="0">
                    <a:moveTo>
                      <a:pt x="22115" y="1"/>
                    </a:moveTo>
                    <a:cubicBezTo>
                      <a:pt x="21081" y="1"/>
                      <a:pt x="19886" y="155"/>
                      <a:pt x="18542" y="571"/>
                    </a:cubicBezTo>
                    <a:cubicBezTo>
                      <a:pt x="17112" y="1028"/>
                      <a:pt x="15760" y="1187"/>
                      <a:pt x="14337" y="1187"/>
                    </a:cubicBezTo>
                    <a:cubicBezTo>
                      <a:pt x="12070" y="1187"/>
                      <a:pt x="9627" y="784"/>
                      <a:pt x="6414" y="541"/>
                    </a:cubicBezTo>
                    <a:cubicBezTo>
                      <a:pt x="6081" y="517"/>
                      <a:pt x="5759" y="506"/>
                      <a:pt x="5449" y="506"/>
                    </a:cubicBezTo>
                    <a:cubicBezTo>
                      <a:pt x="4174" y="506"/>
                      <a:pt x="3088" y="692"/>
                      <a:pt x="2159" y="936"/>
                    </a:cubicBezTo>
                    <a:lnTo>
                      <a:pt x="1" y="4371"/>
                    </a:lnTo>
                    <a:cubicBezTo>
                      <a:pt x="1549" y="3829"/>
                      <a:pt x="4304" y="2739"/>
                      <a:pt x="8040" y="2739"/>
                    </a:cubicBezTo>
                    <a:cubicBezTo>
                      <a:pt x="8704" y="2739"/>
                      <a:pt x="9398" y="2773"/>
                      <a:pt x="10123" y="2851"/>
                    </a:cubicBezTo>
                    <a:cubicBezTo>
                      <a:pt x="11840" y="3044"/>
                      <a:pt x="13289" y="3119"/>
                      <a:pt x="14536" y="3119"/>
                    </a:cubicBezTo>
                    <a:cubicBezTo>
                      <a:pt x="18607" y="3119"/>
                      <a:pt x="20528" y="2315"/>
                      <a:pt x="22646" y="2152"/>
                    </a:cubicBezTo>
                    <a:cubicBezTo>
                      <a:pt x="22806" y="2138"/>
                      <a:pt x="22964" y="2131"/>
                      <a:pt x="23118" y="2131"/>
                    </a:cubicBezTo>
                    <a:cubicBezTo>
                      <a:pt x="25582" y="2131"/>
                      <a:pt x="27144" y="3854"/>
                      <a:pt x="27144" y="3854"/>
                    </a:cubicBezTo>
                    <a:lnTo>
                      <a:pt x="26719" y="1271"/>
                    </a:lnTo>
                    <a:cubicBezTo>
                      <a:pt x="26719" y="1271"/>
                      <a:pt x="25081" y="1"/>
                      <a:pt x="22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0" name="Google Shape;2130;p56"/>
              <p:cNvSpPr/>
              <p:nvPr/>
            </p:nvSpPr>
            <p:spPr>
              <a:xfrm>
                <a:off x="1637150" y="1943300"/>
                <a:ext cx="427075" cy="97625"/>
              </a:xfrm>
              <a:custGeom>
                <a:avLst/>
                <a:gdLst/>
                <a:ahLst/>
                <a:cxnLst/>
                <a:rect l="l" t="t" r="r" b="b"/>
                <a:pathLst>
                  <a:path w="17083" h="3905" extrusionOk="0">
                    <a:moveTo>
                      <a:pt x="92" y="0"/>
                    </a:moveTo>
                    <a:cubicBezTo>
                      <a:pt x="82" y="0"/>
                      <a:pt x="71" y="4"/>
                      <a:pt x="61" y="14"/>
                    </a:cubicBezTo>
                    <a:cubicBezTo>
                      <a:pt x="61" y="75"/>
                      <a:pt x="0" y="105"/>
                      <a:pt x="61" y="136"/>
                    </a:cubicBezTo>
                    <a:cubicBezTo>
                      <a:pt x="61" y="166"/>
                      <a:pt x="2858" y="3905"/>
                      <a:pt x="8420" y="3905"/>
                    </a:cubicBezTo>
                    <a:cubicBezTo>
                      <a:pt x="8815" y="3905"/>
                      <a:pt x="9241" y="3874"/>
                      <a:pt x="9697" y="3844"/>
                    </a:cubicBezTo>
                    <a:cubicBezTo>
                      <a:pt x="14013" y="3418"/>
                      <a:pt x="16961" y="1564"/>
                      <a:pt x="16992" y="1564"/>
                    </a:cubicBezTo>
                    <a:cubicBezTo>
                      <a:pt x="17022" y="1534"/>
                      <a:pt x="17083" y="1503"/>
                      <a:pt x="17022" y="1473"/>
                    </a:cubicBezTo>
                    <a:cubicBezTo>
                      <a:pt x="17000" y="1428"/>
                      <a:pt x="16978" y="1400"/>
                      <a:pt x="16955" y="1400"/>
                    </a:cubicBezTo>
                    <a:cubicBezTo>
                      <a:pt x="16947" y="1400"/>
                      <a:pt x="16939" y="1404"/>
                      <a:pt x="16931" y="1412"/>
                    </a:cubicBezTo>
                    <a:cubicBezTo>
                      <a:pt x="16931" y="1412"/>
                      <a:pt x="14013" y="3205"/>
                      <a:pt x="9697" y="3661"/>
                    </a:cubicBezTo>
                    <a:cubicBezTo>
                      <a:pt x="9239" y="3710"/>
                      <a:pt x="8798" y="3732"/>
                      <a:pt x="8374" y="3732"/>
                    </a:cubicBezTo>
                    <a:cubicBezTo>
                      <a:pt x="2929" y="3732"/>
                      <a:pt x="181" y="42"/>
                      <a:pt x="152" y="14"/>
                    </a:cubicBezTo>
                    <a:cubicBezTo>
                      <a:pt x="132" y="14"/>
                      <a:pt x="11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56"/>
              <p:cNvSpPr/>
              <p:nvPr/>
            </p:nvSpPr>
            <p:spPr>
              <a:xfrm>
                <a:off x="2593100" y="2732400"/>
                <a:ext cx="110200" cy="167950"/>
              </a:xfrm>
              <a:custGeom>
                <a:avLst/>
                <a:gdLst/>
                <a:ahLst/>
                <a:cxnLst/>
                <a:rect l="l" t="t" r="r" b="b"/>
                <a:pathLst>
                  <a:path w="4408" h="6718" extrusionOk="0">
                    <a:moveTo>
                      <a:pt x="4377" y="1"/>
                    </a:moveTo>
                    <a:cubicBezTo>
                      <a:pt x="4316" y="1"/>
                      <a:pt x="4286" y="1"/>
                      <a:pt x="4256" y="31"/>
                    </a:cubicBezTo>
                    <a:cubicBezTo>
                      <a:pt x="4225" y="61"/>
                      <a:pt x="1733" y="4469"/>
                      <a:pt x="31" y="6596"/>
                    </a:cubicBezTo>
                    <a:cubicBezTo>
                      <a:pt x="0" y="6657"/>
                      <a:pt x="0" y="6688"/>
                      <a:pt x="31" y="6718"/>
                    </a:cubicBezTo>
                    <a:lnTo>
                      <a:pt x="61" y="6718"/>
                    </a:lnTo>
                    <a:cubicBezTo>
                      <a:pt x="102" y="6718"/>
                      <a:pt x="115" y="6704"/>
                      <a:pt x="138" y="6704"/>
                    </a:cubicBezTo>
                    <a:cubicBezTo>
                      <a:pt x="149" y="6704"/>
                      <a:pt x="162" y="6708"/>
                      <a:pt x="183" y="6718"/>
                    </a:cubicBezTo>
                    <a:cubicBezTo>
                      <a:pt x="1885" y="4560"/>
                      <a:pt x="4377" y="153"/>
                      <a:pt x="4408" y="122"/>
                    </a:cubicBezTo>
                    <a:cubicBezTo>
                      <a:pt x="4408" y="61"/>
                      <a:pt x="4408" y="31"/>
                      <a:pt x="43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56"/>
              <p:cNvSpPr/>
              <p:nvPr/>
            </p:nvSpPr>
            <p:spPr>
              <a:xfrm>
                <a:off x="2213900" y="2393500"/>
                <a:ext cx="28900" cy="168700"/>
              </a:xfrm>
              <a:custGeom>
                <a:avLst/>
                <a:gdLst/>
                <a:ahLst/>
                <a:cxnLst/>
                <a:rect l="l" t="t" r="r" b="b"/>
                <a:pathLst>
                  <a:path w="1156" h="6748" extrusionOk="0">
                    <a:moveTo>
                      <a:pt x="92" y="0"/>
                    </a:moveTo>
                    <a:cubicBezTo>
                      <a:pt x="31" y="0"/>
                      <a:pt x="1" y="31"/>
                      <a:pt x="1" y="61"/>
                    </a:cubicBezTo>
                    <a:cubicBezTo>
                      <a:pt x="943" y="5198"/>
                      <a:pt x="1" y="6626"/>
                      <a:pt x="1" y="6626"/>
                    </a:cubicBezTo>
                    <a:cubicBezTo>
                      <a:pt x="1" y="6687"/>
                      <a:pt x="1" y="6718"/>
                      <a:pt x="31" y="6748"/>
                    </a:cubicBezTo>
                    <a:lnTo>
                      <a:pt x="92" y="6748"/>
                    </a:lnTo>
                    <a:cubicBezTo>
                      <a:pt x="112" y="6748"/>
                      <a:pt x="119" y="6734"/>
                      <a:pt x="130" y="6734"/>
                    </a:cubicBezTo>
                    <a:cubicBezTo>
                      <a:pt x="136" y="6734"/>
                      <a:pt x="143" y="6738"/>
                      <a:pt x="153" y="6748"/>
                    </a:cubicBezTo>
                    <a:cubicBezTo>
                      <a:pt x="183" y="6718"/>
                      <a:pt x="1156" y="5319"/>
                      <a:pt x="153" y="61"/>
                    </a:cubicBezTo>
                    <a:cubicBezTo>
                      <a:pt x="153" y="31"/>
                      <a:pt x="12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56"/>
              <p:cNvSpPr/>
              <p:nvPr/>
            </p:nvSpPr>
            <p:spPr>
              <a:xfrm>
                <a:off x="2157675" y="2022675"/>
                <a:ext cx="47900" cy="321450"/>
              </a:xfrm>
              <a:custGeom>
                <a:avLst/>
                <a:gdLst/>
                <a:ahLst/>
                <a:cxnLst/>
                <a:rect l="l" t="t" r="r" b="b"/>
                <a:pathLst>
                  <a:path w="1916" h="12858" extrusionOk="0">
                    <a:moveTo>
                      <a:pt x="92" y="0"/>
                    </a:moveTo>
                    <a:cubicBezTo>
                      <a:pt x="61" y="0"/>
                      <a:pt x="1" y="30"/>
                      <a:pt x="1" y="91"/>
                    </a:cubicBezTo>
                    <a:cubicBezTo>
                      <a:pt x="1" y="122"/>
                      <a:pt x="304" y="5015"/>
                      <a:pt x="1703" y="12766"/>
                    </a:cubicBezTo>
                    <a:cubicBezTo>
                      <a:pt x="1703" y="12797"/>
                      <a:pt x="1763" y="12857"/>
                      <a:pt x="1794" y="12857"/>
                    </a:cubicBezTo>
                    <a:cubicBezTo>
                      <a:pt x="1885" y="12857"/>
                      <a:pt x="1915" y="12766"/>
                      <a:pt x="1885" y="12766"/>
                    </a:cubicBezTo>
                    <a:cubicBezTo>
                      <a:pt x="456" y="5015"/>
                      <a:pt x="153" y="122"/>
                      <a:pt x="153" y="91"/>
                    </a:cubicBezTo>
                    <a:cubicBezTo>
                      <a:pt x="153" y="30"/>
                      <a:pt x="122"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2134;p56"/>
              <p:cNvSpPr/>
              <p:nvPr/>
            </p:nvSpPr>
            <p:spPr>
              <a:xfrm>
                <a:off x="1486700" y="1945150"/>
                <a:ext cx="127675" cy="395175"/>
              </a:xfrm>
              <a:custGeom>
                <a:avLst/>
                <a:gdLst/>
                <a:ahLst/>
                <a:cxnLst/>
                <a:rect l="l" t="t" r="r" b="b"/>
                <a:pathLst>
                  <a:path w="5107" h="15807" extrusionOk="0">
                    <a:moveTo>
                      <a:pt x="4438" y="1"/>
                    </a:moveTo>
                    <a:cubicBezTo>
                      <a:pt x="4407" y="1"/>
                      <a:pt x="4347" y="31"/>
                      <a:pt x="4347" y="62"/>
                    </a:cubicBezTo>
                    <a:cubicBezTo>
                      <a:pt x="4347" y="122"/>
                      <a:pt x="4955" y="7782"/>
                      <a:pt x="3496" y="10335"/>
                    </a:cubicBezTo>
                    <a:cubicBezTo>
                      <a:pt x="2006" y="12858"/>
                      <a:pt x="61" y="15594"/>
                      <a:pt x="31" y="15654"/>
                    </a:cubicBezTo>
                    <a:cubicBezTo>
                      <a:pt x="0" y="15685"/>
                      <a:pt x="0" y="15715"/>
                      <a:pt x="31" y="15746"/>
                    </a:cubicBezTo>
                    <a:lnTo>
                      <a:pt x="61" y="15746"/>
                    </a:lnTo>
                    <a:cubicBezTo>
                      <a:pt x="91" y="15746"/>
                      <a:pt x="122" y="15746"/>
                      <a:pt x="91" y="15806"/>
                    </a:cubicBezTo>
                    <a:cubicBezTo>
                      <a:pt x="152" y="15746"/>
                      <a:pt x="2128" y="13010"/>
                      <a:pt x="3587" y="10426"/>
                    </a:cubicBezTo>
                    <a:cubicBezTo>
                      <a:pt x="5107" y="7843"/>
                      <a:pt x="4559" y="366"/>
                      <a:pt x="4499" y="62"/>
                    </a:cubicBezTo>
                    <a:cubicBezTo>
                      <a:pt x="4499" y="31"/>
                      <a:pt x="4468" y="1"/>
                      <a:pt x="44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5" name="Google Shape;2135;p56"/>
              <p:cNvSpPr/>
              <p:nvPr/>
            </p:nvSpPr>
            <p:spPr>
              <a:xfrm>
                <a:off x="1485175" y="2228025"/>
                <a:ext cx="117050" cy="110775"/>
              </a:xfrm>
              <a:custGeom>
                <a:avLst/>
                <a:gdLst/>
                <a:ahLst/>
                <a:cxnLst/>
                <a:rect l="l" t="t" r="r" b="b"/>
                <a:pathLst>
                  <a:path w="4682" h="4431" extrusionOk="0">
                    <a:moveTo>
                      <a:pt x="4590" y="1"/>
                    </a:moveTo>
                    <a:cubicBezTo>
                      <a:pt x="4567" y="1"/>
                      <a:pt x="4544" y="8"/>
                      <a:pt x="4529" y="23"/>
                    </a:cubicBezTo>
                    <a:cubicBezTo>
                      <a:pt x="3648" y="966"/>
                      <a:pt x="92" y="4248"/>
                      <a:pt x="61" y="4279"/>
                    </a:cubicBezTo>
                    <a:cubicBezTo>
                      <a:pt x="0" y="4339"/>
                      <a:pt x="0" y="4370"/>
                      <a:pt x="61" y="4400"/>
                    </a:cubicBezTo>
                    <a:cubicBezTo>
                      <a:pt x="92" y="4431"/>
                      <a:pt x="92" y="4431"/>
                      <a:pt x="122" y="4431"/>
                    </a:cubicBezTo>
                    <a:cubicBezTo>
                      <a:pt x="152" y="4431"/>
                      <a:pt x="152" y="4431"/>
                      <a:pt x="152" y="4400"/>
                    </a:cubicBezTo>
                    <a:cubicBezTo>
                      <a:pt x="183" y="4370"/>
                      <a:pt x="3769" y="1087"/>
                      <a:pt x="4651" y="145"/>
                    </a:cubicBezTo>
                    <a:cubicBezTo>
                      <a:pt x="4681" y="114"/>
                      <a:pt x="4681" y="54"/>
                      <a:pt x="4651" y="23"/>
                    </a:cubicBezTo>
                    <a:cubicBezTo>
                      <a:pt x="4636" y="8"/>
                      <a:pt x="4613" y="1"/>
                      <a:pt x="45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56"/>
              <p:cNvSpPr/>
              <p:nvPr/>
            </p:nvSpPr>
            <p:spPr>
              <a:xfrm>
                <a:off x="1039875" y="1386825"/>
                <a:ext cx="199875" cy="112300"/>
              </a:xfrm>
              <a:custGeom>
                <a:avLst/>
                <a:gdLst/>
                <a:ahLst/>
                <a:cxnLst/>
                <a:rect l="l" t="t" r="r" b="b"/>
                <a:pathLst>
                  <a:path w="7995" h="4492" extrusionOk="0">
                    <a:moveTo>
                      <a:pt x="7888" y="1"/>
                    </a:moveTo>
                    <a:cubicBezTo>
                      <a:pt x="7873" y="1"/>
                      <a:pt x="7858" y="8"/>
                      <a:pt x="7843" y="23"/>
                    </a:cubicBezTo>
                    <a:cubicBezTo>
                      <a:pt x="7782" y="54"/>
                      <a:pt x="3648" y="3792"/>
                      <a:pt x="92" y="4340"/>
                    </a:cubicBezTo>
                    <a:cubicBezTo>
                      <a:pt x="31" y="4340"/>
                      <a:pt x="0" y="4400"/>
                      <a:pt x="0" y="4431"/>
                    </a:cubicBezTo>
                    <a:cubicBezTo>
                      <a:pt x="0" y="4461"/>
                      <a:pt x="31" y="4492"/>
                      <a:pt x="92" y="4492"/>
                    </a:cubicBezTo>
                    <a:cubicBezTo>
                      <a:pt x="3739" y="3944"/>
                      <a:pt x="7873" y="175"/>
                      <a:pt x="7934" y="145"/>
                    </a:cubicBezTo>
                    <a:cubicBezTo>
                      <a:pt x="7995" y="84"/>
                      <a:pt x="7995" y="54"/>
                      <a:pt x="7934" y="23"/>
                    </a:cubicBezTo>
                    <a:cubicBezTo>
                      <a:pt x="7919" y="8"/>
                      <a:pt x="7903" y="1"/>
                      <a:pt x="7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56"/>
              <p:cNvSpPr/>
              <p:nvPr/>
            </p:nvSpPr>
            <p:spPr>
              <a:xfrm>
                <a:off x="1507200" y="2793575"/>
                <a:ext cx="720400" cy="61200"/>
              </a:xfrm>
              <a:custGeom>
                <a:avLst/>
                <a:gdLst/>
                <a:ahLst/>
                <a:cxnLst/>
                <a:rect l="l" t="t" r="r" b="b"/>
                <a:pathLst>
                  <a:path w="28816" h="2448" extrusionOk="0">
                    <a:moveTo>
                      <a:pt x="21308" y="1"/>
                    </a:moveTo>
                    <a:cubicBezTo>
                      <a:pt x="21013" y="1"/>
                      <a:pt x="20709" y="6"/>
                      <a:pt x="20396" y="16"/>
                    </a:cubicBezTo>
                    <a:cubicBezTo>
                      <a:pt x="17934" y="107"/>
                      <a:pt x="14256" y="654"/>
                      <a:pt x="10670" y="1201"/>
                    </a:cubicBezTo>
                    <a:cubicBezTo>
                      <a:pt x="7000" y="1735"/>
                      <a:pt x="3471" y="2287"/>
                      <a:pt x="1496" y="2287"/>
                    </a:cubicBezTo>
                    <a:cubicBezTo>
                      <a:pt x="887" y="2287"/>
                      <a:pt x="425" y="2235"/>
                      <a:pt x="153" y="2113"/>
                    </a:cubicBezTo>
                    <a:cubicBezTo>
                      <a:pt x="144" y="2104"/>
                      <a:pt x="130" y="2100"/>
                      <a:pt x="114" y="2100"/>
                    </a:cubicBezTo>
                    <a:cubicBezTo>
                      <a:pt x="77" y="2100"/>
                      <a:pt x="31" y="2122"/>
                      <a:pt x="31" y="2143"/>
                    </a:cubicBezTo>
                    <a:cubicBezTo>
                      <a:pt x="1" y="2174"/>
                      <a:pt x="31" y="2265"/>
                      <a:pt x="92" y="2265"/>
                    </a:cubicBezTo>
                    <a:cubicBezTo>
                      <a:pt x="335" y="2386"/>
                      <a:pt x="882" y="2447"/>
                      <a:pt x="1521" y="2447"/>
                    </a:cubicBezTo>
                    <a:cubicBezTo>
                      <a:pt x="3527" y="2447"/>
                      <a:pt x="7022" y="1961"/>
                      <a:pt x="10730" y="1383"/>
                    </a:cubicBezTo>
                    <a:cubicBezTo>
                      <a:pt x="14256" y="867"/>
                      <a:pt x="17934" y="289"/>
                      <a:pt x="20396" y="198"/>
                    </a:cubicBezTo>
                    <a:cubicBezTo>
                      <a:pt x="20702" y="188"/>
                      <a:pt x="20999" y="184"/>
                      <a:pt x="21288" y="184"/>
                    </a:cubicBezTo>
                    <a:cubicBezTo>
                      <a:pt x="26377" y="184"/>
                      <a:pt x="28666" y="1627"/>
                      <a:pt x="28694" y="1627"/>
                    </a:cubicBezTo>
                    <a:cubicBezTo>
                      <a:pt x="28725" y="1627"/>
                      <a:pt x="28755" y="1627"/>
                      <a:pt x="28816" y="1566"/>
                    </a:cubicBezTo>
                    <a:cubicBezTo>
                      <a:pt x="28816" y="1535"/>
                      <a:pt x="28816" y="1505"/>
                      <a:pt x="28755" y="1475"/>
                    </a:cubicBezTo>
                    <a:cubicBezTo>
                      <a:pt x="28755" y="1417"/>
                      <a:pt x="26418" y="1"/>
                      <a:pt x="213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2138;p56"/>
              <p:cNvSpPr/>
              <p:nvPr/>
            </p:nvSpPr>
            <p:spPr>
              <a:xfrm>
                <a:off x="1520875" y="2540525"/>
                <a:ext cx="224975" cy="191150"/>
              </a:xfrm>
              <a:custGeom>
                <a:avLst/>
                <a:gdLst/>
                <a:ahLst/>
                <a:cxnLst/>
                <a:rect l="l" t="t" r="r" b="b"/>
                <a:pathLst>
                  <a:path w="8999" h="7646" extrusionOk="0">
                    <a:moveTo>
                      <a:pt x="81" y="1"/>
                    </a:moveTo>
                    <a:cubicBezTo>
                      <a:pt x="62" y="1"/>
                      <a:pt x="47" y="16"/>
                      <a:pt x="31" y="46"/>
                    </a:cubicBezTo>
                    <a:cubicBezTo>
                      <a:pt x="1" y="77"/>
                      <a:pt x="1" y="107"/>
                      <a:pt x="31" y="137"/>
                    </a:cubicBezTo>
                    <a:cubicBezTo>
                      <a:pt x="2493" y="3177"/>
                      <a:pt x="5503" y="5700"/>
                      <a:pt x="8876" y="7645"/>
                    </a:cubicBezTo>
                    <a:lnTo>
                      <a:pt x="8907" y="7645"/>
                    </a:lnTo>
                    <a:cubicBezTo>
                      <a:pt x="8968" y="7645"/>
                      <a:pt x="8998" y="7645"/>
                      <a:pt x="8968" y="7584"/>
                    </a:cubicBezTo>
                    <a:cubicBezTo>
                      <a:pt x="8968" y="7554"/>
                      <a:pt x="8968" y="7524"/>
                      <a:pt x="8907" y="7493"/>
                    </a:cubicBezTo>
                    <a:cubicBezTo>
                      <a:pt x="5563" y="5548"/>
                      <a:pt x="2615" y="3025"/>
                      <a:pt x="153" y="46"/>
                    </a:cubicBezTo>
                    <a:cubicBezTo>
                      <a:pt x="123" y="16"/>
                      <a:pt x="100" y="1"/>
                      <a:pt x="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9" name="Google Shape;2139;p56"/>
              <p:cNvSpPr/>
              <p:nvPr/>
            </p:nvSpPr>
            <p:spPr>
              <a:xfrm>
                <a:off x="1531525" y="2596375"/>
                <a:ext cx="110200" cy="193050"/>
              </a:xfrm>
              <a:custGeom>
                <a:avLst/>
                <a:gdLst/>
                <a:ahLst/>
                <a:cxnLst/>
                <a:rect l="l" t="t" r="r" b="b"/>
                <a:pathLst>
                  <a:path w="4408" h="7722" extrusionOk="0">
                    <a:moveTo>
                      <a:pt x="61" y="1"/>
                    </a:moveTo>
                    <a:cubicBezTo>
                      <a:pt x="0" y="31"/>
                      <a:pt x="0" y="62"/>
                      <a:pt x="0" y="122"/>
                    </a:cubicBezTo>
                    <a:cubicBezTo>
                      <a:pt x="760" y="2919"/>
                      <a:pt x="2250" y="5533"/>
                      <a:pt x="4286" y="7660"/>
                    </a:cubicBezTo>
                    <a:cubicBezTo>
                      <a:pt x="4317" y="7721"/>
                      <a:pt x="4317" y="7721"/>
                      <a:pt x="4347" y="7721"/>
                    </a:cubicBezTo>
                    <a:cubicBezTo>
                      <a:pt x="4347" y="7721"/>
                      <a:pt x="4377" y="7721"/>
                      <a:pt x="4377" y="7630"/>
                    </a:cubicBezTo>
                    <a:cubicBezTo>
                      <a:pt x="4408" y="7600"/>
                      <a:pt x="4408" y="7569"/>
                      <a:pt x="4377" y="7508"/>
                    </a:cubicBezTo>
                    <a:cubicBezTo>
                      <a:pt x="2402" y="5442"/>
                      <a:pt x="912" y="2858"/>
                      <a:pt x="152" y="31"/>
                    </a:cubicBezTo>
                    <a:cubicBezTo>
                      <a:pt x="122" y="1"/>
                      <a:pt x="92" y="1"/>
                      <a:pt x="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0" name="Google Shape;2140;p56"/>
              <p:cNvSpPr/>
              <p:nvPr/>
            </p:nvSpPr>
            <p:spPr>
              <a:xfrm>
                <a:off x="1405375" y="2125450"/>
                <a:ext cx="134525" cy="83425"/>
              </a:xfrm>
              <a:custGeom>
                <a:avLst/>
                <a:gdLst/>
                <a:ahLst/>
                <a:cxnLst/>
                <a:rect l="l" t="t" r="r" b="b"/>
                <a:pathLst>
                  <a:path w="5381" h="3337" extrusionOk="0">
                    <a:moveTo>
                      <a:pt x="5274" y="0"/>
                    </a:moveTo>
                    <a:cubicBezTo>
                      <a:pt x="5259" y="0"/>
                      <a:pt x="5244" y="8"/>
                      <a:pt x="5229" y="23"/>
                    </a:cubicBezTo>
                    <a:cubicBezTo>
                      <a:pt x="3800" y="1512"/>
                      <a:pt x="2037" y="2576"/>
                      <a:pt x="62" y="3154"/>
                    </a:cubicBezTo>
                    <a:cubicBezTo>
                      <a:pt x="1" y="3184"/>
                      <a:pt x="1" y="3214"/>
                      <a:pt x="1" y="3275"/>
                    </a:cubicBezTo>
                    <a:cubicBezTo>
                      <a:pt x="1" y="3306"/>
                      <a:pt x="62" y="3336"/>
                      <a:pt x="92" y="3336"/>
                    </a:cubicBezTo>
                    <a:cubicBezTo>
                      <a:pt x="2098" y="2759"/>
                      <a:pt x="3922" y="1664"/>
                      <a:pt x="5320" y="144"/>
                    </a:cubicBezTo>
                    <a:cubicBezTo>
                      <a:pt x="5381" y="114"/>
                      <a:pt x="5381" y="84"/>
                      <a:pt x="5320" y="23"/>
                    </a:cubicBezTo>
                    <a:cubicBezTo>
                      <a:pt x="5305" y="8"/>
                      <a:pt x="5290" y="0"/>
                      <a:pt x="5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1" name="Google Shape;2141;p56"/>
              <p:cNvSpPr/>
              <p:nvPr/>
            </p:nvSpPr>
            <p:spPr>
              <a:xfrm>
                <a:off x="1377275" y="1970225"/>
                <a:ext cx="105650" cy="206725"/>
              </a:xfrm>
              <a:custGeom>
                <a:avLst/>
                <a:gdLst/>
                <a:ahLst/>
                <a:cxnLst/>
                <a:rect l="l" t="t" r="r" b="b"/>
                <a:pathLst>
                  <a:path w="4226" h="8269" extrusionOk="0">
                    <a:moveTo>
                      <a:pt x="4134" y="1"/>
                    </a:moveTo>
                    <a:cubicBezTo>
                      <a:pt x="4073" y="1"/>
                      <a:pt x="4012" y="62"/>
                      <a:pt x="4012" y="92"/>
                    </a:cubicBezTo>
                    <a:cubicBezTo>
                      <a:pt x="3344" y="3040"/>
                      <a:pt x="1976" y="5776"/>
                      <a:pt x="31" y="8116"/>
                    </a:cubicBezTo>
                    <a:cubicBezTo>
                      <a:pt x="0" y="8147"/>
                      <a:pt x="0" y="8177"/>
                      <a:pt x="31" y="8208"/>
                    </a:cubicBezTo>
                    <a:cubicBezTo>
                      <a:pt x="31" y="8268"/>
                      <a:pt x="61" y="8268"/>
                      <a:pt x="61" y="8268"/>
                    </a:cubicBezTo>
                    <a:cubicBezTo>
                      <a:pt x="122" y="8268"/>
                      <a:pt x="122" y="8268"/>
                      <a:pt x="183" y="8177"/>
                    </a:cubicBezTo>
                    <a:cubicBezTo>
                      <a:pt x="2158" y="5867"/>
                      <a:pt x="3526" y="3101"/>
                      <a:pt x="4225" y="122"/>
                    </a:cubicBezTo>
                    <a:cubicBezTo>
                      <a:pt x="4225" y="62"/>
                      <a:pt x="4164" y="1"/>
                      <a:pt x="41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2" name="Google Shape;2142;p56"/>
              <p:cNvSpPr/>
              <p:nvPr/>
            </p:nvSpPr>
            <p:spPr>
              <a:xfrm>
                <a:off x="2333200" y="2471750"/>
                <a:ext cx="22075" cy="192275"/>
              </a:xfrm>
              <a:custGeom>
                <a:avLst/>
                <a:gdLst/>
                <a:ahLst/>
                <a:cxnLst/>
                <a:rect l="l" t="t" r="r" b="b"/>
                <a:pathLst>
                  <a:path w="883" h="7691" extrusionOk="0">
                    <a:moveTo>
                      <a:pt x="822" y="1"/>
                    </a:moveTo>
                    <a:cubicBezTo>
                      <a:pt x="730" y="1"/>
                      <a:pt x="700" y="31"/>
                      <a:pt x="700" y="92"/>
                    </a:cubicBezTo>
                    <a:cubicBezTo>
                      <a:pt x="183" y="2554"/>
                      <a:pt x="1" y="5107"/>
                      <a:pt x="274" y="7600"/>
                    </a:cubicBezTo>
                    <a:cubicBezTo>
                      <a:pt x="274" y="7630"/>
                      <a:pt x="335" y="7691"/>
                      <a:pt x="366" y="7691"/>
                    </a:cubicBezTo>
                    <a:cubicBezTo>
                      <a:pt x="426" y="7691"/>
                      <a:pt x="487" y="7661"/>
                      <a:pt x="487" y="7600"/>
                    </a:cubicBezTo>
                    <a:cubicBezTo>
                      <a:pt x="214" y="5107"/>
                      <a:pt x="366" y="2585"/>
                      <a:pt x="882" y="122"/>
                    </a:cubicBezTo>
                    <a:cubicBezTo>
                      <a:pt x="882" y="62"/>
                      <a:pt x="852" y="1"/>
                      <a:pt x="8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3" name="Google Shape;2143;p56"/>
              <p:cNvSpPr/>
              <p:nvPr/>
            </p:nvSpPr>
            <p:spPr>
              <a:xfrm>
                <a:off x="2387925" y="2505950"/>
                <a:ext cx="60825" cy="131500"/>
              </a:xfrm>
              <a:custGeom>
                <a:avLst/>
                <a:gdLst/>
                <a:ahLst/>
                <a:cxnLst/>
                <a:rect l="l" t="t" r="r" b="b"/>
                <a:pathLst>
                  <a:path w="2433" h="5260" extrusionOk="0">
                    <a:moveTo>
                      <a:pt x="61" y="1"/>
                    </a:moveTo>
                    <a:cubicBezTo>
                      <a:pt x="31" y="1"/>
                      <a:pt x="0" y="31"/>
                      <a:pt x="0" y="92"/>
                    </a:cubicBezTo>
                    <a:cubicBezTo>
                      <a:pt x="335" y="1946"/>
                      <a:pt x="1125" y="3739"/>
                      <a:pt x="2280" y="5198"/>
                    </a:cubicBezTo>
                    <a:cubicBezTo>
                      <a:pt x="2310" y="5259"/>
                      <a:pt x="2310" y="5259"/>
                      <a:pt x="2341" y="5259"/>
                    </a:cubicBezTo>
                    <a:lnTo>
                      <a:pt x="2402" y="5259"/>
                    </a:lnTo>
                    <a:cubicBezTo>
                      <a:pt x="2432" y="5198"/>
                      <a:pt x="2432" y="5168"/>
                      <a:pt x="2402" y="5138"/>
                    </a:cubicBezTo>
                    <a:cubicBezTo>
                      <a:pt x="1247" y="3648"/>
                      <a:pt x="487" y="1916"/>
                      <a:pt x="152" y="92"/>
                    </a:cubicBezTo>
                    <a:cubicBezTo>
                      <a:pt x="152" y="61"/>
                      <a:pt x="122" y="1"/>
                      <a:pt x="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4" name="Google Shape;2144;p56"/>
              <p:cNvSpPr/>
              <p:nvPr/>
            </p:nvSpPr>
            <p:spPr>
              <a:xfrm>
                <a:off x="1038350" y="1176900"/>
                <a:ext cx="110225" cy="51700"/>
              </a:xfrm>
              <a:custGeom>
                <a:avLst/>
                <a:gdLst/>
                <a:ahLst/>
                <a:cxnLst/>
                <a:rect l="l" t="t" r="r" b="b"/>
                <a:pathLst>
                  <a:path w="4409" h="2068" fill="none" extrusionOk="0">
                    <a:moveTo>
                      <a:pt x="1" y="2068"/>
                    </a:moveTo>
                    <a:cubicBezTo>
                      <a:pt x="1" y="2068"/>
                      <a:pt x="2463" y="1"/>
                      <a:pt x="4408" y="1429"/>
                    </a:cubicBezTo>
                  </a:path>
                </a:pathLst>
              </a:custGeom>
              <a:noFill/>
              <a:ln w="4550" cap="rnd" cmpd="sng">
                <a:solidFill>
                  <a:srgbClr val="6C4820"/>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5" name="Google Shape;2145;p56"/>
              <p:cNvSpPr/>
              <p:nvPr/>
            </p:nvSpPr>
            <p:spPr>
              <a:xfrm>
                <a:off x="1038500" y="1164100"/>
                <a:ext cx="164025" cy="155025"/>
              </a:xfrm>
              <a:custGeom>
                <a:avLst/>
                <a:gdLst/>
                <a:ahLst/>
                <a:cxnLst/>
                <a:rect l="l" t="t" r="r" b="b"/>
                <a:pathLst>
                  <a:path w="6561" h="6201" extrusionOk="0">
                    <a:moveTo>
                      <a:pt x="4108" y="1"/>
                    </a:moveTo>
                    <a:cubicBezTo>
                      <a:pt x="2596" y="1"/>
                      <a:pt x="0" y="1610"/>
                      <a:pt x="25" y="2306"/>
                    </a:cubicBezTo>
                    <a:cubicBezTo>
                      <a:pt x="54" y="3393"/>
                      <a:pt x="1562" y="6201"/>
                      <a:pt x="2272" y="6201"/>
                    </a:cubicBezTo>
                    <a:cubicBezTo>
                      <a:pt x="2317" y="6201"/>
                      <a:pt x="2358" y="6190"/>
                      <a:pt x="2396" y="6166"/>
                    </a:cubicBezTo>
                    <a:cubicBezTo>
                      <a:pt x="3095" y="5741"/>
                      <a:pt x="1636" y="2520"/>
                      <a:pt x="1636" y="2519"/>
                    </a:cubicBezTo>
                    <a:lnTo>
                      <a:pt x="1636" y="2519"/>
                    </a:lnTo>
                    <a:cubicBezTo>
                      <a:pt x="1636" y="2520"/>
                      <a:pt x="3465" y="5600"/>
                      <a:pt x="4347" y="5600"/>
                    </a:cubicBezTo>
                    <a:cubicBezTo>
                      <a:pt x="4437" y="5600"/>
                      <a:pt x="4517" y="5568"/>
                      <a:pt x="4584" y="5498"/>
                    </a:cubicBezTo>
                    <a:cubicBezTo>
                      <a:pt x="5010" y="5011"/>
                      <a:pt x="2792" y="2003"/>
                      <a:pt x="2791" y="2002"/>
                    </a:cubicBezTo>
                    <a:lnTo>
                      <a:pt x="2791" y="2002"/>
                    </a:lnTo>
                    <a:cubicBezTo>
                      <a:pt x="2792" y="2003"/>
                      <a:pt x="4856" y="4429"/>
                      <a:pt x="5537" y="4429"/>
                    </a:cubicBezTo>
                    <a:cubicBezTo>
                      <a:pt x="5595" y="4429"/>
                      <a:pt x="5643" y="4411"/>
                      <a:pt x="5679" y="4373"/>
                    </a:cubicBezTo>
                    <a:cubicBezTo>
                      <a:pt x="6135" y="3887"/>
                      <a:pt x="3704" y="1243"/>
                      <a:pt x="3703" y="1242"/>
                    </a:cubicBezTo>
                    <a:lnTo>
                      <a:pt x="3703" y="1242"/>
                    </a:lnTo>
                    <a:cubicBezTo>
                      <a:pt x="3704" y="1243"/>
                      <a:pt x="5380" y="2825"/>
                      <a:pt x="6090" y="2825"/>
                    </a:cubicBezTo>
                    <a:cubicBezTo>
                      <a:pt x="6185" y="2825"/>
                      <a:pt x="6263" y="2796"/>
                      <a:pt x="6317" y="2732"/>
                    </a:cubicBezTo>
                    <a:cubicBezTo>
                      <a:pt x="6560" y="2458"/>
                      <a:pt x="5891" y="1334"/>
                      <a:pt x="4919" y="270"/>
                    </a:cubicBezTo>
                    <a:cubicBezTo>
                      <a:pt x="4730" y="81"/>
                      <a:pt x="4446" y="1"/>
                      <a:pt x="4108" y="1"/>
                    </a:cubicBezTo>
                    <a:close/>
                  </a:path>
                </a:pathLst>
              </a:custGeom>
              <a:solidFill>
                <a:srgbClr val="885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6" name="Google Shape;2146;p56"/>
              <p:cNvSpPr/>
              <p:nvPr/>
            </p:nvSpPr>
            <p:spPr>
              <a:xfrm>
                <a:off x="1039125" y="1170825"/>
                <a:ext cx="163400" cy="157325"/>
              </a:xfrm>
              <a:custGeom>
                <a:avLst/>
                <a:gdLst/>
                <a:ahLst/>
                <a:cxnLst/>
                <a:rect l="l" t="t" r="r" b="b"/>
                <a:pathLst>
                  <a:path w="6536" h="6293" fill="none" extrusionOk="0">
                    <a:moveTo>
                      <a:pt x="0" y="2037"/>
                    </a:moveTo>
                    <a:cubicBezTo>
                      <a:pt x="30" y="3192"/>
                      <a:pt x="1733" y="6293"/>
                      <a:pt x="2371" y="5897"/>
                    </a:cubicBezTo>
                    <a:cubicBezTo>
                      <a:pt x="3070" y="5472"/>
                      <a:pt x="1611" y="2250"/>
                      <a:pt x="1611" y="2250"/>
                    </a:cubicBezTo>
                    <a:cubicBezTo>
                      <a:pt x="1611" y="2250"/>
                      <a:pt x="3830" y="5989"/>
                      <a:pt x="4559" y="5229"/>
                    </a:cubicBezTo>
                    <a:cubicBezTo>
                      <a:pt x="4985" y="4742"/>
                      <a:pt x="2766" y="1733"/>
                      <a:pt x="2766" y="1733"/>
                    </a:cubicBezTo>
                    <a:cubicBezTo>
                      <a:pt x="2766" y="1733"/>
                      <a:pt x="5198" y="4590"/>
                      <a:pt x="5654" y="4104"/>
                    </a:cubicBezTo>
                    <a:cubicBezTo>
                      <a:pt x="6110" y="3618"/>
                      <a:pt x="3678" y="973"/>
                      <a:pt x="3678" y="973"/>
                    </a:cubicBezTo>
                    <a:cubicBezTo>
                      <a:pt x="3678" y="973"/>
                      <a:pt x="5836" y="3010"/>
                      <a:pt x="6292" y="2463"/>
                    </a:cubicBezTo>
                    <a:cubicBezTo>
                      <a:pt x="6535" y="2189"/>
                      <a:pt x="5866" y="1065"/>
                      <a:pt x="4894" y="1"/>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7" name="Google Shape;2147;p56"/>
              <p:cNvSpPr/>
              <p:nvPr/>
            </p:nvSpPr>
            <p:spPr>
              <a:xfrm>
                <a:off x="1426650" y="4154925"/>
                <a:ext cx="101100" cy="78275"/>
              </a:xfrm>
              <a:custGeom>
                <a:avLst/>
                <a:gdLst/>
                <a:ahLst/>
                <a:cxnLst/>
                <a:rect l="l" t="t" r="r" b="b"/>
                <a:pathLst>
                  <a:path w="4044" h="3131" extrusionOk="0">
                    <a:moveTo>
                      <a:pt x="3466" y="0"/>
                    </a:moveTo>
                    <a:cubicBezTo>
                      <a:pt x="822" y="1216"/>
                      <a:pt x="1" y="2371"/>
                      <a:pt x="1" y="2371"/>
                    </a:cubicBezTo>
                    <a:cubicBezTo>
                      <a:pt x="1" y="2371"/>
                      <a:pt x="122" y="2736"/>
                      <a:pt x="3800" y="3131"/>
                    </a:cubicBezTo>
                    <a:cubicBezTo>
                      <a:pt x="4043" y="2037"/>
                      <a:pt x="3922" y="912"/>
                      <a:pt x="34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8" name="Google Shape;2148;p56"/>
              <p:cNvSpPr/>
              <p:nvPr/>
            </p:nvSpPr>
            <p:spPr>
              <a:xfrm>
                <a:off x="1423625" y="4206575"/>
                <a:ext cx="375400" cy="45625"/>
              </a:xfrm>
              <a:custGeom>
                <a:avLst/>
                <a:gdLst/>
                <a:ahLst/>
                <a:cxnLst/>
                <a:rect l="l" t="t" r="r" b="b"/>
                <a:pathLst>
                  <a:path w="15016" h="1825" extrusionOk="0">
                    <a:moveTo>
                      <a:pt x="15016" y="1"/>
                    </a:moveTo>
                    <a:lnTo>
                      <a:pt x="15016" y="1"/>
                    </a:lnTo>
                    <a:cubicBezTo>
                      <a:pt x="13275" y="450"/>
                      <a:pt x="10576" y="934"/>
                      <a:pt x="7191" y="934"/>
                    </a:cubicBezTo>
                    <a:cubicBezTo>
                      <a:pt x="5080" y="934"/>
                      <a:pt x="2702" y="746"/>
                      <a:pt x="122" y="244"/>
                    </a:cubicBezTo>
                    <a:cubicBezTo>
                      <a:pt x="0" y="700"/>
                      <a:pt x="31" y="1004"/>
                      <a:pt x="31" y="1004"/>
                    </a:cubicBezTo>
                    <a:cubicBezTo>
                      <a:pt x="31" y="1004"/>
                      <a:pt x="851" y="1825"/>
                      <a:pt x="7143" y="1825"/>
                    </a:cubicBezTo>
                    <a:cubicBezTo>
                      <a:pt x="12766" y="1825"/>
                      <a:pt x="14864" y="1095"/>
                      <a:pt x="14864" y="1095"/>
                    </a:cubicBezTo>
                    <a:cubicBezTo>
                      <a:pt x="14925" y="730"/>
                      <a:pt x="14955" y="335"/>
                      <a:pt x="150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9" name="Google Shape;2149;p56"/>
              <p:cNvSpPr/>
              <p:nvPr/>
            </p:nvSpPr>
            <p:spPr>
              <a:xfrm>
                <a:off x="1549000" y="4138200"/>
                <a:ext cx="31950" cy="57775"/>
              </a:xfrm>
              <a:custGeom>
                <a:avLst/>
                <a:gdLst/>
                <a:ahLst/>
                <a:cxnLst/>
                <a:rect l="l" t="t" r="r" b="b"/>
                <a:pathLst>
                  <a:path w="1278" h="2311" extrusionOk="0">
                    <a:moveTo>
                      <a:pt x="122" y="0"/>
                    </a:moveTo>
                    <a:cubicBezTo>
                      <a:pt x="61" y="0"/>
                      <a:pt x="31" y="0"/>
                      <a:pt x="1" y="31"/>
                    </a:cubicBezTo>
                    <a:cubicBezTo>
                      <a:pt x="1" y="61"/>
                      <a:pt x="1" y="122"/>
                      <a:pt x="31" y="152"/>
                    </a:cubicBezTo>
                    <a:cubicBezTo>
                      <a:pt x="61" y="183"/>
                      <a:pt x="1095" y="791"/>
                      <a:pt x="973" y="2250"/>
                    </a:cubicBezTo>
                    <a:cubicBezTo>
                      <a:pt x="973" y="2280"/>
                      <a:pt x="1034" y="2310"/>
                      <a:pt x="1064" y="2310"/>
                    </a:cubicBezTo>
                    <a:cubicBezTo>
                      <a:pt x="1095" y="2310"/>
                      <a:pt x="1156" y="2280"/>
                      <a:pt x="1125" y="2219"/>
                    </a:cubicBezTo>
                    <a:cubicBezTo>
                      <a:pt x="1277" y="699"/>
                      <a:pt x="122" y="0"/>
                      <a:pt x="12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0" name="Google Shape;2150;p56"/>
              <p:cNvSpPr/>
              <p:nvPr/>
            </p:nvSpPr>
            <p:spPr>
              <a:xfrm>
                <a:off x="1580150" y="4127550"/>
                <a:ext cx="28900" cy="57775"/>
              </a:xfrm>
              <a:custGeom>
                <a:avLst/>
                <a:gdLst/>
                <a:ahLst/>
                <a:cxnLst/>
                <a:rect l="l" t="t" r="r" b="b"/>
                <a:pathLst>
                  <a:path w="1156" h="2311" extrusionOk="0">
                    <a:moveTo>
                      <a:pt x="122" y="1"/>
                    </a:moveTo>
                    <a:cubicBezTo>
                      <a:pt x="92" y="1"/>
                      <a:pt x="62" y="1"/>
                      <a:pt x="1" y="31"/>
                    </a:cubicBezTo>
                    <a:cubicBezTo>
                      <a:pt x="1" y="92"/>
                      <a:pt x="1" y="122"/>
                      <a:pt x="62" y="153"/>
                    </a:cubicBezTo>
                    <a:cubicBezTo>
                      <a:pt x="62" y="153"/>
                      <a:pt x="943" y="730"/>
                      <a:pt x="943" y="2250"/>
                    </a:cubicBezTo>
                    <a:cubicBezTo>
                      <a:pt x="943" y="2281"/>
                      <a:pt x="1004" y="2311"/>
                      <a:pt x="1034" y="2311"/>
                    </a:cubicBezTo>
                    <a:cubicBezTo>
                      <a:pt x="1125" y="2311"/>
                      <a:pt x="1156" y="2281"/>
                      <a:pt x="1095" y="2250"/>
                    </a:cubicBezTo>
                    <a:cubicBezTo>
                      <a:pt x="1095" y="609"/>
                      <a:pt x="153" y="31"/>
                      <a:pt x="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56"/>
              <p:cNvSpPr/>
              <p:nvPr/>
            </p:nvSpPr>
            <p:spPr>
              <a:xfrm>
                <a:off x="1578625" y="4093375"/>
                <a:ext cx="31950" cy="50175"/>
              </a:xfrm>
              <a:custGeom>
                <a:avLst/>
                <a:gdLst/>
                <a:ahLst/>
                <a:cxnLst/>
                <a:rect l="l" t="t" r="r" b="b"/>
                <a:pathLst>
                  <a:path w="1278" h="2007" extrusionOk="0">
                    <a:moveTo>
                      <a:pt x="639" y="152"/>
                    </a:moveTo>
                    <a:cubicBezTo>
                      <a:pt x="761" y="152"/>
                      <a:pt x="791" y="182"/>
                      <a:pt x="791" y="243"/>
                    </a:cubicBezTo>
                    <a:cubicBezTo>
                      <a:pt x="974" y="486"/>
                      <a:pt x="761" y="1216"/>
                      <a:pt x="609" y="1672"/>
                    </a:cubicBezTo>
                    <a:cubicBezTo>
                      <a:pt x="457" y="1246"/>
                      <a:pt x="214" y="547"/>
                      <a:pt x="396" y="274"/>
                    </a:cubicBezTo>
                    <a:cubicBezTo>
                      <a:pt x="457" y="182"/>
                      <a:pt x="518" y="152"/>
                      <a:pt x="639" y="152"/>
                    </a:cubicBezTo>
                    <a:close/>
                    <a:moveTo>
                      <a:pt x="639" y="0"/>
                    </a:moveTo>
                    <a:cubicBezTo>
                      <a:pt x="487" y="0"/>
                      <a:pt x="366" y="91"/>
                      <a:pt x="305" y="182"/>
                    </a:cubicBezTo>
                    <a:cubicBezTo>
                      <a:pt x="1" y="638"/>
                      <a:pt x="487" y="1824"/>
                      <a:pt x="548" y="1976"/>
                    </a:cubicBezTo>
                    <a:cubicBezTo>
                      <a:pt x="548" y="1976"/>
                      <a:pt x="609" y="2006"/>
                      <a:pt x="639" y="2006"/>
                    </a:cubicBezTo>
                    <a:cubicBezTo>
                      <a:pt x="670" y="2006"/>
                      <a:pt x="730" y="1976"/>
                      <a:pt x="700" y="1976"/>
                    </a:cubicBezTo>
                    <a:cubicBezTo>
                      <a:pt x="791" y="1824"/>
                      <a:pt x="1278" y="608"/>
                      <a:pt x="974" y="152"/>
                    </a:cubicBezTo>
                    <a:cubicBezTo>
                      <a:pt x="943" y="91"/>
                      <a:pt x="822" y="0"/>
                      <a:pt x="6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56"/>
              <p:cNvSpPr/>
              <p:nvPr/>
            </p:nvSpPr>
            <p:spPr>
              <a:xfrm>
                <a:off x="1592325" y="4115250"/>
                <a:ext cx="47125" cy="28300"/>
              </a:xfrm>
              <a:custGeom>
                <a:avLst/>
                <a:gdLst/>
                <a:ahLst/>
                <a:cxnLst/>
                <a:rect l="l" t="t" r="r" b="b"/>
                <a:pathLst>
                  <a:path w="1885" h="1132" extrusionOk="0">
                    <a:moveTo>
                      <a:pt x="1459" y="158"/>
                    </a:moveTo>
                    <a:cubicBezTo>
                      <a:pt x="1581" y="158"/>
                      <a:pt x="1611" y="189"/>
                      <a:pt x="1702" y="280"/>
                    </a:cubicBezTo>
                    <a:cubicBezTo>
                      <a:pt x="1733" y="371"/>
                      <a:pt x="1733" y="462"/>
                      <a:pt x="1702" y="493"/>
                    </a:cubicBezTo>
                    <a:cubicBezTo>
                      <a:pt x="1550" y="766"/>
                      <a:pt x="790" y="918"/>
                      <a:pt x="334" y="949"/>
                    </a:cubicBezTo>
                    <a:cubicBezTo>
                      <a:pt x="608" y="645"/>
                      <a:pt x="1125" y="158"/>
                      <a:pt x="1459" y="158"/>
                    </a:cubicBezTo>
                    <a:close/>
                    <a:moveTo>
                      <a:pt x="1413" y="1"/>
                    </a:moveTo>
                    <a:cubicBezTo>
                      <a:pt x="842" y="1"/>
                      <a:pt x="87" y="924"/>
                      <a:pt x="0" y="1040"/>
                    </a:cubicBezTo>
                    <a:lnTo>
                      <a:pt x="0" y="1101"/>
                    </a:lnTo>
                    <a:cubicBezTo>
                      <a:pt x="0" y="1131"/>
                      <a:pt x="61" y="1131"/>
                      <a:pt x="91" y="1131"/>
                    </a:cubicBezTo>
                    <a:cubicBezTo>
                      <a:pt x="243" y="1131"/>
                      <a:pt x="1581" y="1040"/>
                      <a:pt x="1793" y="614"/>
                    </a:cubicBezTo>
                    <a:cubicBezTo>
                      <a:pt x="1824" y="523"/>
                      <a:pt x="1885" y="371"/>
                      <a:pt x="1793" y="219"/>
                    </a:cubicBezTo>
                    <a:cubicBezTo>
                      <a:pt x="1733" y="67"/>
                      <a:pt x="1641" y="7"/>
                      <a:pt x="1490" y="7"/>
                    </a:cubicBezTo>
                    <a:cubicBezTo>
                      <a:pt x="1464" y="3"/>
                      <a:pt x="1439" y="1"/>
                      <a:pt x="141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56"/>
              <p:cNvSpPr/>
              <p:nvPr/>
            </p:nvSpPr>
            <p:spPr>
              <a:xfrm>
                <a:off x="2244300" y="4154925"/>
                <a:ext cx="101100" cy="78275"/>
              </a:xfrm>
              <a:custGeom>
                <a:avLst/>
                <a:gdLst/>
                <a:ahLst/>
                <a:cxnLst/>
                <a:rect l="l" t="t" r="r" b="b"/>
                <a:pathLst>
                  <a:path w="4044" h="3131" extrusionOk="0">
                    <a:moveTo>
                      <a:pt x="578" y="0"/>
                    </a:moveTo>
                    <a:cubicBezTo>
                      <a:pt x="122" y="912"/>
                      <a:pt x="1" y="2037"/>
                      <a:pt x="244" y="3131"/>
                    </a:cubicBezTo>
                    <a:cubicBezTo>
                      <a:pt x="3922" y="2736"/>
                      <a:pt x="4043" y="2371"/>
                      <a:pt x="4043" y="2371"/>
                    </a:cubicBezTo>
                    <a:cubicBezTo>
                      <a:pt x="4043" y="2371"/>
                      <a:pt x="3192" y="1216"/>
                      <a:pt x="5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56"/>
              <p:cNvSpPr/>
              <p:nvPr/>
            </p:nvSpPr>
            <p:spPr>
              <a:xfrm>
                <a:off x="1973025" y="4206575"/>
                <a:ext cx="374650" cy="45625"/>
              </a:xfrm>
              <a:custGeom>
                <a:avLst/>
                <a:gdLst/>
                <a:ahLst/>
                <a:cxnLst/>
                <a:rect l="l" t="t" r="r" b="b"/>
                <a:pathLst>
                  <a:path w="14986" h="1825" extrusionOk="0">
                    <a:moveTo>
                      <a:pt x="0" y="1"/>
                    </a:moveTo>
                    <a:lnTo>
                      <a:pt x="0" y="1"/>
                    </a:lnTo>
                    <a:cubicBezTo>
                      <a:pt x="31" y="335"/>
                      <a:pt x="61" y="730"/>
                      <a:pt x="152" y="1095"/>
                    </a:cubicBezTo>
                    <a:cubicBezTo>
                      <a:pt x="152" y="1095"/>
                      <a:pt x="2219" y="1825"/>
                      <a:pt x="7842" y="1825"/>
                    </a:cubicBezTo>
                    <a:cubicBezTo>
                      <a:pt x="14165" y="1825"/>
                      <a:pt x="14955" y="1004"/>
                      <a:pt x="14955" y="1004"/>
                    </a:cubicBezTo>
                    <a:cubicBezTo>
                      <a:pt x="14955" y="1004"/>
                      <a:pt x="14985" y="700"/>
                      <a:pt x="14894" y="244"/>
                    </a:cubicBezTo>
                    <a:cubicBezTo>
                      <a:pt x="12326" y="746"/>
                      <a:pt x="9951" y="934"/>
                      <a:pt x="7839" y="934"/>
                    </a:cubicBezTo>
                    <a:cubicBezTo>
                      <a:pt x="4451" y="934"/>
                      <a:pt x="1742" y="450"/>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56"/>
              <p:cNvSpPr/>
              <p:nvPr/>
            </p:nvSpPr>
            <p:spPr>
              <a:xfrm>
                <a:off x="2191100" y="4137875"/>
                <a:ext cx="33475" cy="58100"/>
              </a:xfrm>
              <a:custGeom>
                <a:avLst/>
                <a:gdLst/>
                <a:ahLst/>
                <a:cxnLst/>
                <a:rect l="l" t="t" r="r" b="b"/>
                <a:pathLst>
                  <a:path w="1339" h="2324" extrusionOk="0">
                    <a:moveTo>
                      <a:pt x="1214" y="1"/>
                    </a:moveTo>
                    <a:cubicBezTo>
                      <a:pt x="1204" y="1"/>
                      <a:pt x="1195" y="4"/>
                      <a:pt x="1186" y="13"/>
                    </a:cubicBezTo>
                    <a:cubicBezTo>
                      <a:pt x="1186" y="13"/>
                      <a:pt x="1" y="682"/>
                      <a:pt x="153" y="2263"/>
                    </a:cubicBezTo>
                    <a:cubicBezTo>
                      <a:pt x="153" y="2293"/>
                      <a:pt x="183" y="2323"/>
                      <a:pt x="244" y="2323"/>
                    </a:cubicBezTo>
                    <a:cubicBezTo>
                      <a:pt x="275" y="2323"/>
                      <a:pt x="305" y="2293"/>
                      <a:pt x="305" y="2263"/>
                    </a:cubicBezTo>
                    <a:cubicBezTo>
                      <a:pt x="183" y="804"/>
                      <a:pt x="1217" y="196"/>
                      <a:pt x="1247" y="165"/>
                    </a:cubicBezTo>
                    <a:cubicBezTo>
                      <a:pt x="1308" y="135"/>
                      <a:pt x="1338" y="74"/>
                      <a:pt x="1308" y="44"/>
                    </a:cubicBezTo>
                    <a:cubicBezTo>
                      <a:pt x="1265" y="22"/>
                      <a:pt x="1237" y="1"/>
                      <a:pt x="12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56"/>
              <p:cNvSpPr/>
              <p:nvPr/>
            </p:nvSpPr>
            <p:spPr>
              <a:xfrm>
                <a:off x="2163750" y="4127250"/>
                <a:ext cx="28150" cy="58075"/>
              </a:xfrm>
              <a:custGeom>
                <a:avLst/>
                <a:gdLst/>
                <a:ahLst/>
                <a:cxnLst/>
                <a:rect l="l" t="t" r="r" b="b"/>
                <a:pathLst>
                  <a:path w="1126" h="2323" extrusionOk="0">
                    <a:moveTo>
                      <a:pt x="1020" y="0"/>
                    </a:moveTo>
                    <a:cubicBezTo>
                      <a:pt x="1006" y="0"/>
                      <a:pt x="991" y="4"/>
                      <a:pt x="973" y="13"/>
                    </a:cubicBezTo>
                    <a:cubicBezTo>
                      <a:pt x="943" y="43"/>
                      <a:pt x="1" y="621"/>
                      <a:pt x="1" y="2262"/>
                    </a:cubicBezTo>
                    <a:cubicBezTo>
                      <a:pt x="1" y="2293"/>
                      <a:pt x="31" y="2323"/>
                      <a:pt x="61" y="2323"/>
                    </a:cubicBezTo>
                    <a:cubicBezTo>
                      <a:pt x="122" y="2323"/>
                      <a:pt x="153" y="2293"/>
                      <a:pt x="153" y="2262"/>
                    </a:cubicBezTo>
                    <a:cubicBezTo>
                      <a:pt x="153" y="742"/>
                      <a:pt x="1065" y="165"/>
                      <a:pt x="1065" y="165"/>
                    </a:cubicBezTo>
                    <a:cubicBezTo>
                      <a:pt x="1095" y="134"/>
                      <a:pt x="1125" y="104"/>
                      <a:pt x="1095" y="43"/>
                    </a:cubicBezTo>
                    <a:cubicBezTo>
                      <a:pt x="1073" y="22"/>
                      <a:pt x="1052" y="0"/>
                      <a:pt x="10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56"/>
              <p:cNvSpPr/>
              <p:nvPr/>
            </p:nvSpPr>
            <p:spPr>
              <a:xfrm>
                <a:off x="2160725" y="4093375"/>
                <a:ext cx="31925" cy="50175"/>
              </a:xfrm>
              <a:custGeom>
                <a:avLst/>
                <a:gdLst/>
                <a:ahLst/>
                <a:cxnLst/>
                <a:rect l="l" t="t" r="r" b="b"/>
                <a:pathLst>
                  <a:path w="1277" h="2007" extrusionOk="0">
                    <a:moveTo>
                      <a:pt x="638" y="152"/>
                    </a:moveTo>
                    <a:cubicBezTo>
                      <a:pt x="760" y="152"/>
                      <a:pt x="851" y="182"/>
                      <a:pt x="851" y="274"/>
                    </a:cubicBezTo>
                    <a:cubicBezTo>
                      <a:pt x="1034" y="547"/>
                      <a:pt x="790" y="1246"/>
                      <a:pt x="638" y="1672"/>
                    </a:cubicBezTo>
                    <a:cubicBezTo>
                      <a:pt x="486" y="1216"/>
                      <a:pt x="274" y="486"/>
                      <a:pt x="456" y="243"/>
                    </a:cubicBezTo>
                    <a:cubicBezTo>
                      <a:pt x="486" y="182"/>
                      <a:pt x="547" y="152"/>
                      <a:pt x="638" y="152"/>
                    </a:cubicBezTo>
                    <a:close/>
                    <a:moveTo>
                      <a:pt x="638" y="0"/>
                    </a:moveTo>
                    <a:cubicBezTo>
                      <a:pt x="456" y="0"/>
                      <a:pt x="334" y="91"/>
                      <a:pt x="304" y="152"/>
                    </a:cubicBezTo>
                    <a:cubicBezTo>
                      <a:pt x="0" y="608"/>
                      <a:pt x="486" y="1824"/>
                      <a:pt x="578" y="1976"/>
                    </a:cubicBezTo>
                    <a:cubicBezTo>
                      <a:pt x="578" y="1976"/>
                      <a:pt x="608" y="2006"/>
                      <a:pt x="638" y="2006"/>
                    </a:cubicBezTo>
                    <a:cubicBezTo>
                      <a:pt x="699" y="2006"/>
                      <a:pt x="730" y="1976"/>
                      <a:pt x="730" y="1976"/>
                    </a:cubicBezTo>
                    <a:cubicBezTo>
                      <a:pt x="790" y="1824"/>
                      <a:pt x="1277" y="638"/>
                      <a:pt x="973" y="182"/>
                    </a:cubicBezTo>
                    <a:cubicBezTo>
                      <a:pt x="912" y="91"/>
                      <a:pt x="790" y="0"/>
                      <a:pt x="6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56"/>
              <p:cNvSpPr/>
              <p:nvPr/>
            </p:nvSpPr>
            <p:spPr>
              <a:xfrm>
                <a:off x="2131075" y="4114575"/>
                <a:ext cx="47900" cy="28975"/>
              </a:xfrm>
              <a:custGeom>
                <a:avLst/>
                <a:gdLst/>
                <a:ahLst/>
                <a:cxnLst/>
                <a:rect l="l" t="t" r="r" b="b"/>
                <a:pathLst>
                  <a:path w="1916" h="1159" extrusionOk="0">
                    <a:moveTo>
                      <a:pt x="517" y="185"/>
                    </a:moveTo>
                    <a:cubicBezTo>
                      <a:pt x="821" y="185"/>
                      <a:pt x="1338" y="672"/>
                      <a:pt x="1642" y="1006"/>
                    </a:cubicBezTo>
                    <a:cubicBezTo>
                      <a:pt x="1186" y="976"/>
                      <a:pt x="426" y="824"/>
                      <a:pt x="274" y="550"/>
                    </a:cubicBezTo>
                    <a:cubicBezTo>
                      <a:pt x="244" y="520"/>
                      <a:pt x="213" y="459"/>
                      <a:pt x="274" y="337"/>
                    </a:cubicBezTo>
                    <a:cubicBezTo>
                      <a:pt x="365" y="216"/>
                      <a:pt x="396" y="185"/>
                      <a:pt x="517" y="185"/>
                    </a:cubicBezTo>
                    <a:close/>
                    <a:moveTo>
                      <a:pt x="445" y="0"/>
                    </a:moveTo>
                    <a:cubicBezTo>
                      <a:pt x="428" y="0"/>
                      <a:pt x="412" y="1"/>
                      <a:pt x="396" y="3"/>
                    </a:cubicBezTo>
                    <a:cubicBezTo>
                      <a:pt x="274" y="3"/>
                      <a:pt x="153" y="94"/>
                      <a:pt x="92" y="216"/>
                    </a:cubicBezTo>
                    <a:cubicBezTo>
                      <a:pt x="1" y="368"/>
                      <a:pt x="61" y="520"/>
                      <a:pt x="92" y="611"/>
                    </a:cubicBezTo>
                    <a:cubicBezTo>
                      <a:pt x="365" y="1067"/>
                      <a:pt x="1672" y="1158"/>
                      <a:pt x="1824" y="1158"/>
                    </a:cubicBezTo>
                    <a:cubicBezTo>
                      <a:pt x="1885" y="1158"/>
                      <a:pt x="1916" y="1158"/>
                      <a:pt x="1885" y="1097"/>
                    </a:cubicBezTo>
                    <a:cubicBezTo>
                      <a:pt x="1916" y="1097"/>
                      <a:pt x="1916" y="1067"/>
                      <a:pt x="1885" y="1006"/>
                    </a:cubicBezTo>
                    <a:cubicBezTo>
                      <a:pt x="1767" y="888"/>
                      <a:pt x="965" y="0"/>
                      <a:pt x="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 name="Rectangle 1">
            <a:extLst>
              <a:ext uri="{FF2B5EF4-FFF2-40B4-BE49-F238E27FC236}">
                <a16:creationId xmlns:a16="http://schemas.microsoft.com/office/drawing/2014/main" id="{70951A01-160F-298F-3A19-1CCA08B5BA3D}"/>
              </a:ext>
            </a:extLst>
          </p:cNvPr>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2A319E58-6125-AA54-DAA5-E812E8A0027D}"/>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CONSOLIDATION</a:t>
            </a:r>
          </a:p>
        </p:txBody>
      </p:sp>
      <p:pic>
        <p:nvPicPr>
          <p:cNvPr id="8" name="Picture 7">
            <a:extLst>
              <a:ext uri="{FF2B5EF4-FFF2-40B4-BE49-F238E27FC236}">
                <a16:creationId xmlns:a16="http://schemas.microsoft.com/office/drawing/2014/main" id="{1262BBC9-5937-FA2C-57DB-68CAA1B9936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l="10967" t="14954" r="15457" b="34321"/>
          <a:stretch/>
        </p:blipFill>
        <p:spPr>
          <a:xfrm>
            <a:off x="3964643" y="1035798"/>
            <a:ext cx="4525974" cy="2037940"/>
          </a:xfrm>
          <a:prstGeom prst="rect">
            <a:avLst/>
          </a:prstGeom>
        </p:spPr>
      </p:pic>
      <p:sp>
        <p:nvSpPr>
          <p:cNvPr id="2087" name="Google Shape;2087;p56"/>
          <p:cNvSpPr txBox="1">
            <a:spLocks noGrp="1"/>
          </p:cNvSpPr>
          <p:nvPr>
            <p:ph type="subTitle" idx="1"/>
          </p:nvPr>
        </p:nvSpPr>
        <p:spPr>
          <a:xfrm>
            <a:off x="3129170" y="1977612"/>
            <a:ext cx="4150480" cy="21205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i="1" dirty="0">
                <a:effectLst>
                  <a:outerShdw blurRad="38100" dist="38100" dir="2700000" algn="tl">
                    <a:srgbClr val="000000">
                      <a:alpha val="43137"/>
                    </a:srgbClr>
                  </a:outerShdw>
                </a:effectLst>
                <a:latin typeface="Wellfleet" panose="020B0604020202020204" charset="0"/>
                <a:cs typeface="Wellfleet" panose="020B0604020202020204" charset="0"/>
              </a:rPr>
              <a:t>What have you learnt today?</a:t>
            </a:r>
          </a:p>
          <a:p>
            <a:pPr marL="0" lvl="0" indent="0" algn="l" rtl="0">
              <a:spcBef>
                <a:spcPts val="0"/>
              </a:spcBef>
              <a:spcAft>
                <a:spcPts val="0"/>
              </a:spcAft>
              <a:buNone/>
            </a:pPr>
            <a:endParaRPr lang="en-US" sz="800" i="1" dirty="0">
              <a:effectLst>
                <a:outerShdw blurRad="38100" dist="38100" dir="2700000" algn="tl">
                  <a:srgbClr val="000000">
                    <a:alpha val="43137"/>
                  </a:srgbClr>
                </a:outerShdw>
              </a:effectLst>
              <a:latin typeface="Wellfleet" panose="020B0604020202020204" charset="0"/>
              <a:cs typeface="Wellfleet" panose="020B0604020202020204" charset="0"/>
            </a:endParaRPr>
          </a:p>
          <a:p>
            <a:pPr marL="285750" lvl="0" indent="-285750" algn="l" rtl="0">
              <a:spcBef>
                <a:spcPts val="0"/>
              </a:spcBef>
              <a:spcAft>
                <a:spcPts val="0"/>
              </a:spcAft>
              <a:buFont typeface="Arial" panose="020B0604020202020204" pitchFamily="34" charset="0"/>
              <a:buChar char="•"/>
            </a:pPr>
            <a:r>
              <a:rPr lang="en-US" sz="2000" dirty="0">
                <a:latin typeface="Wellfleet" panose="020B0604020202020204" charset="0"/>
                <a:cs typeface="Wellfleet" panose="020B0604020202020204" charset="0"/>
              </a:rPr>
              <a:t>Write a proposal for a school campaign against cyberbullying.</a:t>
            </a:r>
          </a:p>
          <a:p>
            <a:pPr marL="285750" lvl="0" indent="-285750" algn="l" rtl="0">
              <a:spcBef>
                <a:spcPts val="0"/>
              </a:spcBef>
              <a:spcAft>
                <a:spcPts val="0"/>
              </a:spcAft>
              <a:buFont typeface="Arial" panose="020B0604020202020204" pitchFamily="34" charset="0"/>
              <a:buChar char="•"/>
            </a:pPr>
            <a:r>
              <a:rPr lang="en-US" sz="2000" dirty="0">
                <a:latin typeface="Wellfleet" panose="020B0604020202020204" charset="0"/>
                <a:cs typeface="Wellfleet" panose="020B0604020202020204" charset="0"/>
              </a:rPr>
              <a:t>Apply structures to practice</a:t>
            </a:r>
            <a:endParaRPr sz="2000" dirty="0">
              <a:latin typeface="Wellfleet" panose="020B0604020202020204" charset="0"/>
              <a:cs typeface="Wellfleet"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4"/>
        <p:cNvGrpSpPr/>
        <p:nvPr/>
      </p:nvGrpSpPr>
      <p:grpSpPr>
        <a:xfrm>
          <a:off x="0" y="0"/>
          <a:ext cx="0" cy="0"/>
          <a:chOff x="0" y="0"/>
          <a:chExt cx="0" cy="0"/>
        </a:xfrm>
      </p:grpSpPr>
      <p:grpSp>
        <p:nvGrpSpPr>
          <p:cNvPr id="2498" name="Google Shape;2498;p65"/>
          <p:cNvGrpSpPr/>
          <p:nvPr/>
        </p:nvGrpSpPr>
        <p:grpSpPr>
          <a:xfrm>
            <a:off x="6700604" y="1014081"/>
            <a:ext cx="1323027" cy="3480490"/>
            <a:chOff x="6322798" y="948375"/>
            <a:chExt cx="1323027" cy="3480490"/>
          </a:xfrm>
        </p:grpSpPr>
        <p:sp>
          <p:nvSpPr>
            <p:cNvPr id="2499" name="Google Shape;2499;p65"/>
            <p:cNvSpPr/>
            <p:nvPr/>
          </p:nvSpPr>
          <p:spPr>
            <a:xfrm flipH="1">
              <a:off x="6322798" y="4175065"/>
              <a:ext cx="1262700" cy="253800"/>
            </a:xfrm>
            <a:prstGeom prst="ellipse">
              <a:avLst/>
            </a:prstGeom>
            <a:solidFill>
              <a:srgbClr val="F4B389">
                <a:alpha val="49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0" name="Google Shape;2500;p65"/>
            <p:cNvSpPr/>
            <p:nvPr/>
          </p:nvSpPr>
          <p:spPr>
            <a:xfrm>
              <a:off x="6338025" y="2159875"/>
              <a:ext cx="340450" cy="570100"/>
            </a:xfrm>
            <a:custGeom>
              <a:avLst/>
              <a:gdLst/>
              <a:ahLst/>
              <a:cxnLst/>
              <a:rect l="l" t="t" r="r" b="b"/>
              <a:pathLst>
                <a:path w="13618" h="22804" extrusionOk="0">
                  <a:moveTo>
                    <a:pt x="6869" y="0"/>
                  </a:moveTo>
                  <a:lnTo>
                    <a:pt x="5775" y="6231"/>
                  </a:lnTo>
                  <a:lnTo>
                    <a:pt x="2827" y="3830"/>
                  </a:lnTo>
                  <a:cubicBezTo>
                    <a:pt x="2827" y="3830"/>
                    <a:pt x="0" y="16140"/>
                    <a:pt x="2766" y="19940"/>
                  </a:cubicBezTo>
                  <a:cubicBezTo>
                    <a:pt x="4075" y="21758"/>
                    <a:pt x="5516" y="22803"/>
                    <a:pt x="6873" y="22803"/>
                  </a:cubicBezTo>
                  <a:cubicBezTo>
                    <a:pt x="8352" y="22803"/>
                    <a:pt x="9731" y="21561"/>
                    <a:pt x="10730" y="18724"/>
                  </a:cubicBezTo>
                  <a:cubicBezTo>
                    <a:pt x="12614" y="13283"/>
                    <a:pt x="13617" y="3952"/>
                    <a:pt x="13617" y="3952"/>
                  </a:cubicBezTo>
                  <a:lnTo>
                    <a:pt x="6869" y="0"/>
                  </a:lnTo>
                  <a:close/>
                </a:path>
              </a:pathLst>
            </a:custGeom>
            <a:solidFill>
              <a:srgbClr val="F6BA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1" name="Google Shape;2501;p65"/>
            <p:cNvSpPr/>
            <p:nvPr/>
          </p:nvSpPr>
          <p:spPr>
            <a:xfrm>
              <a:off x="7246850" y="2159875"/>
              <a:ext cx="398975" cy="566975"/>
            </a:xfrm>
            <a:custGeom>
              <a:avLst/>
              <a:gdLst/>
              <a:ahLst/>
              <a:cxnLst/>
              <a:rect l="l" t="t" r="r" b="b"/>
              <a:pathLst>
                <a:path w="15959" h="22679" extrusionOk="0">
                  <a:moveTo>
                    <a:pt x="9089" y="0"/>
                  </a:moveTo>
                  <a:lnTo>
                    <a:pt x="0" y="3952"/>
                  </a:lnTo>
                  <a:cubicBezTo>
                    <a:pt x="0" y="3952"/>
                    <a:pt x="1763" y="13010"/>
                    <a:pt x="3709" y="18450"/>
                  </a:cubicBezTo>
                  <a:cubicBezTo>
                    <a:pt x="4736" y="21369"/>
                    <a:pt x="6603" y="22678"/>
                    <a:pt x="8535" y="22678"/>
                  </a:cubicBezTo>
                  <a:cubicBezTo>
                    <a:pt x="10205" y="22678"/>
                    <a:pt x="11924" y="21701"/>
                    <a:pt x="13192" y="19940"/>
                  </a:cubicBezTo>
                  <a:cubicBezTo>
                    <a:pt x="15958" y="16140"/>
                    <a:pt x="13162" y="3830"/>
                    <a:pt x="13162" y="3830"/>
                  </a:cubicBezTo>
                  <a:lnTo>
                    <a:pt x="10183" y="6231"/>
                  </a:lnTo>
                  <a:lnTo>
                    <a:pt x="9089" y="0"/>
                  </a:lnTo>
                  <a:close/>
                </a:path>
              </a:pathLst>
            </a:custGeom>
            <a:solidFill>
              <a:srgbClr val="F6BA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2" name="Google Shape;2502;p65"/>
            <p:cNvSpPr/>
            <p:nvPr/>
          </p:nvSpPr>
          <p:spPr>
            <a:xfrm>
              <a:off x="6939100" y="2992700"/>
              <a:ext cx="503050" cy="1340375"/>
            </a:xfrm>
            <a:custGeom>
              <a:avLst/>
              <a:gdLst/>
              <a:ahLst/>
              <a:cxnLst/>
              <a:rect l="l" t="t" r="r" b="b"/>
              <a:pathLst>
                <a:path w="20122" h="53615" extrusionOk="0">
                  <a:moveTo>
                    <a:pt x="13587" y="1"/>
                  </a:moveTo>
                  <a:lnTo>
                    <a:pt x="0" y="2129"/>
                  </a:lnTo>
                  <a:lnTo>
                    <a:pt x="4407" y="49211"/>
                  </a:lnTo>
                  <a:cubicBezTo>
                    <a:pt x="3227" y="52847"/>
                    <a:pt x="5373" y="53526"/>
                    <a:pt x="7142" y="53526"/>
                  </a:cubicBezTo>
                  <a:cubicBezTo>
                    <a:pt x="8197" y="53526"/>
                    <a:pt x="9119" y="53284"/>
                    <a:pt x="9119" y="53284"/>
                  </a:cubicBezTo>
                  <a:cubicBezTo>
                    <a:pt x="9119" y="53284"/>
                    <a:pt x="12443" y="53615"/>
                    <a:pt x="15437" y="53615"/>
                  </a:cubicBezTo>
                  <a:cubicBezTo>
                    <a:pt x="17890" y="53615"/>
                    <a:pt x="20122" y="53393"/>
                    <a:pt x="20122" y="52585"/>
                  </a:cubicBezTo>
                  <a:cubicBezTo>
                    <a:pt x="20122" y="50792"/>
                    <a:pt x="10547" y="47600"/>
                    <a:pt x="10547" y="47600"/>
                  </a:cubicBezTo>
                  <a:cubicBezTo>
                    <a:pt x="12067" y="35533"/>
                    <a:pt x="13587" y="1"/>
                    <a:pt x="13587" y="1"/>
                  </a:cubicBezTo>
                  <a:close/>
                </a:path>
              </a:pathLst>
            </a:custGeom>
            <a:solidFill>
              <a:srgbClr val="FEA3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3" name="Google Shape;2503;p65"/>
            <p:cNvSpPr/>
            <p:nvPr/>
          </p:nvSpPr>
          <p:spPr>
            <a:xfrm>
              <a:off x="6451250" y="2780200"/>
              <a:ext cx="454300" cy="1545600"/>
            </a:xfrm>
            <a:custGeom>
              <a:avLst/>
              <a:gdLst/>
              <a:ahLst/>
              <a:cxnLst/>
              <a:rect l="l" t="t" r="r" b="b"/>
              <a:pathLst>
                <a:path w="18172" h="61824" extrusionOk="0">
                  <a:moveTo>
                    <a:pt x="17235" y="1"/>
                  </a:moveTo>
                  <a:cubicBezTo>
                    <a:pt x="14243" y="1"/>
                    <a:pt x="4924" y="6312"/>
                    <a:pt x="4924" y="6312"/>
                  </a:cubicBezTo>
                  <a:cubicBezTo>
                    <a:pt x="4924" y="6312"/>
                    <a:pt x="7751" y="43790"/>
                    <a:pt x="9271" y="55888"/>
                  </a:cubicBezTo>
                  <a:cubicBezTo>
                    <a:pt x="9271" y="55888"/>
                    <a:pt x="0" y="58988"/>
                    <a:pt x="0" y="60781"/>
                  </a:cubicBezTo>
                  <a:cubicBezTo>
                    <a:pt x="0" y="61601"/>
                    <a:pt x="2225" y="61824"/>
                    <a:pt x="4641" y="61824"/>
                  </a:cubicBezTo>
                  <a:cubicBezTo>
                    <a:pt x="7506" y="61824"/>
                    <a:pt x="10639" y="61511"/>
                    <a:pt x="10639" y="61511"/>
                  </a:cubicBezTo>
                  <a:cubicBezTo>
                    <a:pt x="10639" y="61511"/>
                    <a:pt x="11648" y="61791"/>
                    <a:pt x="12768" y="61791"/>
                  </a:cubicBezTo>
                  <a:cubicBezTo>
                    <a:pt x="14532" y="61791"/>
                    <a:pt x="16570" y="61097"/>
                    <a:pt x="15380" y="57529"/>
                  </a:cubicBezTo>
                  <a:cubicBezTo>
                    <a:pt x="15380" y="57529"/>
                    <a:pt x="17174" y="24702"/>
                    <a:pt x="18146" y="841"/>
                  </a:cubicBezTo>
                  <a:cubicBezTo>
                    <a:pt x="18171" y="248"/>
                    <a:pt x="17827" y="1"/>
                    <a:pt x="17235" y="1"/>
                  </a:cubicBezTo>
                  <a:close/>
                </a:path>
              </a:pathLst>
            </a:custGeom>
            <a:solidFill>
              <a:srgbClr val="FEA3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4" name="Google Shape;2504;p65"/>
            <p:cNvSpPr/>
            <p:nvPr/>
          </p:nvSpPr>
          <p:spPr>
            <a:xfrm>
              <a:off x="6436050" y="4229800"/>
              <a:ext cx="111725" cy="85150"/>
            </a:xfrm>
            <a:custGeom>
              <a:avLst/>
              <a:gdLst/>
              <a:ahLst/>
              <a:cxnLst/>
              <a:rect l="l" t="t" r="r" b="b"/>
              <a:pathLst>
                <a:path w="4469" h="3406" extrusionOk="0">
                  <a:moveTo>
                    <a:pt x="3830" y="1"/>
                  </a:moveTo>
                  <a:cubicBezTo>
                    <a:pt x="912" y="1308"/>
                    <a:pt x="0" y="2584"/>
                    <a:pt x="0" y="2584"/>
                  </a:cubicBezTo>
                  <a:cubicBezTo>
                    <a:pt x="0" y="2584"/>
                    <a:pt x="152" y="2980"/>
                    <a:pt x="4255" y="3405"/>
                  </a:cubicBezTo>
                  <a:cubicBezTo>
                    <a:pt x="4468" y="2220"/>
                    <a:pt x="4377" y="1004"/>
                    <a:pt x="38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5" name="Google Shape;2505;p65"/>
            <p:cNvSpPr/>
            <p:nvPr/>
          </p:nvSpPr>
          <p:spPr>
            <a:xfrm>
              <a:off x="6531775" y="4195625"/>
              <a:ext cx="321475" cy="131500"/>
            </a:xfrm>
            <a:custGeom>
              <a:avLst/>
              <a:gdLst/>
              <a:ahLst/>
              <a:cxnLst/>
              <a:rect l="l" t="t" r="r" b="b"/>
              <a:pathLst>
                <a:path w="12859" h="5260" extrusionOk="0">
                  <a:moveTo>
                    <a:pt x="3952" y="0"/>
                  </a:moveTo>
                  <a:cubicBezTo>
                    <a:pt x="2372" y="395"/>
                    <a:pt x="1065" y="912"/>
                    <a:pt x="1" y="1368"/>
                  </a:cubicBezTo>
                  <a:cubicBezTo>
                    <a:pt x="487" y="2371"/>
                    <a:pt x="639" y="3587"/>
                    <a:pt x="396" y="4803"/>
                  </a:cubicBezTo>
                  <a:cubicBezTo>
                    <a:pt x="1460" y="4924"/>
                    <a:pt x="2737" y="5046"/>
                    <a:pt x="4408" y="5167"/>
                  </a:cubicBezTo>
                  <a:cubicBezTo>
                    <a:pt x="5346" y="5231"/>
                    <a:pt x="6179" y="5259"/>
                    <a:pt x="6919" y="5259"/>
                  </a:cubicBezTo>
                  <a:cubicBezTo>
                    <a:pt x="12506" y="5259"/>
                    <a:pt x="12767" y="3647"/>
                    <a:pt x="12767" y="3647"/>
                  </a:cubicBezTo>
                  <a:cubicBezTo>
                    <a:pt x="12858" y="1611"/>
                    <a:pt x="12311" y="456"/>
                    <a:pt x="12342" y="334"/>
                  </a:cubicBezTo>
                  <a:lnTo>
                    <a:pt x="12342" y="334"/>
                  </a:lnTo>
                  <a:cubicBezTo>
                    <a:pt x="11191" y="946"/>
                    <a:pt x="9974" y="1160"/>
                    <a:pt x="8835" y="1160"/>
                  </a:cubicBezTo>
                  <a:cubicBezTo>
                    <a:pt x="6184" y="1160"/>
                    <a:pt x="3952" y="0"/>
                    <a:pt x="39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6" name="Google Shape;2506;p65"/>
            <p:cNvSpPr/>
            <p:nvPr/>
          </p:nvSpPr>
          <p:spPr>
            <a:xfrm>
              <a:off x="6432250" y="4286800"/>
              <a:ext cx="418725" cy="50925"/>
            </a:xfrm>
            <a:custGeom>
              <a:avLst/>
              <a:gdLst/>
              <a:ahLst/>
              <a:cxnLst/>
              <a:rect l="l" t="t" r="r" b="b"/>
              <a:pathLst>
                <a:path w="16749" h="2037" extrusionOk="0">
                  <a:moveTo>
                    <a:pt x="16748" y="0"/>
                  </a:moveTo>
                  <a:lnTo>
                    <a:pt x="16748" y="0"/>
                  </a:lnTo>
                  <a:cubicBezTo>
                    <a:pt x="14768" y="496"/>
                    <a:pt x="11677" y="1039"/>
                    <a:pt x="7814" y="1039"/>
                  </a:cubicBezTo>
                  <a:cubicBezTo>
                    <a:pt x="5511" y="1039"/>
                    <a:pt x="2933" y="846"/>
                    <a:pt x="152" y="335"/>
                  </a:cubicBezTo>
                  <a:cubicBezTo>
                    <a:pt x="0" y="821"/>
                    <a:pt x="31" y="1156"/>
                    <a:pt x="31" y="1156"/>
                  </a:cubicBezTo>
                  <a:cubicBezTo>
                    <a:pt x="31" y="1156"/>
                    <a:pt x="942" y="2037"/>
                    <a:pt x="7964" y="2037"/>
                  </a:cubicBezTo>
                  <a:cubicBezTo>
                    <a:pt x="14286" y="2037"/>
                    <a:pt x="16596" y="1247"/>
                    <a:pt x="16596" y="1247"/>
                  </a:cubicBezTo>
                  <a:cubicBezTo>
                    <a:pt x="16687" y="791"/>
                    <a:pt x="16718" y="365"/>
                    <a:pt x="167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7" name="Google Shape;2507;p65"/>
            <p:cNvSpPr/>
            <p:nvPr/>
          </p:nvSpPr>
          <p:spPr>
            <a:xfrm>
              <a:off x="6573575" y="4212325"/>
              <a:ext cx="31175" cy="60050"/>
            </a:xfrm>
            <a:custGeom>
              <a:avLst/>
              <a:gdLst/>
              <a:ahLst/>
              <a:cxnLst/>
              <a:rect l="l" t="t" r="r" b="b"/>
              <a:pathLst>
                <a:path w="1247" h="2402" fill="none" extrusionOk="0">
                  <a:moveTo>
                    <a:pt x="1" y="1"/>
                  </a:moveTo>
                  <a:cubicBezTo>
                    <a:pt x="1" y="1"/>
                    <a:pt x="1247" y="730"/>
                    <a:pt x="1095" y="2402"/>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8" name="Google Shape;2508;p65"/>
            <p:cNvSpPr/>
            <p:nvPr/>
          </p:nvSpPr>
          <p:spPr>
            <a:xfrm>
              <a:off x="6610050" y="4200925"/>
              <a:ext cx="26625" cy="60075"/>
            </a:xfrm>
            <a:custGeom>
              <a:avLst/>
              <a:gdLst/>
              <a:ahLst/>
              <a:cxnLst/>
              <a:rect l="l" t="t" r="r" b="b"/>
              <a:pathLst>
                <a:path w="1065" h="2403" fill="none" extrusionOk="0">
                  <a:moveTo>
                    <a:pt x="1" y="1"/>
                  </a:moveTo>
                  <a:cubicBezTo>
                    <a:pt x="1" y="1"/>
                    <a:pt x="1065" y="639"/>
                    <a:pt x="1065" y="2402"/>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9" name="Google Shape;2509;p65"/>
            <p:cNvSpPr/>
            <p:nvPr/>
          </p:nvSpPr>
          <p:spPr>
            <a:xfrm>
              <a:off x="6600925" y="4162950"/>
              <a:ext cx="44100" cy="51675"/>
            </a:xfrm>
            <a:custGeom>
              <a:avLst/>
              <a:gdLst/>
              <a:ahLst/>
              <a:cxnLst/>
              <a:rect l="l" t="t" r="r" b="b"/>
              <a:pathLst>
                <a:path w="1764" h="2067" fill="none" extrusionOk="0">
                  <a:moveTo>
                    <a:pt x="882" y="2067"/>
                  </a:moveTo>
                  <a:cubicBezTo>
                    <a:pt x="882" y="2067"/>
                    <a:pt x="1" y="30"/>
                    <a:pt x="882" y="0"/>
                  </a:cubicBezTo>
                  <a:cubicBezTo>
                    <a:pt x="1764" y="0"/>
                    <a:pt x="882" y="2067"/>
                    <a:pt x="882" y="2067"/>
                  </a:cubicBezTo>
                  <a:close/>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0" name="Google Shape;2510;p65"/>
            <p:cNvSpPr/>
            <p:nvPr/>
          </p:nvSpPr>
          <p:spPr>
            <a:xfrm>
              <a:off x="6622975" y="4173575"/>
              <a:ext cx="56250" cy="41825"/>
            </a:xfrm>
            <a:custGeom>
              <a:avLst/>
              <a:gdLst/>
              <a:ahLst/>
              <a:cxnLst/>
              <a:rect l="l" t="t" r="r" b="b"/>
              <a:pathLst>
                <a:path w="2250" h="1673" fill="none" extrusionOk="0">
                  <a:moveTo>
                    <a:pt x="0" y="1672"/>
                  </a:moveTo>
                  <a:cubicBezTo>
                    <a:pt x="0" y="1672"/>
                    <a:pt x="1399" y="1"/>
                    <a:pt x="1855" y="760"/>
                  </a:cubicBezTo>
                  <a:cubicBezTo>
                    <a:pt x="2250" y="1520"/>
                    <a:pt x="0" y="1672"/>
                    <a:pt x="0" y="1672"/>
                  </a:cubicBezTo>
                  <a:close/>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1" name="Google Shape;2511;p65"/>
            <p:cNvSpPr/>
            <p:nvPr/>
          </p:nvSpPr>
          <p:spPr>
            <a:xfrm>
              <a:off x="6572050" y="2776150"/>
              <a:ext cx="745500" cy="1404325"/>
            </a:xfrm>
            <a:custGeom>
              <a:avLst/>
              <a:gdLst/>
              <a:ahLst/>
              <a:cxnLst/>
              <a:rect l="l" t="t" r="r" b="b"/>
              <a:pathLst>
                <a:path w="29820" h="56173" extrusionOk="0">
                  <a:moveTo>
                    <a:pt x="548" y="0"/>
                  </a:moveTo>
                  <a:cubicBezTo>
                    <a:pt x="1" y="20000"/>
                    <a:pt x="2585" y="55381"/>
                    <a:pt x="2585" y="55381"/>
                  </a:cubicBezTo>
                  <a:cubicBezTo>
                    <a:pt x="3544" y="55995"/>
                    <a:pt x="5372" y="56173"/>
                    <a:pt x="7166" y="56173"/>
                  </a:cubicBezTo>
                  <a:cubicBezTo>
                    <a:pt x="9633" y="56173"/>
                    <a:pt x="12038" y="55837"/>
                    <a:pt x="12038" y="55837"/>
                  </a:cubicBezTo>
                  <a:lnTo>
                    <a:pt x="15229" y="16839"/>
                  </a:lnTo>
                  <a:lnTo>
                    <a:pt x="17357" y="55746"/>
                  </a:lnTo>
                  <a:cubicBezTo>
                    <a:pt x="19191" y="56009"/>
                    <a:pt x="20883" y="56097"/>
                    <a:pt x="22324" y="56097"/>
                  </a:cubicBezTo>
                  <a:cubicBezTo>
                    <a:pt x="25206" y="56097"/>
                    <a:pt x="27083" y="55746"/>
                    <a:pt x="27083" y="55746"/>
                  </a:cubicBezTo>
                  <a:lnTo>
                    <a:pt x="29819" y="395"/>
                  </a:lnTo>
                  <a:lnTo>
                    <a:pt x="54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2" name="Google Shape;2512;p65"/>
            <p:cNvSpPr/>
            <p:nvPr/>
          </p:nvSpPr>
          <p:spPr>
            <a:xfrm>
              <a:off x="6823575" y="3051975"/>
              <a:ext cx="277400" cy="46375"/>
            </a:xfrm>
            <a:custGeom>
              <a:avLst/>
              <a:gdLst/>
              <a:ahLst/>
              <a:cxnLst/>
              <a:rect l="l" t="t" r="r" b="b"/>
              <a:pathLst>
                <a:path w="11096" h="1855" extrusionOk="0">
                  <a:moveTo>
                    <a:pt x="10974" y="1"/>
                  </a:moveTo>
                  <a:cubicBezTo>
                    <a:pt x="10913" y="1"/>
                    <a:pt x="4560" y="1429"/>
                    <a:pt x="62" y="1672"/>
                  </a:cubicBezTo>
                  <a:cubicBezTo>
                    <a:pt x="31" y="1672"/>
                    <a:pt x="1" y="1733"/>
                    <a:pt x="1" y="1764"/>
                  </a:cubicBezTo>
                  <a:cubicBezTo>
                    <a:pt x="31" y="1794"/>
                    <a:pt x="62" y="1855"/>
                    <a:pt x="122" y="1855"/>
                  </a:cubicBezTo>
                  <a:cubicBezTo>
                    <a:pt x="4591" y="1612"/>
                    <a:pt x="10974" y="183"/>
                    <a:pt x="11004" y="183"/>
                  </a:cubicBezTo>
                  <a:cubicBezTo>
                    <a:pt x="11065" y="183"/>
                    <a:pt x="11095" y="92"/>
                    <a:pt x="11095" y="61"/>
                  </a:cubicBezTo>
                  <a:cubicBezTo>
                    <a:pt x="11095" y="31"/>
                    <a:pt x="11004" y="1"/>
                    <a:pt x="10974" y="1"/>
                  </a:cubicBezTo>
                  <a:close/>
                </a:path>
              </a:pathLst>
            </a:custGeom>
            <a:solidFill>
              <a:srgbClr val="2532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3" name="Google Shape;2513;p65"/>
            <p:cNvSpPr/>
            <p:nvPr/>
          </p:nvSpPr>
          <p:spPr>
            <a:xfrm>
              <a:off x="6621450" y="2873400"/>
              <a:ext cx="50950" cy="1285000"/>
            </a:xfrm>
            <a:custGeom>
              <a:avLst/>
              <a:gdLst/>
              <a:ahLst/>
              <a:cxnLst/>
              <a:rect l="l" t="t" r="r" b="b"/>
              <a:pathLst>
                <a:path w="2038" h="51400" extrusionOk="0">
                  <a:moveTo>
                    <a:pt x="61" y="1"/>
                  </a:moveTo>
                  <a:cubicBezTo>
                    <a:pt x="31" y="1"/>
                    <a:pt x="1" y="62"/>
                    <a:pt x="1" y="92"/>
                  </a:cubicBezTo>
                  <a:cubicBezTo>
                    <a:pt x="1551" y="47509"/>
                    <a:pt x="1824" y="51278"/>
                    <a:pt x="1824" y="51308"/>
                  </a:cubicBezTo>
                  <a:cubicBezTo>
                    <a:pt x="1855" y="51369"/>
                    <a:pt x="1885" y="51400"/>
                    <a:pt x="1916" y="51400"/>
                  </a:cubicBezTo>
                  <a:cubicBezTo>
                    <a:pt x="2007" y="51400"/>
                    <a:pt x="2037" y="51308"/>
                    <a:pt x="2007" y="51278"/>
                  </a:cubicBezTo>
                  <a:cubicBezTo>
                    <a:pt x="2007" y="51248"/>
                    <a:pt x="1764" y="47448"/>
                    <a:pt x="183" y="62"/>
                  </a:cubicBezTo>
                  <a:cubicBezTo>
                    <a:pt x="183" y="31"/>
                    <a:pt x="153" y="1"/>
                    <a:pt x="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4" name="Google Shape;2514;p65"/>
            <p:cNvSpPr/>
            <p:nvPr/>
          </p:nvSpPr>
          <p:spPr>
            <a:xfrm>
              <a:off x="7014325" y="3072500"/>
              <a:ext cx="44850" cy="1050950"/>
            </a:xfrm>
            <a:custGeom>
              <a:avLst/>
              <a:gdLst/>
              <a:ahLst/>
              <a:cxnLst/>
              <a:rect l="l" t="t" r="r" b="b"/>
              <a:pathLst>
                <a:path w="1794" h="42038" extrusionOk="0">
                  <a:moveTo>
                    <a:pt x="61" y="0"/>
                  </a:moveTo>
                  <a:cubicBezTo>
                    <a:pt x="31" y="0"/>
                    <a:pt x="0" y="92"/>
                    <a:pt x="0" y="122"/>
                  </a:cubicBezTo>
                  <a:lnTo>
                    <a:pt x="1550" y="41946"/>
                  </a:lnTo>
                  <a:cubicBezTo>
                    <a:pt x="1611" y="41977"/>
                    <a:pt x="1642" y="42037"/>
                    <a:pt x="1672" y="42037"/>
                  </a:cubicBezTo>
                  <a:cubicBezTo>
                    <a:pt x="1763" y="42037"/>
                    <a:pt x="1794" y="41977"/>
                    <a:pt x="1733" y="41916"/>
                  </a:cubicBezTo>
                  <a:lnTo>
                    <a:pt x="183" y="92"/>
                  </a:lnTo>
                  <a:cubicBezTo>
                    <a:pt x="183" y="31"/>
                    <a:pt x="122"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5" name="Google Shape;2515;p65"/>
            <p:cNvSpPr/>
            <p:nvPr/>
          </p:nvSpPr>
          <p:spPr>
            <a:xfrm>
              <a:off x="6983925" y="2847575"/>
              <a:ext cx="6100" cy="182400"/>
            </a:xfrm>
            <a:custGeom>
              <a:avLst/>
              <a:gdLst/>
              <a:ahLst/>
              <a:cxnLst/>
              <a:rect l="l" t="t" r="r" b="b"/>
              <a:pathLst>
                <a:path w="244" h="7296" extrusionOk="0">
                  <a:moveTo>
                    <a:pt x="122" y="0"/>
                  </a:moveTo>
                  <a:cubicBezTo>
                    <a:pt x="31" y="0"/>
                    <a:pt x="0" y="61"/>
                    <a:pt x="0" y="91"/>
                  </a:cubicBezTo>
                  <a:lnTo>
                    <a:pt x="0" y="7174"/>
                  </a:lnTo>
                  <a:cubicBezTo>
                    <a:pt x="0" y="7265"/>
                    <a:pt x="92" y="7295"/>
                    <a:pt x="122" y="7295"/>
                  </a:cubicBezTo>
                  <a:cubicBezTo>
                    <a:pt x="152" y="7295"/>
                    <a:pt x="183" y="7204"/>
                    <a:pt x="244" y="7174"/>
                  </a:cubicBezTo>
                  <a:lnTo>
                    <a:pt x="244" y="91"/>
                  </a:lnTo>
                  <a:cubicBezTo>
                    <a:pt x="244" y="31"/>
                    <a:pt x="152" y="0"/>
                    <a:pt x="122" y="0"/>
                  </a:cubicBezTo>
                  <a:close/>
                </a:path>
              </a:pathLst>
            </a:custGeom>
            <a:solidFill>
              <a:srgbClr val="2532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6" name="Google Shape;2516;p65"/>
            <p:cNvSpPr/>
            <p:nvPr/>
          </p:nvSpPr>
          <p:spPr>
            <a:xfrm>
              <a:off x="6631325" y="2772350"/>
              <a:ext cx="106425" cy="262175"/>
            </a:xfrm>
            <a:custGeom>
              <a:avLst/>
              <a:gdLst/>
              <a:ahLst/>
              <a:cxnLst/>
              <a:rect l="l" t="t" r="r" b="b"/>
              <a:pathLst>
                <a:path w="4257" h="10487" extrusionOk="0">
                  <a:moveTo>
                    <a:pt x="3861" y="0"/>
                  </a:moveTo>
                  <a:cubicBezTo>
                    <a:pt x="3800" y="0"/>
                    <a:pt x="3770" y="61"/>
                    <a:pt x="3770" y="122"/>
                  </a:cubicBezTo>
                  <a:cubicBezTo>
                    <a:pt x="4043" y="3800"/>
                    <a:pt x="2676" y="7629"/>
                    <a:pt x="62" y="10304"/>
                  </a:cubicBezTo>
                  <a:cubicBezTo>
                    <a:pt x="1" y="10335"/>
                    <a:pt x="1" y="10395"/>
                    <a:pt x="62" y="10456"/>
                  </a:cubicBezTo>
                  <a:cubicBezTo>
                    <a:pt x="92" y="10487"/>
                    <a:pt x="92" y="10487"/>
                    <a:pt x="122" y="10487"/>
                  </a:cubicBezTo>
                  <a:cubicBezTo>
                    <a:pt x="122" y="10487"/>
                    <a:pt x="153" y="10487"/>
                    <a:pt x="183" y="10395"/>
                  </a:cubicBezTo>
                  <a:cubicBezTo>
                    <a:pt x="2858" y="7721"/>
                    <a:pt x="4256" y="3830"/>
                    <a:pt x="3952" y="61"/>
                  </a:cubicBezTo>
                  <a:cubicBezTo>
                    <a:pt x="3952" y="30"/>
                    <a:pt x="3891" y="0"/>
                    <a:pt x="3861" y="0"/>
                  </a:cubicBezTo>
                  <a:close/>
                </a:path>
              </a:pathLst>
            </a:custGeom>
            <a:solidFill>
              <a:srgbClr val="2532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7" name="Google Shape;2517;p65"/>
            <p:cNvSpPr/>
            <p:nvPr/>
          </p:nvSpPr>
          <p:spPr>
            <a:xfrm>
              <a:off x="7199725" y="2793625"/>
              <a:ext cx="102625" cy="217350"/>
            </a:xfrm>
            <a:custGeom>
              <a:avLst/>
              <a:gdLst/>
              <a:ahLst/>
              <a:cxnLst/>
              <a:rect l="l" t="t" r="r" b="b"/>
              <a:pathLst>
                <a:path w="4105" h="8694" extrusionOk="0">
                  <a:moveTo>
                    <a:pt x="457" y="0"/>
                  </a:moveTo>
                  <a:cubicBezTo>
                    <a:pt x="366" y="0"/>
                    <a:pt x="335" y="31"/>
                    <a:pt x="335" y="61"/>
                  </a:cubicBezTo>
                  <a:cubicBezTo>
                    <a:pt x="153" y="1338"/>
                    <a:pt x="1" y="3283"/>
                    <a:pt x="578" y="5076"/>
                  </a:cubicBezTo>
                  <a:cubicBezTo>
                    <a:pt x="1125" y="6839"/>
                    <a:pt x="2432" y="8237"/>
                    <a:pt x="3983" y="8693"/>
                  </a:cubicBezTo>
                  <a:cubicBezTo>
                    <a:pt x="4013" y="8693"/>
                    <a:pt x="4074" y="8663"/>
                    <a:pt x="4104" y="8663"/>
                  </a:cubicBezTo>
                  <a:cubicBezTo>
                    <a:pt x="4104" y="8602"/>
                    <a:pt x="4074" y="8541"/>
                    <a:pt x="4013" y="8541"/>
                  </a:cubicBezTo>
                  <a:cubicBezTo>
                    <a:pt x="2584" y="8085"/>
                    <a:pt x="1338" y="6748"/>
                    <a:pt x="761" y="5046"/>
                  </a:cubicBezTo>
                  <a:cubicBezTo>
                    <a:pt x="183" y="3283"/>
                    <a:pt x="335" y="1398"/>
                    <a:pt x="518" y="91"/>
                  </a:cubicBezTo>
                  <a:cubicBezTo>
                    <a:pt x="518" y="31"/>
                    <a:pt x="487" y="0"/>
                    <a:pt x="457" y="0"/>
                  </a:cubicBezTo>
                  <a:close/>
                </a:path>
              </a:pathLst>
            </a:custGeom>
            <a:solidFill>
              <a:srgbClr val="2532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8" name="Google Shape;2518;p65"/>
            <p:cNvSpPr/>
            <p:nvPr/>
          </p:nvSpPr>
          <p:spPr>
            <a:xfrm>
              <a:off x="6936800" y="2809575"/>
              <a:ext cx="53225" cy="210525"/>
            </a:xfrm>
            <a:custGeom>
              <a:avLst/>
              <a:gdLst/>
              <a:ahLst/>
              <a:cxnLst/>
              <a:rect l="l" t="t" r="r" b="b"/>
              <a:pathLst>
                <a:path w="2129" h="8421" extrusionOk="0">
                  <a:moveTo>
                    <a:pt x="62" y="0"/>
                  </a:moveTo>
                  <a:cubicBezTo>
                    <a:pt x="31" y="0"/>
                    <a:pt x="1" y="61"/>
                    <a:pt x="1" y="122"/>
                  </a:cubicBezTo>
                  <a:cubicBezTo>
                    <a:pt x="1" y="122"/>
                    <a:pt x="62" y="3466"/>
                    <a:pt x="366" y="5897"/>
                  </a:cubicBezTo>
                  <a:cubicBezTo>
                    <a:pt x="670" y="8390"/>
                    <a:pt x="1977" y="8420"/>
                    <a:pt x="2007" y="8420"/>
                  </a:cubicBezTo>
                  <a:cubicBezTo>
                    <a:pt x="2037" y="8420"/>
                    <a:pt x="2068" y="8390"/>
                    <a:pt x="2129" y="8359"/>
                  </a:cubicBezTo>
                  <a:cubicBezTo>
                    <a:pt x="2129" y="8268"/>
                    <a:pt x="2037" y="8238"/>
                    <a:pt x="2007" y="8238"/>
                  </a:cubicBezTo>
                  <a:cubicBezTo>
                    <a:pt x="2007" y="8238"/>
                    <a:pt x="852" y="8207"/>
                    <a:pt x="548" y="5836"/>
                  </a:cubicBezTo>
                  <a:cubicBezTo>
                    <a:pt x="244" y="3405"/>
                    <a:pt x="183" y="122"/>
                    <a:pt x="183" y="61"/>
                  </a:cubicBezTo>
                  <a:cubicBezTo>
                    <a:pt x="183" y="31"/>
                    <a:pt x="92" y="0"/>
                    <a:pt x="62" y="0"/>
                  </a:cubicBezTo>
                  <a:close/>
                </a:path>
              </a:pathLst>
            </a:custGeom>
            <a:solidFill>
              <a:srgbClr val="2532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9" name="Google Shape;2519;p65"/>
            <p:cNvSpPr/>
            <p:nvPr/>
          </p:nvSpPr>
          <p:spPr>
            <a:xfrm>
              <a:off x="7341075" y="4234375"/>
              <a:ext cx="112475" cy="85125"/>
            </a:xfrm>
            <a:custGeom>
              <a:avLst/>
              <a:gdLst/>
              <a:ahLst/>
              <a:cxnLst/>
              <a:rect l="l" t="t" r="r" b="b"/>
              <a:pathLst>
                <a:path w="4499" h="3405" extrusionOk="0">
                  <a:moveTo>
                    <a:pt x="639" y="0"/>
                  </a:moveTo>
                  <a:cubicBezTo>
                    <a:pt x="122" y="1034"/>
                    <a:pt x="0" y="2249"/>
                    <a:pt x="244" y="3404"/>
                  </a:cubicBezTo>
                  <a:cubicBezTo>
                    <a:pt x="4347" y="3009"/>
                    <a:pt x="4499" y="2584"/>
                    <a:pt x="4499" y="2584"/>
                  </a:cubicBezTo>
                  <a:cubicBezTo>
                    <a:pt x="4499" y="2584"/>
                    <a:pt x="3587" y="1338"/>
                    <a:pt x="6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0" name="Google Shape;2520;p65"/>
            <p:cNvSpPr/>
            <p:nvPr/>
          </p:nvSpPr>
          <p:spPr>
            <a:xfrm>
              <a:off x="7036350" y="4200175"/>
              <a:ext cx="320700" cy="131725"/>
            </a:xfrm>
            <a:custGeom>
              <a:avLst/>
              <a:gdLst/>
              <a:ahLst/>
              <a:cxnLst/>
              <a:rect l="l" t="t" r="r" b="b"/>
              <a:pathLst>
                <a:path w="12828" h="5269" extrusionOk="0">
                  <a:moveTo>
                    <a:pt x="8876" y="0"/>
                  </a:moveTo>
                  <a:cubicBezTo>
                    <a:pt x="8876" y="0"/>
                    <a:pt x="6648" y="1174"/>
                    <a:pt x="3998" y="1174"/>
                  </a:cubicBezTo>
                  <a:cubicBezTo>
                    <a:pt x="2858" y="1174"/>
                    <a:pt x="1639" y="957"/>
                    <a:pt x="487" y="335"/>
                  </a:cubicBezTo>
                  <a:lnTo>
                    <a:pt x="487" y="335"/>
                  </a:lnTo>
                  <a:cubicBezTo>
                    <a:pt x="517" y="426"/>
                    <a:pt x="1" y="1642"/>
                    <a:pt x="61" y="3648"/>
                  </a:cubicBezTo>
                  <a:cubicBezTo>
                    <a:pt x="61" y="3648"/>
                    <a:pt x="343" y="5268"/>
                    <a:pt x="5840" y="5268"/>
                  </a:cubicBezTo>
                  <a:cubicBezTo>
                    <a:pt x="6597" y="5268"/>
                    <a:pt x="7453" y="5238"/>
                    <a:pt x="8420" y="5168"/>
                  </a:cubicBezTo>
                  <a:cubicBezTo>
                    <a:pt x="10092" y="5046"/>
                    <a:pt x="11399" y="4924"/>
                    <a:pt x="12463" y="4833"/>
                  </a:cubicBezTo>
                  <a:cubicBezTo>
                    <a:pt x="12189" y="3617"/>
                    <a:pt x="12341" y="2402"/>
                    <a:pt x="12828" y="1368"/>
                  </a:cubicBezTo>
                  <a:cubicBezTo>
                    <a:pt x="11764" y="912"/>
                    <a:pt x="10487" y="426"/>
                    <a:pt x="88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1" name="Google Shape;2521;p65"/>
            <p:cNvSpPr/>
            <p:nvPr/>
          </p:nvSpPr>
          <p:spPr>
            <a:xfrm>
              <a:off x="7037875" y="4291350"/>
              <a:ext cx="419475" cy="50950"/>
            </a:xfrm>
            <a:custGeom>
              <a:avLst/>
              <a:gdLst/>
              <a:ahLst/>
              <a:cxnLst/>
              <a:rect l="l" t="t" r="r" b="b"/>
              <a:pathLst>
                <a:path w="16779" h="2038" extrusionOk="0">
                  <a:moveTo>
                    <a:pt x="0" y="1"/>
                  </a:moveTo>
                  <a:lnTo>
                    <a:pt x="0" y="1"/>
                  </a:lnTo>
                  <a:cubicBezTo>
                    <a:pt x="61" y="366"/>
                    <a:pt x="92" y="791"/>
                    <a:pt x="152" y="1247"/>
                  </a:cubicBezTo>
                  <a:cubicBezTo>
                    <a:pt x="152" y="1247"/>
                    <a:pt x="2493" y="2037"/>
                    <a:pt x="8785" y="2037"/>
                  </a:cubicBezTo>
                  <a:cubicBezTo>
                    <a:pt x="15806" y="2037"/>
                    <a:pt x="16718" y="1186"/>
                    <a:pt x="16718" y="1186"/>
                  </a:cubicBezTo>
                  <a:cubicBezTo>
                    <a:pt x="16718" y="1186"/>
                    <a:pt x="16779" y="822"/>
                    <a:pt x="16627" y="335"/>
                  </a:cubicBezTo>
                  <a:cubicBezTo>
                    <a:pt x="13873" y="841"/>
                    <a:pt x="11314" y="1031"/>
                    <a:pt x="9023" y="1031"/>
                  </a:cubicBezTo>
                  <a:cubicBezTo>
                    <a:pt x="5119" y="1031"/>
                    <a:pt x="1993" y="480"/>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2" name="Google Shape;2522;p65"/>
            <p:cNvSpPr/>
            <p:nvPr/>
          </p:nvSpPr>
          <p:spPr>
            <a:xfrm>
              <a:off x="7284075" y="4216900"/>
              <a:ext cx="31175" cy="60050"/>
            </a:xfrm>
            <a:custGeom>
              <a:avLst/>
              <a:gdLst/>
              <a:ahLst/>
              <a:cxnLst/>
              <a:rect l="l" t="t" r="r" b="b"/>
              <a:pathLst>
                <a:path w="1247" h="2402" fill="none" extrusionOk="0">
                  <a:moveTo>
                    <a:pt x="1247" y="0"/>
                  </a:moveTo>
                  <a:cubicBezTo>
                    <a:pt x="1247" y="0"/>
                    <a:pt x="1" y="730"/>
                    <a:pt x="153" y="2401"/>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3" name="Google Shape;2523;p65"/>
            <p:cNvSpPr/>
            <p:nvPr/>
          </p:nvSpPr>
          <p:spPr>
            <a:xfrm>
              <a:off x="7252925" y="4205500"/>
              <a:ext cx="26625" cy="60050"/>
            </a:xfrm>
            <a:custGeom>
              <a:avLst/>
              <a:gdLst/>
              <a:ahLst/>
              <a:cxnLst/>
              <a:rect l="l" t="t" r="r" b="b"/>
              <a:pathLst>
                <a:path w="1065" h="2402" fill="none" extrusionOk="0">
                  <a:moveTo>
                    <a:pt x="1064" y="0"/>
                  </a:moveTo>
                  <a:cubicBezTo>
                    <a:pt x="1064" y="0"/>
                    <a:pt x="0" y="669"/>
                    <a:pt x="0" y="2401"/>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4" name="Google Shape;2524;p65"/>
            <p:cNvSpPr/>
            <p:nvPr/>
          </p:nvSpPr>
          <p:spPr>
            <a:xfrm>
              <a:off x="7244575" y="4166725"/>
              <a:ext cx="43325" cy="52475"/>
            </a:xfrm>
            <a:custGeom>
              <a:avLst/>
              <a:gdLst/>
              <a:ahLst/>
              <a:cxnLst/>
              <a:rect l="l" t="t" r="r" b="b"/>
              <a:pathLst>
                <a:path w="1733" h="2099" fill="none" extrusionOk="0">
                  <a:moveTo>
                    <a:pt x="851" y="2098"/>
                  </a:moveTo>
                  <a:cubicBezTo>
                    <a:pt x="851" y="2098"/>
                    <a:pt x="1733" y="92"/>
                    <a:pt x="851" y="31"/>
                  </a:cubicBezTo>
                  <a:cubicBezTo>
                    <a:pt x="0" y="1"/>
                    <a:pt x="851" y="2098"/>
                    <a:pt x="851" y="2098"/>
                  </a:cubicBezTo>
                  <a:close/>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5" name="Google Shape;2525;p65"/>
            <p:cNvSpPr/>
            <p:nvPr/>
          </p:nvSpPr>
          <p:spPr>
            <a:xfrm>
              <a:off x="7210375" y="4177375"/>
              <a:ext cx="55500" cy="41825"/>
            </a:xfrm>
            <a:custGeom>
              <a:avLst/>
              <a:gdLst/>
              <a:ahLst/>
              <a:cxnLst/>
              <a:rect l="l" t="t" r="r" b="b"/>
              <a:pathLst>
                <a:path w="2220" h="1673" fill="none" extrusionOk="0">
                  <a:moveTo>
                    <a:pt x="2219" y="1672"/>
                  </a:moveTo>
                  <a:cubicBezTo>
                    <a:pt x="2219" y="1672"/>
                    <a:pt x="821" y="1"/>
                    <a:pt x="365" y="760"/>
                  </a:cubicBezTo>
                  <a:cubicBezTo>
                    <a:pt x="0" y="1520"/>
                    <a:pt x="2219" y="1672"/>
                    <a:pt x="2219" y="1672"/>
                  </a:cubicBezTo>
                  <a:close/>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65"/>
            <p:cNvSpPr/>
            <p:nvPr/>
          </p:nvSpPr>
          <p:spPr>
            <a:xfrm>
              <a:off x="6486950" y="1859625"/>
              <a:ext cx="1038800" cy="1021750"/>
            </a:xfrm>
            <a:custGeom>
              <a:avLst/>
              <a:gdLst/>
              <a:ahLst/>
              <a:cxnLst/>
              <a:rect l="l" t="t" r="r" b="b"/>
              <a:pathLst>
                <a:path w="41552" h="40870" extrusionOk="0">
                  <a:moveTo>
                    <a:pt x="19633" y="0"/>
                  </a:moveTo>
                  <a:cubicBezTo>
                    <a:pt x="13537" y="0"/>
                    <a:pt x="8420" y="1524"/>
                    <a:pt x="8420" y="1524"/>
                  </a:cubicBezTo>
                  <a:cubicBezTo>
                    <a:pt x="3253" y="3712"/>
                    <a:pt x="1" y="8332"/>
                    <a:pt x="61" y="8332"/>
                  </a:cubicBezTo>
                  <a:cubicBezTo>
                    <a:pt x="2432" y="16570"/>
                    <a:pt x="6353" y="17664"/>
                    <a:pt x="6353" y="17664"/>
                  </a:cubicBezTo>
                  <a:lnTo>
                    <a:pt x="3466" y="37117"/>
                  </a:lnTo>
                  <a:cubicBezTo>
                    <a:pt x="10801" y="39978"/>
                    <a:pt x="16849" y="40870"/>
                    <a:pt x="21538" y="40870"/>
                  </a:cubicBezTo>
                  <a:cubicBezTo>
                    <a:pt x="29304" y="40870"/>
                    <a:pt x="33345" y="38424"/>
                    <a:pt x="33345" y="38424"/>
                  </a:cubicBezTo>
                  <a:cubicBezTo>
                    <a:pt x="33497" y="37147"/>
                    <a:pt x="32767" y="19032"/>
                    <a:pt x="32767" y="19032"/>
                  </a:cubicBezTo>
                  <a:cubicBezTo>
                    <a:pt x="38998" y="17299"/>
                    <a:pt x="41552" y="11585"/>
                    <a:pt x="41552" y="11585"/>
                  </a:cubicBezTo>
                  <a:cubicBezTo>
                    <a:pt x="41552" y="11585"/>
                    <a:pt x="38877" y="7451"/>
                    <a:pt x="36627" y="4837"/>
                  </a:cubicBezTo>
                  <a:cubicBezTo>
                    <a:pt x="33861" y="1645"/>
                    <a:pt x="26445" y="65"/>
                    <a:pt x="20153" y="4"/>
                  </a:cubicBezTo>
                  <a:cubicBezTo>
                    <a:pt x="19979" y="2"/>
                    <a:pt x="19806" y="0"/>
                    <a:pt x="196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7" name="Google Shape;2527;p65"/>
            <p:cNvSpPr/>
            <p:nvPr/>
          </p:nvSpPr>
          <p:spPr>
            <a:xfrm>
              <a:off x="6454950" y="2049675"/>
              <a:ext cx="196925" cy="269025"/>
            </a:xfrm>
            <a:custGeom>
              <a:avLst/>
              <a:gdLst/>
              <a:ahLst/>
              <a:cxnLst/>
              <a:rect l="l" t="t" r="r" b="b"/>
              <a:pathLst>
                <a:path w="7877" h="10761" extrusionOk="0">
                  <a:moveTo>
                    <a:pt x="2010" y="1"/>
                  </a:moveTo>
                  <a:cubicBezTo>
                    <a:pt x="1129" y="305"/>
                    <a:pt x="733" y="943"/>
                    <a:pt x="733" y="943"/>
                  </a:cubicBezTo>
                  <a:cubicBezTo>
                    <a:pt x="733" y="943"/>
                    <a:pt x="682" y="922"/>
                    <a:pt x="620" y="922"/>
                  </a:cubicBezTo>
                  <a:cubicBezTo>
                    <a:pt x="387" y="922"/>
                    <a:pt x="1" y="1225"/>
                    <a:pt x="1585" y="4104"/>
                  </a:cubicBezTo>
                  <a:cubicBezTo>
                    <a:pt x="3621" y="7752"/>
                    <a:pt x="7360" y="10761"/>
                    <a:pt x="7360" y="10761"/>
                  </a:cubicBezTo>
                  <a:cubicBezTo>
                    <a:pt x="7603" y="10579"/>
                    <a:pt x="7816" y="9424"/>
                    <a:pt x="7876" y="9424"/>
                  </a:cubicBezTo>
                  <a:cubicBezTo>
                    <a:pt x="3317" y="5290"/>
                    <a:pt x="2010" y="1"/>
                    <a:pt x="2010" y="1"/>
                  </a:cubicBezTo>
                  <a:close/>
                </a:path>
              </a:pathLst>
            </a:custGeom>
            <a:solidFill>
              <a:srgbClr val="1312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8" name="Google Shape;2528;p65"/>
            <p:cNvSpPr/>
            <p:nvPr/>
          </p:nvSpPr>
          <p:spPr>
            <a:xfrm>
              <a:off x="7297750" y="2140875"/>
              <a:ext cx="244725" cy="213550"/>
            </a:xfrm>
            <a:custGeom>
              <a:avLst/>
              <a:gdLst/>
              <a:ahLst/>
              <a:cxnLst/>
              <a:rect l="l" t="t" r="r" b="b"/>
              <a:pathLst>
                <a:path w="9789" h="8542" extrusionOk="0">
                  <a:moveTo>
                    <a:pt x="8968" y="0"/>
                  </a:moveTo>
                  <a:cubicBezTo>
                    <a:pt x="8968" y="0"/>
                    <a:pt x="5229" y="5137"/>
                    <a:pt x="153" y="7265"/>
                  </a:cubicBezTo>
                  <a:cubicBezTo>
                    <a:pt x="153" y="7265"/>
                    <a:pt x="1" y="8359"/>
                    <a:pt x="153" y="8542"/>
                  </a:cubicBezTo>
                  <a:cubicBezTo>
                    <a:pt x="153" y="8542"/>
                    <a:pt x="4195" y="7113"/>
                    <a:pt x="7022" y="4590"/>
                  </a:cubicBezTo>
                  <a:cubicBezTo>
                    <a:pt x="9788" y="2098"/>
                    <a:pt x="9758" y="1186"/>
                    <a:pt x="9758" y="1186"/>
                  </a:cubicBezTo>
                  <a:cubicBezTo>
                    <a:pt x="9758" y="1186"/>
                    <a:pt x="9606" y="517"/>
                    <a:pt x="8968" y="0"/>
                  </a:cubicBezTo>
                  <a:close/>
                </a:path>
              </a:pathLst>
            </a:custGeom>
            <a:solidFill>
              <a:srgbClr val="1312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65"/>
            <p:cNvSpPr/>
            <p:nvPr/>
          </p:nvSpPr>
          <p:spPr>
            <a:xfrm>
              <a:off x="6918575" y="2424300"/>
              <a:ext cx="187725" cy="196075"/>
            </a:xfrm>
            <a:custGeom>
              <a:avLst/>
              <a:gdLst/>
              <a:ahLst/>
              <a:cxnLst/>
              <a:rect l="l" t="t" r="r" b="b"/>
              <a:pathLst>
                <a:path w="7509" h="7843" extrusionOk="0">
                  <a:moveTo>
                    <a:pt x="7478" y="1"/>
                  </a:moveTo>
                  <a:cubicBezTo>
                    <a:pt x="7447" y="1"/>
                    <a:pt x="7417" y="1"/>
                    <a:pt x="7356" y="62"/>
                  </a:cubicBezTo>
                  <a:cubicBezTo>
                    <a:pt x="5472" y="3071"/>
                    <a:pt x="2949" y="5685"/>
                    <a:pt x="31" y="7691"/>
                  </a:cubicBezTo>
                  <a:cubicBezTo>
                    <a:pt x="31" y="7721"/>
                    <a:pt x="0" y="7752"/>
                    <a:pt x="31" y="7813"/>
                  </a:cubicBezTo>
                  <a:cubicBezTo>
                    <a:pt x="61" y="7843"/>
                    <a:pt x="61" y="7843"/>
                    <a:pt x="122" y="7843"/>
                  </a:cubicBezTo>
                  <a:cubicBezTo>
                    <a:pt x="122" y="7843"/>
                    <a:pt x="152" y="7843"/>
                    <a:pt x="152" y="7813"/>
                  </a:cubicBezTo>
                  <a:cubicBezTo>
                    <a:pt x="3101" y="5776"/>
                    <a:pt x="5654" y="3132"/>
                    <a:pt x="7508" y="123"/>
                  </a:cubicBezTo>
                  <a:cubicBezTo>
                    <a:pt x="7508" y="92"/>
                    <a:pt x="7508" y="62"/>
                    <a:pt x="7478" y="1"/>
                  </a:cubicBezTo>
                  <a:close/>
                </a:path>
              </a:pathLst>
            </a:custGeom>
            <a:solidFill>
              <a:srgbClr val="2532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65"/>
            <p:cNvSpPr/>
            <p:nvPr/>
          </p:nvSpPr>
          <p:spPr>
            <a:xfrm>
              <a:off x="7031800" y="2460475"/>
              <a:ext cx="120075" cy="200950"/>
            </a:xfrm>
            <a:custGeom>
              <a:avLst/>
              <a:gdLst/>
              <a:ahLst/>
              <a:cxnLst/>
              <a:rect l="l" t="t" r="r" b="b"/>
              <a:pathLst>
                <a:path w="4803" h="8038" extrusionOk="0">
                  <a:moveTo>
                    <a:pt x="4710" y="0"/>
                  </a:moveTo>
                  <a:cubicBezTo>
                    <a:pt x="4681" y="0"/>
                    <a:pt x="4651" y="22"/>
                    <a:pt x="4651" y="43"/>
                  </a:cubicBezTo>
                  <a:cubicBezTo>
                    <a:pt x="3678" y="2931"/>
                    <a:pt x="2037" y="5636"/>
                    <a:pt x="31" y="7916"/>
                  </a:cubicBezTo>
                  <a:cubicBezTo>
                    <a:pt x="0" y="7946"/>
                    <a:pt x="0" y="7977"/>
                    <a:pt x="31" y="8037"/>
                  </a:cubicBezTo>
                  <a:lnTo>
                    <a:pt x="61" y="8037"/>
                  </a:lnTo>
                  <a:cubicBezTo>
                    <a:pt x="61" y="8037"/>
                    <a:pt x="92" y="8037"/>
                    <a:pt x="92" y="7977"/>
                  </a:cubicBezTo>
                  <a:cubicBezTo>
                    <a:pt x="2158" y="5697"/>
                    <a:pt x="3800" y="2961"/>
                    <a:pt x="4772" y="74"/>
                  </a:cubicBezTo>
                  <a:cubicBezTo>
                    <a:pt x="4803" y="43"/>
                    <a:pt x="4772" y="13"/>
                    <a:pt x="4742" y="13"/>
                  </a:cubicBezTo>
                  <a:cubicBezTo>
                    <a:pt x="4733" y="4"/>
                    <a:pt x="4722" y="0"/>
                    <a:pt x="4710" y="0"/>
                  </a:cubicBezTo>
                  <a:close/>
                </a:path>
              </a:pathLst>
            </a:custGeom>
            <a:solidFill>
              <a:srgbClr val="2532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65"/>
            <p:cNvSpPr/>
            <p:nvPr/>
          </p:nvSpPr>
          <p:spPr>
            <a:xfrm>
              <a:off x="7234675" y="1065625"/>
              <a:ext cx="183175" cy="474950"/>
            </a:xfrm>
            <a:custGeom>
              <a:avLst/>
              <a:gdLst/>
              <a:ahLst/>
              <a:cxnLst/>
              <a:rect l="l" t="t" r="r" b="b"/>
              <a:pathLst>
                <a:path w="7327" h="18998" extrusionOk="0">
                  <a:moveTo>
                    <a:pt x="31" y="1"/>
                  </a:moveTo>
                  <a:lnTo>
                    <a:pt x="1" y="213"/>
                  </a:lnTo>
                  <a:cubicBezTo>
                    <a:pt x="2220" y="669"/>
                    <a:pt x="4226" y="2128"/>
                    <a:pt x="5351" y="4074"/>
                  </a:cubicBezTo>
                  <a:cubicBezTo>
                    <a:pt x="5928" y="5016"/>
                    <a:pt x="6111" y="5928"/>
                    <a:pt x="5959" y="6688"/>
                  </a:cubicBezTo>
                  <a:cubicBezTo>
                    <a:pt x="5814" y="7468"/>
                    <a:pt x="5121" y="8275"/>
                    <a:pt x="4243" y="8275"/>
                  </a:cubicBezTo>
                  <a:cubicBezTo>
                    <a:pt x="4198" y="8275"/>
                    <a:pt x="4151" y="8273"/>
                    <a:pt x="4104" y="8268"/>
                  </a:cubicBezTo>
                  <a:lnTo>
                    <a:pt x="3892" y="8268"/>
                  </a:lnTo>
                  <a:lnTo>
                    <a:pt x="4044" y="8481"/>
                  </a:lnTo>
                  <a:cubicBezTo>
                    <a:pt x="5047" y="10001"/>
                    <a:pt x="6262" y="11703"/>
                    <a:pt x="6688" y="13587"/>
                  </a:cubicBezTo>
                  <a:cubicBezTo>
                    <a:pt x="7083" y="15320"/>
                    <a:pt x="6718" y="17600"/>
                    <a:pt x="5138" y="18815"/>
                  </a:cubicBezTo>
                  <a:lnTo>
                    <a:pt x="5290" y="18998"/>
                  </a:lnTo>
                  <a:cubicBezTo>
                    <a:pt x="6962" y="17752"/>
                    <a:pt x="7326" y="15350"/>
                    <a:pt x="6931" y="13557"/>
                  </a:cubicBezTo>
                  <a:cubicBezTo>
                    <a:pt x="6506" y="11673"/>
                    <a:pt x="5351" y="10001"/>
                    <a:pt x="4317" y="8511"/>
                  </a:cubicBezTo>
                  <a:cubicBezTo>
                    <a:pt x="5290" y="8481"/>
                    <a:pt x="6050" y="7600"/>
                    <a:pt x="6202" y="6718"/>
                  </a:cubicBezTo>
                  <a:cubicBezTo>
                    <a:pt x="6354" y="5897"/>
                    <a:pt x="6171" y="4986"/>
                    <a:pt x="5563" y="3952"/>
                  </a:cubicBezTo>
                  <a:cubicBezTo>
                    <a:pt x="4378" y="1976"/>
                    <a:pt x="2311" y="487"/>
                    <a:pt x="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2" name="Google Shape;2532;p65"/>
            <p:cNvSpPr/>
            <p:nvPr/>
          </p:nvSpPr>
          <p:spPr>
            <a:xfrm>
              <a:off x="6508225" y="1098925"/>
              <a:ext cx="212050" cy="408975"/>
            </a:xfrm>
            <a:custGeom>
              <a:avLst/>
              <a:gdLst/>
              <a:ahLst/>
              <a:cxnLst/>
              <a:rect l="l" t="t" r="r" b="b"/>
              <a:pathLst>
                <a:path w="8482" h="16359" extrusionOk="0">
                  <a:moveTo>
                    <a:pt x="6531" y="0"/>
                  </a:moveTo>
                  <a:cubicBezTo>
                    <a:pt x="4756" y="0"/>
                    <a:pt x="3011" y="805"/>
                    <a:pt x="1946" y="2225"/>
                  </a:cubicBezTo>
                  <a:cubicBezTo>
                    <a:pt x="487" y="4140"/>
                    <a:pt x="426" y="6906"/>
                    <a:pt x="1733" y="8882"/>
                  </a:cubicBezTo>
                  <a:cubicBezTo>
                    <a:pt x="609" y="9885"/>
                    <a:pt x="1" y="11496"/>
                    <a:pt x="274" y="12985"/>
                  </a:cubicBezTo>
                  <a:cubicBezTo>
                    <a:pt x="517" y="14505"/>
                    <a:pt x="1703" y="15873"/>
                    <a:pt x="3192" y="16359"/>
                  </a:cubicBezTo>
                  <a:lnTo>
                    <a:pt x="3314" y="16146"/>
                  </a:lnTo>
                  <a:cubicBezTo>
                    <a:pt x="1885" y="15690"/>
                    <a:pt x="791" y="14383"/>
                    <a:pt x="517" y="12955"/>
                  </a:cubicBezTo>
                  <a:cubicBezTo>
                    <a:pt x="274" y="11496"/>
                    <a:pt x="882" y="9915"/>
                    <a:pt x="2007" y="9003"/>
                  </a:cubicBezTo>
                  <a:lnTo>
                    <a:pt x="2098" y="8912"/>
                  </a:lnTo>
                  <a:lnTo>
                    <a:pt x="2007" y="8851"/>
                  </a:lnTo>
                  <a:cubicBezTo>
                    <a:pt x="639" y="6936"/>
                    <a:pt x="730" y="4261"/>
                    <a:pt x="2128" y="2377"/>
                  </a:cubicBezTo>
                  <a:cubicBezTo>
                    <a:pt x="3160" y="1031"/>
                    <a:pt x="4888" y="248"/>
                    <a:pt x="6602" y="248"/>
                  </a:cubicBezTo>
                  <a:cubicBezTo>
                    <a:pt x="7210" y="248"/>
                    <a:pt x="7817" y="346"/>
                    <a:pt x="8390" y="553"/>
                  </a:cubicBezTo>
                  <a:lnTo>
                    <a:pt x="8481" y="340"/>
                  </a:lnTo>
                  <a:cubicBezTo>
                    <a:pt x="7849" y="111"/>
                    <a:pt x="7188" y="0"/>
                    <a:pt x="653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65"/>
            <p:cNvSpPr/>
            <p:nvPr/>
          </p:nvSpPr>
          <p:spPr>
            <a:xfrm>
              <a:off x="6854750" y="1857900"/>
              <a:ext cx="279650" cy="135575"/>
            </a:xfrm>
            <a:custGeom>
              <a:avLst/>
              <a:gdLst/>
              <a:ahLst/>
              <a:cxnLst/>
              <a:rect l="l" t="t" r="r" b="b"/>
              <a:pathLst>
                <a:path w="11186" h="5423" extrusionOk="0">
                  <a:moveTo>
                    <a:pt x="4636" y="1"/>
                  </a:moveTo>
                  <a:cubicBezTo>
                    <a:pt x="3138" y="1"/>
                    <a:pt x="1535" y="99"/>
                    <a:pt x="0" y="377"/>
                  </a:cubicBezTo>
                  <a:cubicBezTo>
                    <a:pt x="0" y="377"/>
                    <a:pt x="61" y="5392"/>
                    <a:pt x="5441" y="5423"/>
                  </a:cubicBezTo>
                  <a:cubicBezTo>
                    <a:pt x="5458" y="5423"/>
                    <a:pt x="5474" y="5423"/>
                    <a:pt x="5491" y="5423"/>
                  </a:cubicBezTo>
                  <a:cubicBezTo>
                    <a:pt x="10793" y="5423"/>
                    <a:pt x="11186" y="559"/>
                    <a:pt x="11186" y="559"/>
                  </a:cubicBezTo>
                  <a:cubicBezTo>
                    <a:pt x="11186" y="559"/>
                    <a:pt x="8212" y="1"/>
                    <a:pt x="4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65"/>
            <p:cNvSpPr/>
            <p:nvPr/>
          </p:nvSpPr>
          <p:spPr>
            <a:xfrm>
              <a:off x="6893500" y="1735850"/>
              <a:ext cx="199100" cy="95625"/>
            </a:xfrm>
            <a:custGeom>
              <a:avLst/>
              <a:gdLst/>
              <a:ahLst/>
              <a:cxnLst/>
              <a:rect l="l" t="t" r="r" b="b"/>
              <a:pathLst>
                <a:path w="7964" h="3825" extrusionOk="0">
                  <a:moveTo>
                    <a:pt x="7964" y="1"/>
                  </a:moveTo>
                  <a:lnTo>
                    <a:pt x="0" y="882"/>
                  </a:lnTo>
                  <a:lnTo>
                    <a:pt x="213" y="3283"/>
                  </a:lnTo>
                  <a:cubicBezTo>
                    <a:pt x="1653" y="3639"/>
                    <a:pt x="3112" y="3825"/>
                    <a:pt x="4548" y="3825"/>
                  </a:cubicBezTo>
                  <a:cubicBezTo>
                    <a:pt x="5688" y="3825"/>
                    <a:pt x="6814" y="3708"/>
                    <a:pt x="7903" y="3466"/>
                  </a:cubicBezTo>
                  <a:lnTo>
                    <a:pt x="7964" y="1"/>
                  </a:lnTo>
                  <a:close/>
                </a:path>
              </a:pathLst>
            </a:custGeom>
            <a:solidFill>
              <a:srgbClr val="ECA2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65"/>
            <p:cNvSpPr/>
            <p:nvPr/>
          </p:nvSpPr>
          <p:spPr>
            <a:xfrm>
              <a:off x="6898825" y="1817925"/>
              <a:ext cx="192275" cy="55500"/>
            </a:xfrm>
            <a:custGeom>
              <a:avLst/>
              <a:gdLst/>
              <a:ahLst/>
              <a:cxnLst/>
              <a:rect l="l" t="t" r="r" b="b"/>
              <a:pathLst>
                <a:path w="7691" h="2220" extrusionOk="0">
                  <a:moveTo>
                    <a:pt x="0" y="0"/>
                  </a:moveTo>
                  <a:lnTo>
                    <a:pt x="152" y="1642"/>
                  </a:lnTo>
                  <a:cubicBezTo>
                    <a:pt x="1396" y="2046"/>
                    <a:pt x="2663" y="2219"/>
                    <a:pt x="3946" y="2219"/>
                  </a:cubicBezTo>
                  <a:cubicBezTo>
                    <a:pt x="5172" y="2219"/>
                    <a:pt x="6412" y="2061"/>
                    <a:pt x="7660" y="1794"/>
                  </a:cubicBezTo>
                  <a:lnTo>
                    <a:pt x="7690" y="183"/>
                  </a:lnTo>
                  <a:lnTo>
                    <a:pt x="7690" y="183"/>
                  </a:lnTo>
                  <a:cubicBezTo>
                    <a:pt x="6601" y="425"/>
                    <a:pt x="5475" y="542"/>
                    <a:pt x="4335" y="542"/>
                  </a:cubicBezTo>
                  <a:cubicBezTo>
                    <a:pt x="2899" y="542"/>
                    <a:pt x="1440" y="356"/>
                    <a:pt x="0" y="0"/>
                  </a:cubicBezTo>
                  <a:close/>
                </a:path>
              </a:pathLst>
            </a:custGeom>
            <a:solidFill>
              <a:srgbClr val="ECA2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65"/>
            <p:cNvSpPr/>
            <p:nvPr/>
          </p:nvSpPr>
          <p:spPr>
            <a:xfrm>
              <a:off x="6902625" y="1858950"/>
              <a:ext cx="188475" cy="99575"/>
            </a:xfrm>
            <a:custGeom>
              <a:avLst/>
              <a:gdLst/>
              <a:ahLst/>
              <a:cxnLst/>
              <a:rect l="l" t="t" r="r" b="b"/>
              <a:pathLst>
                <a:path w="7539" h="3983" extrusionOk="0">
                  <a:moveTo>
                    <a:pt x="0" y="1"/>
                  </a:moveTo>
                  <a:lnTo>
                    <a:pt x="182" y="2007"/>
                  </a:lnTo>
                  <a:cubicBezTo>
                    <a:pt x="182" y="2007"/>
                    <a:pt x="638" y="3982"/>
                    <a:pt x="3648" y="3982"/>
                  </a:cubicBezTo>
                  <a:cubicBezTo>
                    <a:pt x="7021" y="3982"/>
                    <a:pt x="7508" y="2007"/>
                    <a:pt x="7508" y="2007"/>
                  </a:cubicBezTo>
                  <a:lnTo>
                    <a:pt x="7538" y="153"/>
                  </a:lnTo>
                  <a:lnTo>
                    <a:pt x="7538" y="153"/>
                  </a:lnTo>
                  <a:cubicBezTo>
                    <a:pt x="6276" y="420"/>
                    <a:pt x="5028" y="578"/>
                    <a:pt x="3798" y="578"/>
                  </a:cubicBezTo>
                  <a:cubicBezTo>
                    <a:pt x="2511" y="578"/>
                    <a:pt x="1244" y="405"/>
                    <a:pt x="0" y="1"/>
                  </a:cubicBezTo>
                  <a:close/>
                </a:path>
              </a:pathLst>
            </a:custGeom>
            <a:solidFill>
              <a:srgbClr val="F8BC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65"/>
            <p:cNvSpPr/>
            <p:nvPr/>
          </p:nvSpPr>
          <p:spPr>
            <a:xfrm>
              <a:off x="6607025" y="1066175"/>
              <a:ext cx="707475" cy="720475"/>
            </a:xfrm>
            <a:custGeom>
              <a:avLst/>
              <a:gdLst/>
              <a:ahLst/>
              <a:cxnLst/>
              <a:rect l="l" t="t" r="r" b="b"/>
              <a:pathLst>
                <a:path w="28299" h="28819" extrusionOk="0">
                  <a:moveTo>
                    <a:pt x="15156" y="1"/>
                  </a:moveTo>
                  <a:cubicBezTo>
                    <a:pt x="13387" y="1"/>
                    <a:pt x="11499" y="287"/>
                    <a:pt x="9544" y="921"/>
                  </a:cubicBezTo>
                  <a:cubicBezTo>
                    <a:pt x="1520" y="3535"/>
                    <a:pt x="0" y="11255"/>
                    <a:pt x="1885" y="18733"/>
                  </a:cubicBezTo>
                  <a:cubicBezTo>
                    <a:pt x="3830" y="26331"/>
                    <a:pt x="9448" y="28819"/>
                    <a:pt x="15039" y="28819"/>
                  </a:cubicBezTo>
                  <a:cubicBezTo>
                    <a:pt x="16001" y="28819"/>
                    <a:pt x="16962" y="28745"/>
                    <a:pt x="17903" y="28611"/>
                  </a:cubicBezTo>
                  <a:cubicBezTo>
                    <a:pt x="24681" y="27669"/>
                    <a:pt x="28299" y="21894"/>
                    <a:pt x="28268" y="16362"/>
                  </a:cubicBezTo>
                  <a:cubicBezTo>
                    <a:pt x="28238" y="10344"/>
                    <a:pt x="27691" y="8854"/>
                    <a:pt x="26566" y="6331"/>
                  </a:cubicBezTo>
                  <a:cubicBezTo>
                    <a:pt x="24915" y="2707"/>
                    <a:pt x="20598" y="1"/>
                    <a:pt x="15156" y="1"/>
                  </a:cubicBezTo>
                  <a:close/>
                </a:path>
              </a:pathLst>
            </a:custGeom>
            <a:solidFill>
              <a:srgbClr val="F8BC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65"/>
            <p:cNvSpPr/>
            <p:nvPr/>
          </p:nvSpPr>
          <p:spPr>
            <a:xfrm>
              <a:off x="7107775" y="1020800"/>
              <a:ext cx="293350" cy="475625"/>
            </a:xfrm>
            <a:custGeom>
              <a:avLst/>
              <a:gdLst/>
              <a:ahLst/>
              <a:cxnLst/>
              <a:rect l="l" t="t" r="r" b="b"/>
              <a:pathLst>
                <a:path w="11734" h="19025" extrusionOk="0">
                  <a:moveTo>
                    <a:pt x="3557" y="0"/>
                  </a:moveTo>
                  <a:lnTo>
                    <a:pt x="2189" y="426"/>
                  </a:lnTo>
                  <a:cubicBezTo>
                    <a:pt x="2175" y="425"/>
                    <a:pt x="2160" y="425"/>
                    <a:pt x="2146" y="425"/>
                  </a:cubicBezTo>
                  <a:cubicBezTo>
                    <a:pt x="1040" y="425"/>
                    <a:pt x="92" y="1565"/>
                    <a:pt x="62" y="2706"/>
                  </a:cubicBezTo>
                  <a:cubicBezTo>
                    <a:pt x="1" y="3830"/>
                    <a:pt x="548" y="4955"/>
                    <a:pt x="1156" y="5927"/>
                  </a:cubicBezTo>
                  <a:cubicBezTo>
                    <a:pt x="2372" y="7873"/>
                    <a:pt x="3740" y="9696"/>
                    <a:pt x="5351" y="11338"/>
                  </a:cubicBezTo>
                  <a:cubicBezTo>
                    <a:pt x="5199" y="12584"/>
                    <a:pt x="5047" y="13891"/>
                    <a:pt x="5229" y="15168"/>
                  </a:cubicBezTo>
                  <a:cubicBezTo>
                    <a:pt x="5472" y="16414"/>
                    <a:pt x="6019" y="17660"/>
                    <a:pt x="7083" y="18420"/>
                  </a:cubicBezTo>
                  <a:cubicBezTo>
                    <a:pt x="7630" y="18811"/>
                    <a:pt x="8314" y="19025"/>
                    <a:pt x="8981" y="19025"/>
                  </a:cubicBezTo>
                  <a:cubicBezTo>
                    <a:pt x="9611" y="19025"/>
                    <a:pt x="10228" y="18834"/>
                    <a:pt x="10700" y="18420"/>
                  </a:cubicBezTo>
                  <a:cubicBezTo>
                    <a:pt x="11460" y="17782"/>
                    <a:pt x="11734" y="16687"/>
                    <a:pt x="11642" y="15684"/>
                  </a:cubicBezTo>
                  <a:cubicBezTo>
                    <a:pt x="11582" y="14681"/>
                    <a:pt x="11156" y="13709"/>
                    <a:pt x="10791" y="12797"/>
                  </a:cubicBezTo>
                  <a:lnTo>
                    <a:pt x="9180" y="9058"/>
                  </a:lnTo>
                  <a:cubicBezTo>
                    <a:pt x="10579" y="7478"/>
                    <a:pt x="10183" y="4894"/>
                    <a:pt x="8846" y="3313"/>
                  </a:cubicBezTo>
                  <a:cubicBezTo>
                    <a:pt x="7509" y="1702"/>
                    <a:pt x="5503" y="851"/>
                    <a:pt x="35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9" name="Google Shape;2539;p65"/>
            <p:cNvSpPr/>
            <p:nvPr/>
          </p:nvSpPr>
          <p:spPr>
            <a:xfrm>
              <a:off x="6460350" y="948375"/>
              <a:ext cx="871625" cy="583850"/>
            </a:xfrm>
            <a:custGeom>
              <a:avLst/>
              <a:gdLst/>
              <a:ahLst/>
              <a:cxnLst/>
              <a:rect l="l" t="t" r="r" b="b"/>
              <a:pathLst>
                <a:path w="34865" h="23354" extrusionOk="0">
                  <a:moveTo>
                    <a:pt x="26976" y="0"/>
                  </a:moveTo>
                  <a:cubicBezTo>
                    <a:pt x="26488" y="0"/>
                    <a:pt x="25939" y="60"/>
                    <a:pt x="25320" y="192"/>
                  </a:cubicBezTo>
                  <a:cubicBezTo>
                    <a:pt x="22317" y="850"/>
                    <a:pt x="20518" y="963"/>
                    <a:pt x="19042" y="963"/>
                  </a:cubicBezTo>
                  <a:cubicBezTo>
                    <a:pt x="18261" y="963"/>
                    <a:pt x="17571" y="932"/>
                    <a:pt x="16840" y="932"/>
                  </a:cubicBezTo>
                  <a:cubicBezTo>
                    <a:pt x="16144" y="932"/>
                    <a:pt x="15412" y="961"/>
                    <a:pt x="14530" y="1074"/>
                  </a:cubicBezTo>
                  <a:cubicBezTo>
                    <a:pt x="10943" y="1529"/>
                    <a:pt x="8937" y="3840"/>
                    <a:pt x="8147" y="5815"/>
                  </a:cubicBezTo>
                  <a:cubicBezTo>
                    <a:pt x="8147" y="5815"/>
                    <a:pt x="1" y="11074"/>
                    <a:pt x="3587" y="15876"/>
                  </a:cubicBezTo>
                  <a:cubicBezTo>
                    <a:pt x="3587" y="15876"/>
                    <a:pt x="1277" y="21195"/>
                    <a:pt x="5138" y="22715"/>
                  </a:cubicBezTo>
                  <a:cubicBezTo>
                    <a:pt x="6307" y="23189"/>
                    <a:pt x="7029" y="23353"/>
                    <a:pt x="7467" y="23353"/>
                  </a:cubicBezTo>
                  <a:cubicBezTo>
                    <a:pt x="8464" y="23353"/>
                    <a:pt x="7995" y="22502"/>
                    <a:pt x="7995" y="22502"/>
                  </a:cubicBezTo>
                  <a:cubicBezTo>
                    <a:pt x="7995" y="22502"/>
                    <a:pt x="10396" y="21743"/>
                    <a:pt x="10335" y="17518"/>
                  </a:cubicBezTo>
                  <a:cubicBezTo>
                    <a:pt x="10335" y="17518"/>
                    <a:pt x="12372" y="16545"/>
                    <a:pt x="12676" y="12259"/>
                  </a:cubicBezTo>
                  <a:cubicBezTo>
                    <a:pt x="12676" y="12259"/>
                    <a:pt x="18767" y="14030"/>
                    <a:pt x="23144" y="14030"/>
                  </a:cubicBezTo>
                  <a:cubicBezTo>
                    <a:pt x="24699" y="14030"/>
                    <a:pt x="26037" y="13807"/>
                    <a:pt x="26810" y="13201"/>
                  </a:cubicBezTo>
                  <a:cubicBezTo>
                    <a:pt x="26810" y="13201"/>
                    <a:pt x="27965" y="12168"/>
                    <a:pt x="27114" y="10618"/>
                  </a:cubicBezTo>
                  <a:lnTo>
                    <a:pt x="27114" y="10618"/>
                  </a:lnTo>
                  <a:cubicBezTo>
                    <a:pt x="27114" y="10618"/>
                    <a:pt x="27866" y="11057"/>
                    <a:pt x="29185" y="11057"/>
                  </a:cubicBezTo>
                  <a:cubicBezTo>
                    <a:pt x="29920" y="11057"/>
                    <a:pt x="30831" y="10920"/>
                    <a:pt x="31886" y="10496"/>
                  </a:cubicBezTo>
                  <a:cubicBezTo>
                    <a:pt x="34865" y="9311"/>
                    <a:pt x="32828" y="5055"/>
                    <a:pt x="30822" y="4691"/>
                  </a:cubicBezTo>
                  <a:cubicBezTo>
                    <a:pt x="30822" y="4691"/>
                    <a:pt x="31313" y="0"/>
                    <a:pt x="2697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0" name="Google Shape;2540;p65"/>
            <p:cNvSpPr/>
            <p:nvPr/>
          </p:nvSpPr>
          <p:spPr>
            <a:xfrm>
              <a:off x="6589550" y="1014125"/>
              <a:ext cx="95000" cy="127525"/>
            </a:xfrm>
            <a:custGeom>
              <a:avLst/>
              <a:gdLst/>
              <a:ahLst/>
              <a:cxnLst/>
              <a:rect l="l" t="t" r="r" b="b"/>
              <a:pathLst>
                <a:path w="3800" h="5101" extrusionOk="0">
                  <a:moveTo>
                    <a:pt x="1357" y="1"/>
                  </a:moveTo>
                  <a:cubicBezTo>
                    <a:pt x="1256" y="1"/>
                    <a:pt x="1156" y="28"/>
                    <a:pt x="1064" y="85"/>
                  </a:cubicBezTo>
                  <a:cubicBezTo>
                    <a:pt x="821" y="267"/>
                    <a:pt x="851" y="723"/>
                    <a:pt x="912" y="1058"/>
                  </a:cubicBezTo>
                  <a:cubicBezTo>
                    <a:pt x="1185" y="1969"/>
                    <a:pt x="1611" y="2881"/>
                    <a:pt x="2219" y="3641"/>
                  </a:cubicBezTo>
                  <a:cubicBezTo>
                    <a:pt x="1733" y="3246"/>
                    <a:pt x="1185" y="2821"/>
                    <a:pt x="699" y="2395"/>
                  </a:cubicBezTo>
                  <a:cubicBezTo>
                    <a:pt x="587" y="2305"/>
                    <a:pt x="457" y="2198"/>
                    <a:pt x="336" y="2198"/>
                  </a:cubicBezTo>
                  <a:cubicBezTo>
                    <a:pt x="294" y="2198"/>
                    <a:pt x="252" y="2211"/>
                    <a:pt x="213" y="2243"/>
                  </a:cubicBezTo>
                  <a:cubicBezTo>
                    <a:pt x="0" y="2395"/>
                    <a:pt x="122" y="2699"/>
                    <a:pt x="274" y="2881"/>
                  </a:cubicBezTo>
                  <a:cubicBezTo>
                    <a:pt x="912" y="3732"/>
                    <a:pt x="1733" y="4492"/>
                    <a:pt x="2584" y="5100"/>
                  </a:cubicBezTo>
                  <a:lnTo>
                    <a:pt x="3799" y="4431"/>
                  </a:lnTo>
                  <a:cubicBezTo>
                    <a:pt x="3283" y="3276"/>
                    <a:pt x="2796" y="2061"/>
                    <a:pt x="2249" y="875"/>
                  </a:cubicBezTo>
                  <a:cubicBezTo>
                    <a:pt x="2128" y="602"/>
                    <a:pt x="2037" y="389"/>
                    <a:pt x="1824" y="207"/>
                  </a:cubicBezTo>
                  <a:cubicBezTo>
                    <a:pt x="1691" y="74"/>
                    <a:pt x="1524" y="1"/>
                    <a:pt x="13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1" name="Google Shape;2541;p65"/>
            <p:cNvSpPr/>
            <p:nvPr/>
          </p:nvSpPr>
          <p:spPr>
            <a:xfrm>
              <a:off x="6665925" y="1437975"/>
              <a:ext cx="672125" cy="399950"/>
            </a:xfrm>
            <a:custGeom>
              <a:avLst/>
              <a:gdLst/>
              <a:ahLst/>
              <a:cxnLst/>
              <a:rect l="l" t="t" r="r" b="b"/>
              <a:pathLst>
                <a:path w="26885" h="15998" extrusionOk="0">
                  <a:moveTo>
                    <a:pt x="25821" y="0"/>
                  </a:moveTo>
                  <a:cubicBezTo>
                    <a:pt x="25821" y="1"/>
                    <a:pt x="23693" y="609"/>
                    <a:pt x="20380" y="4712"/>
                  </a:cubicBezTo>
                  <a:cubicBezTo>
                    <a:pt x="19704" y="5551"/>
                    <a:pt x="18934" y="5796"/>
                    <a:pt x="18100" y="5796"/>
                  </a:cubicBezTo>
                  <a:cubicBezTo>
                    <a:pt x="16931" y="5796"/>
                    <a:pt x="15635" y="5315"/>
                    <a:pt x="14292" y="5315"/>
                  </a:cubicBezTo>
                  <a:cubicBezTo>
                    <a:pt x="14093" y="5315"/>
                    <a:pt x="13894" y="5326"/>
                    <a:pt x="13693" y="5350"/>
                  </a:cubicBezTo>
                  <a:cubicBezTo>
                    <a:pt x="11201" y="5684"/>
                    <a:pt x="10137" y="6232"/>
                    <a:pt x="7340" y="6536"/>
                  </a:cubicBezTo>
                  <a:cubicBezTo>
                    <a:pt x="7264" y="6543"/>
                    <a:pt x="7189" y="6547"/>
                    <a:pt x="7117" y="6547"/>
                  </a:cubicBezTo>
                  <a:cubicBezTo>
                    <a:pt x="4634" y="6547"/>
                    <a:pt x="4390" y="2291"/>
                    <a:pt x="946" y="2291"/>
                  </a:cubicBezTo>
                  <a:cubicBezTo>
                    <a:pt x="813" y="2291"/>
                    <a:pt x="675" y="2297"/>
                    <a:pt x="532" y="2311"/>
                  </a:cubicBezTo>
                  <a:cubicBezTo>
                    <a:pt x="532" y="2311"/>
                    <a:pt x="1" y="15998"/>
                    <a:pt x="13295" y="15998"/>
                  </a:cubicBezTo>
                  <a:cubicBezTo>
                    <a:pt x="13495" y="15998"/>
                    <a:pt x="13699" y="15995"/>
                    <a:pt x="13906" y="15989"/>
                  </a:cubicBezTo>
                  <a:cubicBezTo>
                    <a:pt x="26885" y="15624"/>
                    <a:pt x="25821" y="1"/>
                    <a:pt x="258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2" name="Google Shape;2542;p65"/>
            <p:cNvSpPr/>
            <p:nvPr/>
          </p:nvSpPr>
          <p:spPr>
            <a:xfrm>
              <a:off x="7244575" y="1435650"/>
              <a:ext cx="174925" cy="194700"/>
            </a:xfrm>
            <a:custGeom>
              <a:avLst/>
              <a:gdLst/>
              <a:ahLst/>
              <a:cxnLst/>
              <a:rect l="l" t="t" r="r" b="b"/>
              <a:pathLst>
                <a:path w="6997" h="7788" extrusionOk="0">
                  <a:moveTo>
                    <a:pt x="3456" y="1"/>
                  </a:moveTo>
                  <a:cubicBezTo>
                    <a:pt x="2313" y="1"/>
                    <a:pt x="1307" y="458"/>
                    <a:pt x="1307" y="458"/>
                  </a:cubicBezTo>
                  <a:cubicBezTo>
                    <a:pt x="1307" y="458"/>
                    <a:pt x="0" y="4470"/>
                    <a:pt x="213" y="5777"/>
                  </a:cubicBezTo>
                  <a:cubicBezTo>
                    <a:pt x="463" y="7135"/>
                    <a:pt x="1594" y="7788"/>
                    <a:pt x="2842" y="7788"/>
                  </a:cubicBezTo>
                  <a:cubicBezTo>
                    <a:pt x="4779" y="7788"/>
                    <a:pt x="6996" y="6213"/>
                    <a:pt x="6626" y="3255"/>
                  </a:cubicBezTo>
                  <a:cubicBezTo>
                    <a:pt x="6284" y="613"/>
                    <a:pt x="4778" y="1"/>
                    <a:pt x="3456" y="1"/>
                  </a:cubicBezTo>
                  <a:close/>
                </a:path>
              </a:pathLst>
            </a:custGeom>
            <a:solidFill>
              <a:srgbClr val="F8BC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3" name="Google Shape;2543;p65"/>
            <p:cNvSpPr/>
            <p:nvPr/>
          </p:nvSpPr>
          <p:spPr>
            <a:xfrm>
              <a:off x="7257475" y="1474175"/>
              <a:ext cx="132250" cy="109725"/>
            </a:xfrm>
            <a:custGeom>
              <a:avLst/>
              <a:gdLst/>
              <a:ahLst/>
              <a:cxnLst/>
              <a:rect l="l" t="t" r="r" b="b"/>
              <a:pathLst>
                <a:path w="5290" h="4389" extrusionOk="0">
                  <a:moveTo>
                    <a:pt x="3301" y="0"/>
                  </a:moveTo>
                  <a:cubicBezTo>
                    <a:pt x="2768" y="0"/>
                    <a:pt x="2236" y="190"/>
                    <a:pt x="1703" y="589"/>
                  </a:cubicBezTo>
                  <a:cubicBezTo>
                    <a:pt x="1" y="1926"/>
                    <a:pt x="1338" y="4328"/>
                    <a:pt x="1338" y="4358"/>
                  </a:cubicBezTo>
                  <a:cubicBezTo>
                    <a:pt x="1338" y="4388"/>
                    <a:pt x="1369" y="4388"/>
                    <a:pt x="1399" y="4388"/>
                  </a:cubicBezTo>
                  <a:lnTo>
                    <a:pt x="1460" y="4388"/>
                  </a:lnTo>
                  <a:cubicBezTo>
                    <a:pt x="1490" y="4358"/>
                    <a:pt x="1521" y="4328"/>
                    <a:pt x="1490" y="4236"/>
                  </a:cubicBezTo>
                  <a:cubicBezTo>
                    <a:pt x="1490" y="4206"/>
                    <a:pt x="214" y="1957"/>
                    <a:pt x="1794" y="741"/>
                  </a:cubicBezTo>
                  <a:cubicBezTo>
                    <a:pt x="2282" y="407"/>
                    <a:pt x="2727" y="203"/>
                    <a:pt x="3202" y="203"/>
                  </a:cubicBezTo>
                  <a:cubicBezTo>
                    <a:pt x="3289" y="203"/>
                    <a:pt x="3377" y="210"/>
                    <a:pt x="3466" y="224"/>
                  </a:cubicBezTo>
                  <a:cubicBezTo>
                    <a:pt x="4408" y="346"/>
                    <a:pt x="5047" y="1197"/>
                    <a:pt x="5107" y="1197"/>
                  </a:cubicBezTo>
                  <a:cubicBezTo>
                    <a:pt x="5138" y="1258"/>
                    <a:pt x="5168" y="1258"/>
                    <a:pt x="5259" y="1258"/>
                  </a:cubicBezTo>
                  <a:cubicBezTo>
                    <a:pt x="5290" y="1197"/>
                    <a:pt x="5290" y="1166"/>
                    <a:pt x="5290" y="1106"/>
                  </a:cubicBezTo>
                  <a:cubicBezTo>
                    <a:pt x="5259" y="1045"/>
                    <a:pt x="4591" y="163"/>
                    <a:pt x="3527" y="11"/>
                  </a:cubicBezTo>
                  <a:cubicBezTo>
                    <a:pt x="3451" y="4"/>
                    <a:pt x="3376" y="0"/>
                    <a:pt x="33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4" name="Google Shape;2544;p65"/>
            <p:cNvSpPr/>
            <p:nvPr/>
          </p:nvSpPr>
          <p:spPr>
            <a:xfrm>
              <a:off x="7276475" y="1516675"/>
              <a:ext cx="76025" cy="20675"/>
            </a:xfrm>
            <a:custGeom>
              <a:avLst/>
              <a:gdLst/>
              <a:ahLst/>
              <a:cxnLst/>
              <a:rect l="l" t="t" r="r" b="b"/>
              <a:pathLst>
                <a:path w="3041" h="827" extrusionOk="0">
                  <a:moveTo>
                    <a:pt x="1493" y="1"/>
                  </a:moveTo>
                  <a:cubicBezTo>
                    <a:pt x="1003" y="1"/>
                    <a:pt x="471" y="155"/>
                    <a:pt x="31" y="652"/>
                  </a:cubicBezTo>
                  <a:cubicBezTo>
                    <a:pt x="1" y="682"/>
                    <a:pt x="1" y="773"/>
                    <a:pt x="31" y="804"/>
                  </a:cubicBezTo>
                  <a:cubicBezTo>
                    <a:pt x="62" y="819"/>
                    <a:pt x="92" y="827"/>
                    <a:pt x="119" y="827"/>
                  </a:cubicBezTo>
                  <a:cubicBezTo>
                    <a:pt x="145" y="827"/>
                    <a:pt x="168" y="819"/>
                    <a:pt x="183" y="804"/>
                  </a:cubicBezTo>
                  <a:cubicBezTo>
                    <a:pt x="567" y="364"/>
                    <a:pt x="1030" y="225"/>
                    <a:pt x="1463" y="225"/>
                  </a:cubicBezTo>
                  <a:cubicBezTo>
                    <a:pt x="2195" y="225"/>
                    <a:pt x="2839" y="622"/>
                    <a:pt x="2858" y="622"/>
                  </a:cubicBezTo>
                  <a:lnTo>
                    <a:pt x="2919" y="622"/>
                  </a:lnTo>
                  <a:cubicBezTo>
                    <a:pt x="2980" y="622"/>
                    <a:pt x="3010" y="622"/>
                    <a:pt x="3010" y="561"/>
                  </a:cubicBezTo>
                  <a:cubicBezTo>
                    <a:pt x="3040" y="530"/>
                    <a:pt x="3010" y="470"/>
                    <a:pt x="2980" y="409"/>
                  </a:cubicBezTo>
                  <a:cubicBezTo>
                    <a:pt x="2980" y="409"/>
                    <a:pt x="2291" y="1"/>
                    <a:pt x="14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5" name="Google Shape;2545;p65"/>
            <p:cNvSpPr/>
            <p:nvPr/>
          </p:nvSpPr>
          <p:spPr>
            <a:xfrm>
              <a:off x="6564025" y="1489850"/>
              <a:ext cx="171425" cy="191700"/>
            </a:xfrm>
            <a:custGeom>
              <a:avLst/>
              <a:gdLst/>
              <a:ahLst/>
              <a:cxnLst/>
              <a:rect l="l" t="t" r="r" b="b"/>
              <a:pathLst>
                <a:path w="6857" h="7668" extrusionOk="0">
                  <a:moveTo>
                    <a:pt x="3473" y="0"/>
                  </a:moveTo>
                  <a:cubicBezTo>
                    <a:pt x="2020" y="0"/>
                    <a:pt x="1" y="566"/>
                    <a:pt x="79" y="3731"/>
                  </a:cubicBezTo>
                  <a:cubicBezTo>
                    <a:pt x="162" y="6419"/>
                    <a:pt x="2162" y="7667"/>
                    <a:pt x="3958" y="7667"/>
                  </a:cubicBezTo>
                  <a:cubicBezTo>
                    <a:pt x="5432" y="7667"/>
                    <a:pt x="6769" y="6826"/>
                    <a:pt x="6796" y="5251"/>
                  </a:cubicBezTo>
                  <a:cubicBezTo>
                    <a:pt x="6857" y="3883"/>
                    <a:pt x="4912" y="175"/>
                    <a:pt x="4912" y="175"/>
                  </a:cubicBezTo>
                  <a:cubicBezTo>
                    <a:pt x="4912" y="175"/>
                    <a:pt x="4280" y="0"/>
                    <a:pt x="3473" y="0"/>
                  </a:cubicBezTo>
                  <a:close/>
                </a:path>
              </a:pathLst>
            </a:custGeom>
            <a:solidFill>
              <a:srgbClr val="F8BC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6" name="Google Shape;2546;p65"/>
            <p:cNvSpPr/>
            <p:nvPr/>
          </p:nvSpPr>
          <p:spPr>
            <a:xfrm>
              <a:off x="6764600" y="1367075"/>
              <a:ext cx="122850" cy="67075"/>
            </a:xfrm>
            <a:custGeom>
              <a:avLst/>
              <a:gdLst/>
              <a:ahLst/>
              <a:cxnLst/>
              <a:rect l="l" t="t" r="r" b="b"/>
              <a:pathLst>
                <a:path w="4914" h="2683" extrusionOk="0">
                  <a:moveTo>
                    <a:pt x="1187" y="0"/>
                  </a:moveTo>
                  <a:cubicBezTo>
                    <a:pt x="0" y="0"/>
                    <a:pt x="80" y="861"/>
                    <a:pt x="80" y="861"/>
                  </a:cubicBezTo>
                  <a:cubicBezTo>
                    <a:pt x="111" y="1590"/>
                    <a:pt x="992" y="2077"/>
                    <a:pt x="2512" y="2502"/>
                  </a:cubicBezTo>
                  <a:cubicBezTo>
                    <a:pt x="2931" y="2625"/>
                    <a:pt x="3310" y="2682"/>
                    <a:pt x="3631" y="2682"/>
                  </a:cubicBezTo>
                  <a:cubicBezTo>
                    <a:pt x="4266" y="2682"/>
                    <a:pt x="4681" y="2460"/>
                    <a:pt x="4761" y="2077"/>
                  </a:cubicBezTo>
                  <a:cubicBezTo>
                    <a:pt x="4913" y="1469"/>
                    <a:pt x="4518" y="770"/>
                    <a:pt x="2238" y="162"/>
                  </a:cubicBezTo>
                  <a:cubicBezTo>
                    <a:pt x="1808" y="47"/>
                    <a:pt x="1464" y="0"/>
                    <a:pt x="11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7" name="Google Shape;2547;p65"/>
            <p:cNvSpPr/>
            <p:nvPr/>
          </p:nvSpPr>
          <p:spPr>
            <a:xfrm>
              <a:off x="6831175" y="1481250"/>
              <a:ext cx="52475" cy="60975"/>
            </a:xfrm>
            <a:custGeom>
              <a:avLst/>
              <a:gdLst/>
              <a:ahLst/>
              <a:cxnLst/>
              <a:rect l="l" t="t" r="r" b="b"/>
              <a:pathLst>
                <a:path w="2099" h="2439" extrusionOk="0">
                  <a:moveTo>
                    <a:pt x="989" y="1"/>
                  </a:moveTo>
                  <a:cubicBezTo>
                    <a:pt x="974" y="1"/>
                    <a:pt x="958" y="1"/>
                    <a:pt x="943" y="2"/>
                  </a:cubicBezTo>
                  <a:cubicBezTo>
                    <a:pt x="366" y="63"/>
                    <a:pt x="1" y="610"/>
                    <a:pt x="31" y="1309"/>
                  </a:cubicBezTo>
                  <a:cubicBezTo>
                    <a:pt x="118" y="1942"/>
                    <a:pt x="530" y="2439"/>
                    <a:pt x="1038" y="2439"/>
                  </a:cubicBezTo>
                  <a:cubicBezTo>
                    <a:pt x="1067" y="2439"/>
                    <a:pt x="1096" y="2437"/>
                    <a:pt x="1126" y="2434"/>
                  </a:cubicBezTo>
                  <a:cubicBezTo>
                    <a:pt x="1703" y="2403"/>
                    <a:pt x="2098" y="1826"/>
                    <a:pt x="2037" y="1157"/>
                  </a:cubicBezTo>
                  <a:cubicBezTo>
                    <a:pt x="2008" y="536"/>
                    <a:pt x="1546" y="1"/>
                    <a:pt x="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65"/>
            <p:cNvSpPr/>
            <p:nvPr/>
          </p:nvSpPr>
          <p:spPr>
            <a:xfrm>
              <a:off x="7087275" y="1346475"/>
              <a:ext cx="129625" cy="56400"/>
            </a:xfrm>
            <a:custGeom>
              <a:avLst/>
              <a:gdLst/>
              <a:ahLst/>
              <a:cxnLst/>
              <a:rect l="l" t="t" r="r" b="b"/>
              <a:pathLst>
                <a:path w="5185" h="2256" extrusionOk="0">
                  <a:moveTo>
                    <a:pt x="3239" y="0"/>
                  </a:moveTo>
                  <a:cubicBezTo>
                    <a:pt x="3121" y="0"/>
                    <a:pt x="2994" y="4"/>
                    <a:pt x="2857" y="13"/>
                  </a:cubicBezTo>
                  <a:cubicBezTo>
                    <a:pt x="517" y="165"/>
                    <a:pt x="0" y="773"/>
                    <a:pt x="0" y="1411"/>
                  </a:cubicBezTo>
                  <a:cubicBezTo>
                    <a:pt x="0" y="1914"/>
                    <a:pt x="622" y="2255"/>
                    <a:pt x="1645" y="2255"/>
                  </a:cubicBezTo>
                  <a:cubicBezTo>
                    <a:pt x="1797" y="2255"/>
                    <a:pt x="1958" y="2248"/>
                    <a:pt x="2128" y="2232"/>
                  </a:cubicBezTo>
                  <a:cubicBezTo>
                    <a:pt x="3678" y="2141"/>
                    <a:pt x="4651" y="1837"/>
                    <a:pt x="4833" y="1107"/>
                  </a:cubicBezTo>
                  <a:cubicBezTo>
                    <a:pt x="4833" y="1107"/>
                    <a:pt x="5184" y="0"/>
                    <a:pt x="32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9" name="Google Shape;2549;p65"/>
            <p:cNvSpPr/>
            <p:nvPr/>
          </p:nvSpPr>
          <p:spPr>
            <a:xfrm>
              <a:off x="7096375" y="1460725"/>
              <a:ext cx="51700" cy="60900"/>
            </a:xfrm>
            <a:custGeom>
              <a:avLst/>
              <a:gdLst/>
              <a:ahLst/>
              <a:cxnLst/>
              <a:rect l="l" t="t" r="r" b="b"/>
              <a:pathLst>
                <a:path w="2068" h="2436" extrusionOk="0">
                  <a:moveTo>
                    <a:pt x="994" y="1"/>
                  </a:moveTo>
                  <a:cubicBezTo>
                    <a:pt x="977" y="1"/>
                    <a:pt x="960" y="1"/>
                    <a:pt x="943" y="2"/>
                  </a:cubicBezTo>
                  <a:cubicBezTo>
                    <a:pt x="396" y="63"/>
                    <a:pt x="1" y="641"/>
                    <a:pt x="31" y="1279"/>
                  </a:cubicBezTo>
                  <a:cubicBezTo>
                    <a:pt x="61" y="1957"/>
                    <a:pt x="520" y="2435"/>
                    <a:pt x="1074" y="2435"/>
                  </a:cubicBezTo>
                  <a:cubicBezTo>
                    <a:pt x="1091" y="2435"/>
                    <a:pt x="1108" y="2435"/>
                    <a:pt x="1126" y="2434"/>
                  </a:cubicBezTo>
                  <a:cubicBezTo>
                    <a:pt x="1703" y="2404"/>
                    <a:pt x="2068" y="1826"/>
                    <a:pt x="2037" y="1127"/>
                  </a:cubicBezTo>
                  <a:cubicBezTo>
                    <a:pt x="2008" y="478"/>
                    <a:pt x="1549" y="1"/>
                    <a:pt x="9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0" name="Google Shape;2550;p65"/>
            <p:cNvSpPr/>
            <p:nvPr/>
          </p:nvSpPr>
          <p:spPr>
            <a:xfrm>
              <a:off x="6581950" y="1529325"/>
              <a:ext cx="135275" cy="102450"/>
            </a:xfrm>
            <a:custGeom>
              <a:avLst/>
              <a:gdLst/>
              <a:ahLst/>
              <a:cxnLst/>
              <a:rect l="l" t="t" r="r" b="b"/>
              <a:pathLst>
                <a:path w="5411" h="4098" extrusionOk="0">
                  <a:moveTo>
                    <a:pt x="2187" y="0"/>
                  </a:moveTo>
                  <a:cubicBezTo>
                    <a:pt x="1994" y="0"/>
                    <a:pt x="1802" y="28"/>
                    <a:pt x="1611" y="85"/>
                  </a:cubicBezTo>
                  <a:cubicBezTo>
                    <a:pt x="578" y="419"/>
                    <a:pt x="91" y="1392"/>
                    <a:pt x="61" y="1423"/>
                  </a:cubicBezTo>
                  <a:cubicBezTo>
                    <a:pt x="0" y="1483"/>
                    <a:pt x="61" y="1514"/>
                    <a:pt x="91" y="1544"/>
                  </a:cubicBezTo>
                  <a:cubicBezTo>
                    <a:pt x="109" y="1553"/>
                    <a:pt x="127" y="1557"/>
                    <a:pt x="144" y="1557"/>
                  </a:cubicBezTo>
                  <a:cubicBezTo>
                    <a:pt x="185" y="1557"/>
                    <a:pt x="222" y="1535"/>
                    <a:pt x="243" y="1514"/>
                  </a:cubicBezTo>
                  <a:cubicBezTo>
                    <a:pt x="243" y="1514"/>
                    <a:pt x="730" y="571"/>
                    <a:pt x="1672" y="298"/>
                  </a:cubicBezTo>
                  <a:cubicBezTo>
                    <a:pt x="1854" y="247"/>
                    <a:pt x="2043" y="220"/>
                    <a:pt x="2237" y="220"/>
                  </a:cubicBezTo>
                  <a:cubicBezTo>
                    <a:pt x="2624" y="220"/>
                    <a:pt x="3030" y="328"/>
                    <a:pt x="3435" y="571"/>
                  </a:cubicBezTo>
                  <a:cubicBezTo>
                    <a:pt x="5167" y="1514"/>
                    <a:pt x="4316" y="3945"/>
                    <a:pt x="4316" y="3976"/>
                  </a:cubicBezTo>
                  <a:cubicBezTo>
                    <a:pt x="4316" y="4006"/>
                    <a:pt x="4347" y="4097"/>
                    <a:pt x="4377" y="4097"/>
                  </a:cubicBezTo>
                  <a:lnTo>
                    <a:pt x="4407" y="4097"/>
                  </a:lnTo>
                  <a:cubicBezTo>
                    <a:pt x="4468" y="4097"/>
                    <a:pt x="4499" y="4067"/>
                    <a:pt x="4468" y="4006"/>
                  </a:cubicBezTo>
                  <a:cubicBezTo>
                    <a:pt x="4468" y="4006"/>
                    <a:pt x="5411" y="1392"/>
                    <a:pt x="3496" y="359"/>
                  </a:cubicBezTo>
                  <a:cubicBezTo>
                    <a:pt x="3037" y="130"/>
                    <a:pt x="2608" y="0"/>
                    <a:pt x="2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1" name="Google Shape;2551;p65"/>
            <p:cNvSpPr/>
            <p:nvPr/>
          </p:nvSpPr>
          <p:spPr>
            <a:xfrm>
              <a:off x="6625250" y="1566550"/>
              <a:ext cx="74500" cy="21150"/>
            </a:xfrm>
            <a:custGeom>
              <a:avLst/>
              <a:gdLst/>
              <a:ahLst/>
              <a:cxnLst/>
              <a:rect l="l" t="t" r="r" b="b"/>
              <a:pathLst>
                <a:path w="2980" h="846" extrusionOk="0">
                  <a:moveTo>
                    <a:pt x="1745" y="0"/>
                  </a:moveTo>
                  <a:cubicBezTo>
                    <a:pt x="814" y="0"/>
                    <a:pt x="31" y="663"/>
                    <a:pt x="31" y="663"/>
                  </a:cubicBezTo>
                  <a:cubicBezTo>
                    <a:pt x="1" y="693"/>
                    <a:pt x="1" y="785"/>
                    <a:pt x="31" y="815"/>
                  </a:cubicBezTo>
                  <a:cubicBezTo>
                    <a:pt x="31" y="845"/>
                    <a:pt x="61" y="845"/>
                    <a:pt x="92" y="845"/>
                  </a:cubicBezTo>
                  <a:cubicBezTo>
                    <a:pt x="153" y="845"/>
                    <a:pt x="153" y="845"/>
                    <a:pt x="122" y="815"/>
                  </a:cubicBezTo>
                  <a:cubicBezTo>
                    <a:pt x="165" y="794"/>
                    <a:pt x="868" y="187"/>
                    <a:pt x="1705" y="187"/>
                  </a:cubicBezTo>
                  <a:cubicBezTo>
                    <a:pt x="2058" y="187"/>
                    <a:pt x="2436" y="295"/>
                    <a:pt x="2797" y="602"/>
                  </a:cubicBezTo>
                  <a:cubicBezTo>
                    <a:pt x="2812" y="617"/>
                    <a:pt x="2843" y="625"/>
                    <a:pt x="2873" y="625"/>
                  </a:cubicBezTo>
                  <a:cubicBezTo>
                    <a:pt x="2903" y="625"/>
                    <a:pt x="2934" y="617"/>
                    <a:pt x="2949" y="602"/>
                  </a:cubicBezTo>
                  <a:cubicBezTo>
                    <a:pt x="2979" y="541"/>
                    <a:pt x="2979" y="481"/>
                    <a:pt x="2949" y="450"/>
                  </a:cubicBezTo>
                  <a:cubicBezTo>
                    <a:pt x="2553" y="117"/>
                    <a:pt x="2136" y="0"/>
                    <a:pt x="17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65"/>
            <p:cNvSpPr/>
            <p:nvPr/>
          </p:nvSpPr>
          <p:spPr>
            <a:xfrm>
              <a:off x="6953525" y="1312600"/>
              <a:ext cx="107175" cy="247750"/>
            </a:xfrm>
            <a:custGeom>
              <a:avLst/>
              <a:gdLst/>
              <a:ahLst/>
              <a:cxnLst/>
              <a:rect l="l" t="t" r="r" b="b"/>
              <a:pathLst>
                <a:path w="4287" h="9910" extrusionOk="0">
                  <a:moveTo>
                    <a:pt x="122" y="0"/>
                  </a:moveTo>
                  <a:cubicBezTo>
                    <a:pt x="31" y="0"/>
                    <a:pt x="1" y="61"/>
                    <a:pt x="1" y="91"/>
                  </a:cubicBezTo>
                  <a:cubicBezTo>
                    <a:pt x="1" y="760"/>
                    <a:pt x="61" y="6383"/>
                    <a:pt x="578" y="7052"/>
                  </a:cubicBezTo>
                  <a:cubicBezTo>
                    <a:pt x="722" y="7259"/>
                    <a:pt x="940" y="7433"/>
                    <a:pt x="1287" y="7433"/>
                  </a:cubicBezTo>
                  <a:cubicBezTo>
                    <a:pt x="1601" y="7433"/>
                    <a:pt x="2021" y="7290"/>
                    <a:pt x="2584" y="6900"/>
                  </a:cubicBezTo>
                  <a:cubicBezTo>
                    <a:pt x="2584" y="6870"/>
                    <a:pt x="2615" y="6870"/>
                    <a:pt x="2615" y="6870"/>
                  </a:cubicBezTo>
                  <a:cubicBezTo>
                    <a:pt x="2782" y="6778"/>
                    <a:pt x="2949" y="6733"/>
                    <a:pt x="3101" y="6733"/>
                  </a:cubicBezTo>
                  <a:cubicBezTo>
                    <a:pt x="3253" y="6733"/>
                    <a:pt x="3390" y="6778"/>
                    <a:pt x="3496" y="6870"/>
                  </a:cubicBezTo>
                  <a:cubicBezTo>
                    <a:pt x="3891" y="7174"/>
                    <a:pt x="4043" y="8025"/>
                    <a:pt x="3800" y="8572"/>
                  </a:cubicBezTo>
                  <a:cubicBezTo>
                    <a:pt x="3496" y="9301"/>
                    <a:pt x="2736" y="9727"/>
                    <a:pt x="2736" y="9727"/>
                  </a:cubicBezTo>
                  <a:cubicBezTo>
                    <a:pt x="2706" y="9757"/>
                    <a:pt x="2675" y="9848"/>
                    <a:pt x="2706" y="9879"/>
                  </a:cubicBezTo>
                  <a:cubicBezTo>
                    <a:pt x="2706" y="9909"/>
                    <a:pt x="2736" y="9909"/>
                    <a:pt x="2767" y="9909"/>
                  </a:cubicBezTo>
                  <a:lnTo>
                    <a:pt x="2888" y="9909"/>
                  </a:lnTo>
                  <a:cubicBezTo>
                    <a:pt x="2919" y="9909"/>
                    <a:pt x="3709" y="9453"/>
                    <a:pt x="4043" y="8663"/>
                  </a:cubicBezTo>
                  <a:cubicBezTo>
                    <a:pt x="4286" y="8025"/>
                    <a:pt x="4104" y="7113"/>
                    <a:pt x="3648" y="6718"/>
                  </a:cubicBezTo>
                  <a:cubicBezTo>
                    <a:pt x="3496" y="6581"/>
                    <a:pt x="3321" y="6512"/>
                    <a:pt x="3135" y="6512"/>
                  </a:cubicBezTo>
                  <a:cubicBezTo>
                    <a:pt x="2949" y="6512"/>
                    <a:pt x="2751" y="6581"/>
                    <a:pt x="2554" y="6718"/>
                  </a:cubicBezTo>
                  <a:cubicBezTo>
                    <a:pt x="2554" y="6718"/>
                    <a:pt x="2554" y="6748"/>
                    <a:pt x="2523" y="6748"/>
                  </a:cubicBezTo>
                  <a:cubicBezTo>
                    <a:pt x="2044" y="7073"/>
                    <a:pt x="1652" y="7225"/>
                    <a:pt x="1341" y="7225"/>
                  </a:cubicBezTo>
                  <a:cubicBezTo>
                    <a:pt x="1099" y="7225"/>
                    <a:pt x="907" y="7133"/>
                    <a:pt x="760" y="6961"/>
                  </a:cubicBezTo>
                  <a:cubicBezTo>
                    <a:pt x="396" y="6414"/>
                    <a:pt x="244" y="1824"/>
                    <a:pt x="244" y="91"/>
                  </a:cubicBezTo>
                  <a:cubicBezTo>
                    <a:pt x="244" y="31"/>
                    <a:pt x="153"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3" name="Google Shape;2553;p65"/>
            <p:cNvSpPr/>
            <p:nvPr/>
          </p:nvSpPr>
          <p:spPr>
            <a:xfrm>
              <a:off x="7044725" y="1347425"/>
              <a:ext cx="281925" cy="263825"/>
            </a:xfrm>
            <a:custGeom>
              <a:avLst/>
              <a:gdLst/>
              <a:ahLst/>
              <a:cxnLst/>
              <a:rect l="l" t="t" r="r" b="b"/>
              <a:pathLst>
                <a:path w="11277" h="10553" extrusionOk="0">
                  <a:moveTo>
                    <a:pt x="5626" y="272"/>
                  </a:moveTo>
                  <a:cubicBezTo>
                    <a:pt x="8144" y="272"/>
                    <a:pt x="10329" y="2154"/>
                    <a:pt x="10639" y="4686"/>
                  </a:cubicBezTo>
                  <a:cubicBezTo>
                    <a:pt x="10973" y="7422"/>
                    <a:pt x="8997" y="9884"/>
                    <a:pt x="6231" y="10218"/>
                  </a:cubicBezTo>
                  <a:cubicBezTo>
                    <a:pt x="6010" y="10248"/>
                    <a:pt x="5790" y="10262"/>
                    <a:pt x="5572" y="10262"/>
                  </a:cubicBezTo>
                  <a:cubicBezTo>
                    <a:pt x="3075" y="10262"/>
                    <a:pt x="916" y="8388"/>
                    <a:pt x="608" y="5872"/>
                  </a:cubicBezTo>
                  <a:cubicBezTo>
                    <a:pt x="304" y="3136"/>
                    <a:pt x="2280" y="613"/>
                    <a:pt x="5015" y="309"/>
                  </a:cubicBezTo>
                  <a:cubicBezTo>
                    <a:pt x="5221" y="285"/>
                    <a:pt x="5425" y="272"/>
                    <a:pt x="5626" y="272"/>
                  </a:cubicBezTo>
                  <a:close/>
                  <a:moveTo>
                    <a:pt x="5627" y="1"/>
                  </a:moveTo>
                  <a:cubicBezTo>
                    <a:pt x="5425" y="1"/>
                    <a:pt x="5221" y="12"/>
                    <a:pt x="5015" y="36"/>
                  </a:cubicBezTo>
                  <a:cubicBezTo>
                    <a:pt x="2097" y="401"/>
                    <a:pt x="0" y="3015"/>
                    <a:pt x="334" y="5902"/>
                  </a:cubicBezTo>
                  <a:cubicBezTo>
                    <a:pt x="675" y="8598"/>
                    <a:pt x="3003" y="10552"/>
                    <a:pt x="5685" y="10552"/>
                  </a:cubicBezTo>
                  <a:cubicBezTo>
                    <a:pt x="5876" y="10552"/>
                    <a:pt x="6068" y="10542"/>
                    <a:pt x="6262" y="10522"/>
                  </a:cubicBezTo>
                  <a:cubicBezTo>
                    <a:pt x="9210" y="10188"/>
                    <a:pt x="11277" y="7574"/>
                    <a:pt x="10943" y="4686"/>
                  </a:cubicBezTo>
                  <a:cubicBezTo>
                    <a:pt x="10632" y="2002"/>
                    <a:pt x="8298" y="1"/>
                    <a:pt x="56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4" name="Google Shape;2554;p65"/>
            <p:cNvSpPr/>
            <p:nvPr/>
          </p:nvSpPr>
          <p:spPr>
            <a:xfrm>
              <a:off x="6682250" y="1389225"/>
              <a:ext cx="281950" cy="264100"/>
            </a:xfrm>
            <a:custGeom>
              <a:avLst/>
              <a:gdLst/>
              <a:ahLst/>
              <a:cxnLst/>
              <a:rect l="l" t="t" r="r" b="b"/>
              <a:pathLst>
                <a:path w="11278" h="10564" extrusionOk="0">
                  <a:moveTo>
                    <a:pt x="5687" y="272"/>
                  </a:moveTo>
                  <a:cubicBezTo>
                    <a:pt x="8205" y="272"/>
                    <a:pt x="10390" y="2153"/>
                    <a:pt x="10700" y="4686"/>
                  </a:cubicBezTo>
                  <a:cubicBezTo>
                    <a:pt x="11004" y="7422"/>
                    <a:pt x="9028" y="9884"/>
                    <a:pt x="6262" y="10218"/>
                  </a:cubicBezTo>
                  <a:cubicBezTo>
                    <a:pt x="6040" y="10247"/>
                    <a:pt x="5820" y="10261"/>
                    <a:pt x="5603" y="10261"/>
                  </a:cubicBezTo>
                  <a:cubicBezTo>
                    <a:pt x="3106" y="10261"/>
                    <a:pt x="946" y="8388"/>
                    <a:pt x="639" y="5871"/>
                  </a:cubicBezTo>
                  <a:cubicBezTo>
                    <a:pt x="304" y="3136"/>
                    <a:pt x="2280" y="643"/>
                    <a:pt x="5076" y="309"/>
                  </a:cubicBezTo>
                  <a:cubicBezTo>
                    <a:pt x="5282" y="284"/>
                    <a:pt x="5486" y="272"/>
                    <a:pt x="5687" y="272"/>
                  </a:cubicBezTo>
                  <a:close/>
                  <a:moveTo>
                    <a:pt x="5627" y="1"/>
                  </a:moveTo>
                  <a:cubicBezTo>
                    <a:pt x="5425" y="1"/>
                    <a:pt x="5221" y="12"/>
                    <a:pt x="5016" y="36"/>
                  </a:cubicBezTo>
                  <a:cubicBezTo>
                    <a:pt x="2067" y="400"/>
                    <a:pt x="0" y="3014"/>
                    <a:pt x="335" y="5902"/>
                  </a:cubicBezTo>
                  <a:cubicBezTo>
                    <a:pt x="644" y="8570"/>
                    <a:pt x="2951" y="10563"/>
                    <a:pt x="5601" y="10563"/>
                  </a:cubicBezTo>
                  <a:cubicBezTo>
                    <a:pt x="5819" y="10563"/>
                    <a:pt x="6040" y="10550"/>
                    <a:pt x="6262" y="10522"/>
                  </a:cubicBezTo>
                  <a:cubicBezTo>
                    <a:pt x="9180" y="10188"/>
                    <a:pt x="11277" y="7574"/>
                    <a:pt x="10943" y="4686"/>
                  </a:cubicBezTo>
                  <a:cubicBezTo>
                    <a:pt x="10604" y="2002"/>
                    <a:pt x="8295" y="1"/>
                    <a:pt x="56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5" name="Google Shape;2555;p65"/>
            <p:cNvSpPr/>
            <p:nvPr/>
          </p:nvSpPr>
          <p:spPr>
            <a:xfrm>
              <a:off x="6945925" y="1463150"/>
              <a:ext cx="114000" cy="28325"/>
            </a:xfrm>
            <a:custGeom>
              <a:avLst/>
              <a:gdLst/>
              <a:ahLst/>
              <a:cxnLst/>
              <a:rect l="l" t="t" r="r" b="b"/>
              <a:pathLst>
                <a:path w="4560" h="1133" extrusionOk="0">
                  <a:moveTo>
                    <a:pt x="2616" y="0"/>
                  </a:moveTo>
                  <a:cubicBezTo>
                    <a:pt x="1847" y="0"/>
                    <a:pt x="929" y="183"/>
                    <a:pt x="61" y="817"/>
                  </a:cubicBezTo>
                  <a:cubicBezTo>
                    <a:pt x="1" y="848"/>
                    <a:pt x="1" y="969"/>
                    <a:pt x="31" y="1000"/>
                  </a:cubicBezTo>
                  <a:cubicBezTo>
                    <a:pt x="77" y="1092"/>
                    <a:pt x="124" y="1132"/>
                    <a:pt x="157" y="1132"/>
                  </a:cubicBezTo>
                  <a:cubicBezTo>
                    <a:pt x="167" y="1132"/>
                    <a:pt x="176" y="1128"/>
                    <a:pt x="183" y="1121"/>
                  </a:cubicBezTo>
                  <a:cubicBezTo>
                    <a:pt x="213" y="1121"/>
                    <a:pt x="213" y="1121"/>
                    <a:pt x="274" y="1091"/>
                  </a:cubicBezTo>
                  <a:cubicBezTo>
                    <a:pt x="1089" y="463"/>
                    <a:pt x="1968" y="287"/>
                    <a:pt x="2697" y="287"/>
                  </a:cubicBezTo>
                  <a:cubicBezTo>
                    <a:pt x="3629" y="287"/>
                    <a:pt x="4317" y="574"/>
                    <a:pt x="4317" y="574"/>
                  </a:cubicBezTo>
                  <a:cubicBezTo>
                    <a:pt x="4341" y="582"/>
                    <a:pt x="4363" y="586"/>
                    <a:pt x="4384" y="586"/>
                  </a:cubicBezTo>
                  <a:cubicBezTo>
                    <a:pt x="4441" y="586"/>
                    <a:pt x="4485" y="558"/>
                    <a:pt x="4530" y="513"/>
                  </a:cubicBezTo>
                  <a:cubicBezTo>
                    <a:pt x="4560" y="422"/>
                    <a:pt x="4530" y="361"/>
                    <a:pt x="4438" y="331"/>
                  </a:cubicBezTo>
                  <a:cubicBezTo>
                    <a:pt x="4421" y="331"/>
                    <a:pt x="3653" y="0"/>
                    <a:pt x="261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6" name="Google Shape;2556;p65"/>
            <p:cNvSpPr/>
            <p:nvPr/>
          </p:nvSpPr>
          <p:spPr>
            <a:xfrm>
              <a:off x="6961875" y="1620350"/>
              <a:ext cx="78300" cy="16750"/>
            </a:xfrm>
            <a:custGeom>
              <a:avLst/>
              <a:gdLst/>
              <a:ahLst/>
              <a:cxnLst/>
              <a:rect l="l" t="t" r="r" b="b"/>
              <a:pathLst>
                <a:path w="3132" h="670" fill="none" extrusionOk="0">
                  <a:moveTo>
                    <a:pt x="1" y="0"/>
                  </a:moveTo>
                  <a:cubicBezTo>
                    <a:pt x="1" y="0"/>
                    <a:pt x="1885" y="152"/>
                    <a:pt x="3132" y="669"/>
                  </a:cubicBezTo>
                </a:path>
              </a:pathLst>
            </a:custGeom>
            <a:noFill/>
            <a:ln w="5325" cap="rnd"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7" name="Google Shape;2557;p65"/>
            <p:cNvSpPr/>
            <p:nvPr/>
          </p:nvSpPr>
          <p:spPr>
            <a:xfrm>
              <a:off x="6630575" y="1635550"/>
              <a:ext cx="25" cy="25"/>
            </a:xfrm>
            <a:custGeom>
              <a:avLst/>
              <a:gdLst/>
              <a:ahLst/>
              <a:cxnLst/>
              <a:rect l="l" t="t" r="r" b="b"/>
              <a:pathLst>
                <a:path w="1" h="1" extrusionOk="0">
                  <a:moveTo>
                    <a:pt x="0" y="0"/>
                  </a:moveTo>
                  <a:lnTo>
                    <a:pt x="0" y="0"/>
                  </a:lnTo>
                  <a:close/>
                </a:path>
              </a:pathLst>
            </a:custGeom>
            <a:solidFill>
              <a:srgbClr val="EA8D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8" name="Google Shape;2558;p65"/>
            <p:cNvSpPr/>
            <p:nvPr/>
          </p:nvSpPr>
          <p:spPr>
            <a:xfrm>
              <a:off x="7332725" y="1635550"/>
              <a:ext cx="25" cy="25"/>
            </a:xfrm>
            <a:custGeom>
              <a:avLst/>
              <a:gdLst/>
              <a:ahLst/>
              <a:cxnLst/>
              <a:rect l="l" t="t" r="r" b="b"/>
              <a:pathLst>
                <a:path w="1" h="1" extrusionOk="0">
                  <a:moveTo>
                    <a:pt x="0" y="0"/>
                  </a:moveTo>
                  <a:lnTo>
                    <a:pt x="0" y="0"/>
                  </a:lnTo>
                  <a:close/>
                </a:path>
              </a:pathLst>
            </a:custGeom>
            <a:solidFill>
              <a:srgbClr val="EA8D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9" name="Google Shape;2559;p65"/>
            <p:cNvSpPr/>
            <p:nvPr/>
          </p:nvSpPr>
          <p:spPr>
            <a:xfrm>
              <a:off x="6448200" y="1942550"/>
              <a:ext cx="1077550" cy="1210525"/>
            </a:xfrm>
            <a:custGeom>
              <a:avLst/>
              <a:gdLst/>
              <a:ahLst/>
              <a:cxnLst/>
              <a:rect l="l" t="t" r="r" b="b"/>
              <a:pathLst>
                <a:path w="43102" h="48421" extrusionOk="0">
                  <a:moveTo>
                    <a:pt x="43102" y="0"/>
                  </a:moveTo>
                  <a:lnTo>
                    <a:pt x="43102" y="0"/>
                  </a:lnTo>
                  <a:cubicBezTo>
                    <a:pt x="43041" y="31"/>
                    <a:pt x="0" y="669"/>
                    <a:pt x="152" y="669"/>
                  </a:cubicBezTo>
                  <a:lnTo>
                    <a:pt x="2098" y="48268"/>
                  </a:lnTo>
                  <a:lnTo>
                    <a:pt x="42402" y="48420"/>
                  </a:lnTo>
                  <a:lnTo>
                    <a:pt x="43102" y="0"/>
                  </a:lnTo>
                  <a:close/>
                </a:path>
              </a:pathLst>
            </a:custGeom>
            <a:solidFill>
              <a:schemeClr val="accent6"/>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0" name="Google Shape;2560;p65"/>
            <p:cNvSpPr/>
            <p:nvPr/>
          </p:nvSpPr>
          <p:spPr>
            <a:xfrm>
              <a:off x="6389750" y="2181875"/>
              <a:ext cx="179925" cy="216625"/>
            </a:xfrm>
            <a:custGeom>
              <a:avLst/>
              <a:gdLst/>
              <a:ahLst/>
              <a:cxnLst/>
              <a:rect l="l" t="t" r="r" b="b"/>
              <a:pathLst>
                <a:path w="7197" h="8665" extrusionOk="0">
                  <a:moveTo>
                    <a:pt x="2483" y="0"/>
                  </a:moveTo>
                  <a:cubicBezTo>
                    <a:pt x="1591" y="0"/>
                    <a:pt x="968" y="2081"/>
                    <a:pt x="758" y="2950"/>
                  </a:cubicBezTo>
                  <a:cubicBezTo>
                    <a:pt x="0" y="3677"/>
                    <a:pt x="1297" y="8665"/>
                    <a:pt x="3052" y="8665"/>
                  </a:cubicBezTo>
                  <a:cubicBezTo>
                    <a:pt x="3057" y="8665"/>
                    <a:pt x="3063" y="8665"/>
                    <a:pt x="3068" y="8664"/>
                  </a:cubicBezTo>
                  <a:cubicBezTo>
                    <a:pt x="4770" y="8664"/>
                    <a:pt x="6229" y="8269"/>
                    <a:pt x="6290" y="7813"/>
                  </a:cubicBezTo>
                  <a:cubicBezTo>
                    <a:pt x="6381" y="7023"/>
                    <a:pt x="3828" y="6719"/>
                    <a:pt x="3828" y="6719"/>
                  </a:cubicBezTo>
                  <a:lnTo>
                    <a:pt x="3828" y="6719"/>
                  </a:lnTo>
                  <a:cubicBezTo>
                    <a:pt x="3828" y="6719"/>
                    <a:pt x="3846" y="6719"/>
                    <a:pt x="3879" y="6719"/>
                  </a:cubicBezTo>
                  <a:cubicBezTo>
                    <a:pt x="4292" y="6719"/>
                    <a:pt x="7085" y="6693"/>
                    <a:pt x="7141" y="5990"/>
                  </a:cubicBezTo>
                  <a:cubicBezTo>
                    <a:pt x="7164" y="5414"/>
                    <a:pt x="5181" y="5344"/>
                    <a:pt x="4218" y="5344"/>
                  </a:cubicBezTo>
                  <a:cubicBezTo>
                    <a:pt x="3910" y="5344"/>
                    <a:pt x="3706" y="5351"/>
                    <a:pt x="3706" y="5351"/>
                  </a:cubicBezTo>
                  <a:cubicBezTo>
                    <a:pt x="3706" y="5351"/>
                    <a:pt x="7080" y="4895"/>
                    <a:pt x="7171" y="4166"/>
                  </a:cubicBezTo>
                  <a:cubicBezTo>
                    <a:pt x="7196" y="3670"/>
                    <a:pt x="6634" y="3523"/>
                    <a:pt x="5959" y="3523"/>
                  </a:cubicBezTo>
                  <a:cubicBezTo>
                    <a:pt x="4981" y="3523"/>
                    <a:pt x="3767" y="3832"/>
                    <a:pt x="3767" y="3832"/>
                  </a:cubicBezTo>
                  <a:cubicBezTo>
                    <a:pt x="3767" y="3832"/>
                    <a:pt x="6107" y="2677"/>
                    <a:pt x="5895" y="1825"/>
                  </a:cubicBezTo>
                  <a:cubicBezTo>
                    <a:pt x="5855" y="1588"/>
                    <a:pt x="5530" y="1488"/>
                    <a:pt x="5059" y="1488"/>
                  </a:cubicBezTo>
                  <a:cubicBezTo>
                    <a:pt x="4446" y="1488"/>
                    <a:pt x="3586" y="1659"/>
                    <a:pt x="2794" y="1917"/>
                  </a:cubicBezTo>
                  <a:cubicBezTo>
                    <a:pt x="3068" y="1066"/>
                    <a:pt x="3220" y="63"/>
                    <a:pt x="2521" y="2"/>
                  </a:cubicBezTo>
                  <a:cubicBezTo>
                    <a:pt x="2508" y="1"/>
                    <a:pt x="2495" y="0"/>
                    <a:pt x="2483" y="0"/>
                  </a:cubicBezTo>
                  <a:close/>
                </a:path>
              </a:pathLst>
            </a:custGeom>
            <a:solidFill>
              <a:srgbClr val="F6BA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1" name="Google Shape;2561;p65"/>
            <p:cNvSpPr/>
            <p:nvPr/>
          </p:nvSpPr>
          <p:spPr>
            <a:xfrm>
              <a:off x="7412650" y="2153775"/>
              <a:ext cx="179850" cy="216625"/>
            </a:xfrm>
            <a:custGeom>
              <a:avLst/>
              <a:gdLst/>
              <a:ahLst/>
              <a:cxnLst/>
              <a:rect l="l" t="t" r="r" b="b"/>
              <a:pathLst>
                <a:path w="7194" h="8665" extrusionOk="0">
                  <a:moveTo>
                    <a:pt x="4695" y="1"/>
                  </a:moveTo>
                  <a:cubicBezTo>
                    <a:pt x="4689" y="1"/>
                    <a:pt x="4682" y="1"/>
                    <a:pt x="4676" y="1"/>
                  </a:cubicBezTo>
                  <a:cubicBezTo>
                    <a:pt x="3976" y="92"/>
                    <a:pt x="4128" y="1065"/>
                    <a:pt x="4402" y="1946"/>
                  </a:cubicBezTo>
                  <a:cubicBezTo>
                    <a:pt x="3597" y="1684"/>
                    <a:pt x="2722" y="1512"/>
                    <a:pt x="2101" y="1512"/>
                  </a:cubicBezTo>
                  <a:cubicBezTo>
                    <a:pt x="1643" y="1512"/>
                    <a:pt x="1323" y="1606"/>
                    <a:pt x="1271" y="1825"/>
                  </a:cubicBezTo>
                  <a:cubicBezTo>
                    <a:pt x="1089" y="2706"/>
                    <a:pt x="3399" y="3861"/>
                    <a:pt x="3399" y="3861"/>
                  </a:cubicBezTo>
                  <a:cubicBezTo>
                    <a:pt x="3399" y="3861"/>
                    <a:pt x="2196" y="3553"/>
                    <a:pt x="1226" y="3553"/>
                  </a:cubicBezTo>
                  <a:cubicBezTo>
                    <a:pt x="558" y="3553"/>
                    <a:pt x="0" y="3699"/>
                    <a:pt x="25" y="4196"/>
                  </a:cubicBezTo>
                  <a:cubicBezTo>
                    <a:pt x="116" y="4925"/>
                    <a:pt x="3490" y="5381"/>
                    <a:pt x="3490" y="5381"/>
                  </a:cubicBezTo>
                  <a:cubicBezTo>
                    <a:pt x="3490" y="5381"/>
                    <a:pt x="3286" y="5374"/>
                    <a:pt x="2978" y="5374"/>
                  </a:cubicBezTo>
                  <a:cubicBezTo>
                    <a:pt x="2015" y="5374"/>
                    <a:pt x="32" y="5444"/>
                    <a:pt x="55" y="6019"/>
                  </a:cubicBezTo>
                  <a:cubicBezTo>
                    <a:pt x="112" y="6723"/>
                    <a:pt x="2904" y="6749"/>
                    <a:pt x="3318" y="6749"/>
                  </a:cubicBezTo>
                  <a:cubicBezTo>
                    <a:pt x="3351" y="6749"/>
                    <a:pt x="3368" y="6749"/>
                    <a:pt x="3368" y="6749"/>
                  </a:cubicBezTo>
                  <a:lnTo>
                    <a:pt x="3368" y="6749"/>
                  </a:lnTo>
                  <a:cubicBezTo>
                    <a:pt x="3368" y="6749"/>
                    <a:pt x="815" y="7053"/>
                    <a:pt x="906" y="7843"/>
                  </a:cubicBezTo>
                  <a:cubicBezTo>
                    <a:pt x="967" y="8299"/>
                    <a:pt x="2426" y="8664"/>
                    <a:pt x="4128" y="8664"/>
                  </a:cubicBezTo>
                  <a:cubicBezTo>
                    <a:pt x="4139" y="8664"/>
                    <a:pt x="4150" y="8664"/>
                    <a:pt x="4160" y="8664"/>
                  </a:cubicBezTo>
                  <a:cubicBezTo>
                    <a:pt x="5907" y="8664"/>
                    <a:pt x="7194" y="3705"/>
                    <a:pt x="6438" y="2980"/>
                  </a:cubicBezTo>
                  <a:cubicBezTo>
                    <a:pt x="6257" y="2105"/>
                    <a:pt x="5627" y="1"/>
                    <a:pt x="4695" y="1"/>
                  </a:cubicBezTo>
                  <a:close/>
                </a:path>
              </a:pathLst>
            </a:custGeom>
            <a:solidFill>
              <a:srgbClr val="F6BA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2" name="Google Shape;2562;p65"/>
            <p:cNvSpPr/>
            <p:nvPr/>
          </p:nvSpPr>
          <p:spPr>
            <a:xfrm>
              <a:off x="6615375" y="2227500"/>
              <a:ext cx="753075" cy="69175"/>
            </a:xfrm>
            <a:custGeom>
              <a:avLst/>
              <a:gdLst/>
              <a:ahLst/>
              <a:cxnLst/>
              <a:rect l="l" t="t" r="r" b="b"/>
              <a:pathLst>
                <a:path w="30123" h="2767" extrusionOk="0">
                  <a:moveTo>
                    <a:pt x="61" y="0"/>
                  </a:moveTo>
                  <a:lnTo>
                    <a:pt x="0" y="1156"/>
                  </a:lnTo>
                  <a:lnTo>
                    <a:pt x="30062" y="2766"/>
                  </a:lnTo>
                  <a:lnTo>
                    <a:pt x="30123" y="1611"/>
                  </a:lnTo>
                  <a:lnTo>
                    <a:pt x="6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3" name="Google Shape;2563;p65"/>
            <p:cNvSpPr/>
            <p:nvPr/>
          </p:nvSpPr>
          <p:spPr>
            <a:xfrm>
              <a:off x="6607775" y="2450150"/>
              <a:ext cx="752325" cy="31175"/>
            </a:xfrm>
            <a:custGeom>
              <a:avLst/>
              <a:gdLst/>
              <a:ahLst/>
              <a:cxnLst/>
              <a:rect l="l" t="t" r="r" b="b"/>
              <a:pathLst>
                <a:path w="30093" h="1247" extrusionOk="0">
                  <a:moveTo>
                    <a:pt x="1" y="0"/>
                  </a:moveTo>
                  <a:lnTo>
                    <a:pt x="1" y="1125"/>
                  </a:lnTo>
                  <a:lnTo>
                    <a:pt x="30092" y="1247"/>
                  </a:lnTo>
                  <a:lnTo>
                    <a:pt x="30092" y="122"/>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4" name="Google Shape;2564;p65"/>
            <p:cNvSpPr/>
            <p:nvPr/>
          </p:nvSpPr>
          <p:spPr>
            <a:xfrm>
              <a:off x="6607775" y="2086925"/>
              <a:ext cx="752325" cy="44850"/>
            </a:xfrm>
            <a:custGeom>
              <a:avLst/>
              <a:gdLst/>
              <a:ahLst/>
              <a:cxnLst/>
              <a:rect l="l" t="t" r="r" b="b"/>
              <a:pathLst>
                <a:path w="30093" h="1794" extrusionOk="0">
                  <a:moveTo>
                    <a:pt x="30092" y="0"/>
                  </a:moveTo>
                  <a:lnTo>
                    <a:pt x="1" y="639"/>
                  </a:lnTo>
                  <a:lnTo>
                    <a:pt x="31" y="1794"/>
                  </a:lnTo>
                  <a:lnTo>
                    <a:pt x="30092" y="1155"/>
                  </a:lnTo>
                  <a:lnTo>
                    <a:pt x="3009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5" name="Google Shape;2565;p65"/>
            <p:cNvSpPr/>
            <p:nvPr/>
          </p:nvSpPr>
          <p:spPr>
            <a:xfrm>
              <a:off x="6623725" y="2747275"/>
              <a:ext cx="753075" cy="68400"/>
            </a:xfrm>
            <a:custGeom>
              <a:avLst/>
              <a:gdLst/>
              <a:ahLst/>
              <a:cxnLst/>
              <a:rect l="l" t="t" r="r" b="b"/>
              <a:pathLst>
                <a:path w="30123" h="2736" extrusionOk="0">
                  <a:moveTo>
                    <a:pt x="62" y="0"/>
                  </a:moveTo>
                  <a:lnTo>
                    <a:pt x="1" y="1125"/>
                  </a:lnTo>
                  <a:lnTo>
                    <a:pt x="30062" y="2736"/>
                  </a:lnTo>
                  <a:lnTo>
                    <a:pt x="30123" y="1611"/>
                  </a:lnTo>
                  <a:lnTo>
                    <a:pt x="6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66" name="Google Shape;2566;p65"/>
            <p:cNvSpPr/>
            <p:nvPr/>
          </p:nvSpPr>
          <p:spPr>
            <a:xfrm>
              <a:off x="6615375" y="2969900"/>
              <a:ext cx="752325" cy="31950"/>
            </a:xfrm>
            <a:custGeom>
              <a:avLst/>
              <a:gdLst/>
              <a:ahLst/>
              <a:cxnLst/>
              <a:rect l="l" t="t" r="r" b="b"/>
              <a:pathLst>
                <a:path w="30093" h="1278" extrusionOk="0">
                  <a:moveTo>
                    <a:pt x="0" y="1"/>
                  </a:moveTo>
                  <a:lnTo>
                    <a:pt x="0" y="1156"/>
                  </a:lnTo>
                  <a:lnTo>
                    <a:pt x="30092" y="1278"/>
                  </a:lnTo>
                  <a:lnTo>
                    <a:pt x="30092" y="123"/>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7" name="Google Shape;2567;p65"/>
            <p:cNvSpPr/>
            <p:nvPr/>
          </p:nvSpPr>
          <p:spPr>
            <a:xfrm>
              <a:off x="6616125" y="2607450"/>
              <a:ext cx="753100" cy="44850"/>
            </a:xfrm>
            <a:custGeom>
              <a:avLst/>
              <a:gdLst/>
              <a:ahLst/>
              <a:cxnLst/>
              <a:rect l="l" t="t" r="r" b="b"/>
              <a:pathLst>
                <a:path w="30124" h="1794" extrusionOk="0">
                  <a:moveTo>
                    <a:pt x="30093" y="0"/>
                  </a:moveTo>
                  <a:lnTo>
                    <a:pt x="1" y="639"/>
                  </a:lnTo>
                  <a:lnTo>
                    <a:pt x="31" y="1794"/>
                  </a:lnTo>
                  <a:lnTo>
                    <a:pt x="30123" y="1155"/>
                  </a:lnTo>
                  <a:lnTo>
                    <a:pt x="3009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a:extLst>
              <a:ext uri="{FF2B5EF4-FFF2-40B4-BE49-F238E27FC236}">
                <a16:creationId xmlns:a16="http://schemas.microsoft.com/office/drawing/2014/main" id="{2FE7FA4B-1D00-3DC6-6140-EF29080B1278}"/>
              </a:ext>
            </a:extLst>
          </p:cNvPr>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57C23A66-5E91-2E09-33D9-E543FB68C245}"/>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CONSOLIDATION</a:t>
            </a:r>
          </a:p>
        </p:txBody>
      </p:sp>
      <p:pic>
        <p:nvPicPr>
          <p:cNvPr id="8" name="Picture 7">
            <a:extLst>
              <a:ext uri="{FF2B5EF4-FFF2-40B4-BE49-F238E27FC236}">
                <a16:creationId xmlns:a16="http://schemas.microsoft.com/office/drawing/2014/main" id="{A0F44C9E-D05E-BEA7-0BCA-5A61A9FCB7E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3884" t="21381" r="17436" b="32480"/>
          <a:stretch/>
        </p:blipFill>
        <p:spPr>
          <a:xfrm>
            <a:off x="488419" y="1487954"/>
            <a:ext cx="4819325" cy="1853700"/>
          </a:xfrm>
          <a:prstGeom prst="rect">
            <a:avLst/>
          </a:prstGeom>
        </p:spPr>
      </p:pic>
      <p:sp>
        <p:nvSpPr>
          <p:cNvPr id="2497" name="Google Shape;2497;p65"/>
          <p:cNvSpPr txBox="1">
            <a:spLocks noGrp="1"/>
          </p:cNvSpPr>
          <p:nvPr>
            <p:ph type="subTitle" idx="1"/>
          </p:nvPr>
        </p:nvSpPr>
        <p:spPr>
          <a:xfrm>
            <a:off x="2552606" y="2233750"/>
            <a:ext cx="3882850" cy="1117612"/>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sz="2000" dirty="0"/>
              <a:t>Do exercises in the workbook.</a:t>
            </a:r>
          </a:p>
          <a:p>
            <a:pPr marL="285750" lvl="0" indent="-285750" algn="l" rtl="0">
              <a:spcBef>
                <a:spcPts val="0"/>
              </a:spcBef>
              <a:spcAft>
                <a:spcPts val="0"/>
              </a:spcAft>
              <a:buFont typeface="Arial" panose="020B0604020202020204" pitchFamily="34" charset="0"/>
              <a:buChar char="•"/>
            </a:pPr>
            <a:r>
              <a:rPr lang="en-US" sz="2000" dirty="0"/>
              <a:t>Prepare for Lesson 7 - Unit 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367887" y="4590976"/>
            <a:ext cx="4408227" cy="461665"/>
          </a:xfrm>
          <a:prstGeom prst="rect">
            <a:avLst/>
          </a:prstGeom>
        </p:spPr>
        <p:txBody>
          <a:bodyPr wrap="square">
            <a:spAutoFit/>
          </a:bodyPr>
          <a:lstStyle/>
          <a:p>
            <a:pPr algn="ctr" defTabSz="685800">
              <a:buClrTx/>
            </a:pPr>
            <a:r>
              <a:rPr lang="en-US" sz="1200" b="1" kern="1200" dirty="0">
                <a:solidFill>
                  <a:srgbClr val="FFFFFF"/>
                </a:solidFill>
                <a:latin typeface="Calibri" panose="020F0502020204030204" pitchFamily="34" charset="0"/>
                <a:ea typeface="+mn-ea"/>
                <a:cs typeface="+mn-cs"/>
              </a:rPr>
              <a:t>Website: </a:t>
            </a:r>
            <a:r>
              <a:rPr lang="en-US" sz="1200" b="1" i="1" kern="1200" dirty="0">
                <a:solidFill>
                  <a:srgbClr val="FFFFFF"/>
                </a:solidFill>
                <a:latin typeface="Calibri" panose="020F0502020204030204" pitchFamily="34" charset="0"/>
                <a:ea typeface="+mn-ea"/>
                <a:cs typeface="+mn-cs"/>
              </a:rPr>
              <a:t>hoclieu.vn</a:t>
            </a:r>
            <a:endParaRPr lang="en-US" sz="1200" kern="1200" dirty="0">
              <a:solidFill>
                <a:prstClr val="black"/>
              </a:solidFill>
              <a:latin typeface="Calibri" panose="020F0502020204030204"/>
              <a:ea typeface="+mn-ea"/>
              <a:cs typeface="+mn-cs"/>
            </a:endParaRPr>
          </a:p>
          <a:p>
            <a:pPr algn="ctr" defTabSz="685800">
              <a:buClrTx/>
            </a:pPr>
            <a:r>
              <a:rPr lang="en-US" sz="1200" b="1" kern="1200" dirty="0" err="1">
                <a:solidFill>
                  <a:srgbClr val="FFFFFF"/>
                </a:solidFill>
                <a:latin typeface="Calibri" panose="020F0502020204030204" pitchFamily="34" charset="0"/>
                <a:ea typeface="+mn-ea"/>
                <a:cs typeface="+mn-cs"/>
              </a:rPr>
              <a:t>Fanpage</a:t>
            </a:r>
            <a:r>
              <a:rPr lang="en-US" sz="1200" b="1" kern="1200" dirty="0">
                <a:solidFill>
                  <a:srgbClr val="FFFFFF"/>
                </a:solidFill>
                <a:latin typeface="Calibri" panose="020F0502020204030204" pitchFamily="34" charset="0"/>
                <a:ea typeface="+mn-ea"/>
                <a:cs typeface="+mn-cs"/>
              </a:rPr>
              <a:t>: </a:t>
            </a:r>
            <a:r>
              <a:rPr lang="en-US" sz="1200" b="1" i="1" kern="1200" dirty="0">
                <a:solidFill>
                  <a:srgbClr val="FFFFFF"/>
                </a:solidFill>
                <a:latin typeface="Calibri" panose="020F0502020204030204" pitchFamily="34" charset="0"/>
                <a:ea typeface="+mn-ea"/>
                <a:cs typeface="+mn-cs"/>
              </a:rPr>
              <a:t>facebook.com/sachmem.vn/</a:t>
            </a:r>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3055" name="Rectangle 3054">
            <a:extLst>
              <a:ext uri="{FF2B5EF4-FFF2-40B4-BE49-F238E27FC236}">
                <a16:creationId xmlns:a16="http://schemas.microsoft.com/office/drawing/2014/main" id="{06CD4EF7-7BD9-9BF7-AF70-C88C7D2E8EC2}"/>
              </a:ext>
            </a:extLst>
          </p:cNvPr>
          <p:cNvSpPr/>
          <p:nvPr/>
        </p:nvSpPr>
        <p:spPr>
          <a:xfrm>
            <a:off x="0" y="3250751"/>
            <a:ext cx="1831998" cy="1898754"/>
          </a:xfrm>
          <a:prstGeom prst="rect">
            <a:avLst/>
          </a:prstGeom>
          <a:solidFill>
            <a:srgbClr val="FED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4" name="Rectangle 3053">
            <a:extLst>
              <a:ext uri="{FF2B5EF4-FFF2-40B4-BE49-F238E27FC236}">
                <a16:creationId xmlns:a16="http://schemas.microsoft.com/office/drawing/2014/main" id="{572B97C3-899F-2A24-0FF2-3E81F0987872}"/>
              </a:ext>
            </a:extLst>
          </p:cNvPr>
          <p:cNvSpPr/>
          <p:nvPr/>
        </p:nvSpPr>
        <p:spPr>
          <a:xfrm>
            <a:off x="4331033" y="3254782"/>
            <a:ext cx="1831998" cy="1898754"/>
          </a:xfrm>
          <a:prstGeom prst="rect">
            <a:avLst/>
          </a:prstGeom>
          <a:solidFill>
            <a:srgbClr val="FED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Google Shape;1967;p38"/>
          <p:cNvSpPr txBox="1">
            <a:spLocks noGrp="1"/>
          </p:cNvSpPr>
          <p:nvPr>
            <p:ph type="ctrTitle"/>
          </p:nvPr>
        </p:nvSpPr>
        <p:spPr>
          <a:xfrm>
            <a:off x="312581" y="1676076"/>
            <a:ext cx="4612274" cy="25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solidFill>
                  <a:schemeClr val="dk1"/>
                </a:solidFill>
                <a:effectLst>
                  <a:outerShdw blurRad="38100" dist="38100" dir="2700000" algn="tl">
                    <a:srgbClr val="000000">
                      <a:alpha val="43137"/>
                    </a:srgbClr>
                  </a:outerShdw>
                </a:effectLst>
              </a:rPr>
              <a:t>A PROPOSAL</a:t>
            </a:r>
            <a:br>
              <a:rPr lang="en-US" sz="6600" dirty="0">
                <a:solidFill>
                  <a:schemeClr val="dk1"/>
                </a:solidFill>
                <a:effectLst>
                  <a:outerShdw blurRad="38100" dist="38100" dir="2700000" algn="tl">
                    <a:srgbClr val="000000">
                      <a:alpha val="43137"/>
                    </a:srgbClr>
                  </a:outerShdw>
                </a:effectLst>
              </a:rPr>
            </a:br>
            <a:r>
              <a:rPr lang="en-US" sz="5400" dirty="0">
                <a:solidFill>
                  <a:srgbClr val="EF7429"/>
                </a:solidFill>
                <a:effectLst>
                  <a:outerShdw blurRad="38100" dist="38100" dir="2700000" algn="tl">
                    <a:srgbClr val="000000">
                      <a:alpha val="43137"/>
                    </a:srgbClr>
                  </a:outerShdw>
                </a:effectLst>
              </a:rPr>
              <a:t>AGAINST CYBERBULLYING</a:t>
            </a:r>
            <a:endParaRPr lang="en-US" sz="8000" dirty="0">
              <a:solidFill>
                <a:srgbClr val="EF7429"/>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2E1D91AF-C8FB-6690-B4E8-D6A47195D563}"/>
              </a:ext>
            </a:extLst>
          </p:cNvPr>
          <p:cNvSpPr txBox="1"/>
          <p:nvPr/>
        </p:nvSpPr>
        <p:spPr>
          <a:xfrm>
            <a:off x="1440626" y="537613"/>
            <a:ext cx="886939" cy="507831"/>
          </a:xfrm>
          <a:prstGeom prst="rect">
            <a:avLst/>
          </a:prstGeom>
          <a:noFill/>
        </p:spPr>
        <p:txBody>
          <a:bodyPr wrap="square" rtlCol="0">
            <a:spAutoFit/>
          </a:bodyPr>
          <a:lstStyle/>
          <a:p>
            <a:pPr algn="ctr" defTabSz="685800">
              <a:buClrTx/>
            </a:pPr>
            <a:r>
              <a:rPr lang="en-US" sz="2700" b="1" kern="1200" dirty="0">
                <a:solidFill>
                  <a:prstClr val="white"/>
                </a:solidFill>
                <a:latin typeface="Myriad Pro" pitchFamily="34" charset="0"/>
                <a:ea typeface="+mn-ea"/>
                <a:cs typeface="+mn-cs"/>
              </a:rPr>
              <a:t>Unit</a:t>
            </a:r>
          </a:p>
        </p:txBody>
      </p:sp>
      <p:sp>
        <p:nvSpPr>
          <p:cNvPr id="3" name="TextBox 2">
            <a:extLst>
              <a:ext uri="{FF2B5EF4-FFF2-40B4-BE49-F238E27FC236}">
                <a16:creationId xmlns:a16="http://schemas.microsoft.com/office/drawing/2014/main" id="{3252E356-A306-DC29-1431-79F96DC3360B}"/>
              </a:ext>
            </a:extLst>
          </p:cNvPr>
          <p:cNvSpPr txBox="1"/>
          <p:nvPr/>
        </p:nvSpPr>
        <p:spPr>
          <a:xfrm>
            <a:off x="3579669" y="470939"/>
            <a:ext cx="3719204" cy="553998"/>
          </a:xfrm>
          <a:prstGeom prst="rect">
            <a:avLst/>
          </a:prstGeom>
          <a:noFill/>
        </p:spPr>
        <p:txBody>
          <a:bodyPr wrap="square" rtlCol="0">
            <a:spAutoFit/>
          </a:bodyPr>
          <a:lstStyle/>
          <a:p>
            <a:pPr defTabSz="685800">
              <a:buClrTx/>
            </a:pPr>
            <a:r>
              <a:rPr lang="en-US" sz="3000" b="1" kern="1200" dirty="0">
                <a:solidFill>
                  <a:prstClr val="white"/>
                </a:solidFill>
                <a:latin typeface="Myriad Pro" pitchFamily="34" charset="0"/>
                <a:ea typeface="+mn-ea"/>
                <a:cs typeface="+mn-cs"/>
              </a:rPr>
              <a:t>FAMILY LIFE</a:t>
            </a:r>
          </a:p>
        </p:txBody>
      </p:sp>
      <p:grpSp>
        <p:nvGrpSpPr>
          <p:cNvPr id="4" name="Group 3">
            <a:extLst>
              <a:ext uri="{FF2B5EF4-FFF2-40B4-BE49-F238E27FC236}">
                <a16:creationId xmlns:a16="http://schemas.microsoft.com/office/drawing/2014/main" id="{1A6E526F-868A-DA3A-A3CC-1A9D50947CF6}"/>
              </a:ext>
            </a:extLst>
          </p:cNvPr>
          <p:cNvGrpSpPr/>
          <p:nvPr/>
        </p:nvGrpSpPr>
        <p:grpSpPr>
          <a:xfrm>
            <a:off x="0" y="-11896"/>
            <a:ext cx="9144000" cy="1455320"/>
            <a:chOff x="0" y="-15861"/>
            <a:chExt cx="12192000" cy="1940426"/>
          </a:xfrm>
        </p:grpSpPr>
        <p:sp>
          <p:nvSpPr>
            <p:cNvPr id="5" name="Rectangle 4">
              <a:extLst>
                <a:ext uri="{FF2B5EF4-FFF2-40B4-BE49-F238E27FC236}">
                  <a16:creationId xmlns:a16="http://schemas.microsoft.com/office/drawing/2014/main" id="{DA1D2186-82BC-53BB-9521-2ABE8CC4EB8A}"/>
                </a:ext>
              </a:extLst>
            </p:cNvPr>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 name="Parallelogram 5">
              <a:extLst>
                <a:ext uri="{FF2B5EF4-FFF2-40B4-BE49-F238E27FC236}">
                  <a16:creationId xmlns:a16="http://schemas.microsoft.com/office/drawing/2014/main" id="{D6D8D522-8DF7-297E-38CB-2988B66C8FA2}"/>
                </a:ext>
              </a:extLst>
            </p:cNvPr>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D11B8DD9-CCC0-7E3E-DF08-D46E9511F516}"/>
              </a:ext>
            </a:extLst>
          </p:cNvPr>
          <p:cNvSpPr txBox="1"/>
          <p:nvPr/>
        </p:nvSpPr>
        <p:spPr>
          <a:xfrm>
            <a:off x="2327565" y="293061"/>
            <a:ext cx="6096435" cy="769441"/>
          </a:xfrm>
          <a:prstGeom prst="rect">
            <a:avLst/>
          </a:prstGeom>
          <a:noFill/>
        </p:spPr>
        <p:txBody>
          <a:bodyPr wrap="square" rtlCol="0">
            <a:spAutoFit/>
          </a:bodyPr>
          <a:lstStyle/>
          <a:p>
            <a:pPr defTabSz="685800">
              <a:buClrTx/>
            </a:pPr>
            <a:r>
              <a:rPr lang="en-US" sz="4400" b="1" kern="1200" dirty="0">
                <a:solidFill>
                  <a:srgbClr val="FFFFFF"/>
                </a:solidFill>
                <a:effectLst>
                  <a:outerShdw blurRad="38100" dist="38100" dir="2700000" algn="tl">
                    <a:srgbClr val="000000">
                      <a:alpha val="43137"/>
                    </a:srgbClr>
                  </a:outerShdw>
                </a:effectLst>
                <a:latin typeface="Oswald Medium" panose="00000600000000000000" pitchFamily="2" charset="0"/>
                <a:ea typeface="+mn-ea"/>
                <a:cs typeface="+mn-cs"/>
              </a:rPr>
              <a:t>SOCIAL ISSUES</a:t>
            </a:r>
            <a:endParaRPr lang="en-US" sz="4400" kern="1200" dirty="0">
              <a:solidFill>
                <a:prstClr val="white"/>
              </a:solidFill>
              <a:effectLst>
                <a:outerShdw blurRad="38100" dist="38100" dir="2700000" algn="tl">
                  <a:srgbClr val="000000">
                    <a:alpha val="43137"/>
                  </a:srgbClr>
                </a:outerShdw>
              </a:effectLst>
              <a:latin typeface="Oswald Medium" panose="00000600000000000000" pitchFamily="2" charset="0"/>
              <a:ea typeface="+mn-ea"/>
              <a:cs typeface="Arial" panose="020B0604020202020204" pitchFamily="34" charset="0"/>
            </a:endParaRPr>
          </a:p>
        </p:txBody>
      </p:sp>
      <p:sp>
        <p:nvSpPr>
          <p:cNvPr id="8" name="TextBox 7">
            <a:extLst>
              <a:ext uri="{FF2B5EF4-FFF2-40B4-BE49-F238E27FC236}">
                <a16:creationId xmlns:a16="http://schemas.microsoft.com/office/drawing/2014/main" id="{2FB21AB6-D4BB-D09C-8726-0A504227D5D0}"/>
              </a:ext>
            </a:extLst>
          </p:cNvPr>
          <p:cNvSpPr txBox="1"/>
          <p:nvPr/>
        </p:nvSpPr>
        <p:spPr>
          <a:xfrm>
            <a:off x="816467" y="121323"/>
            <a:ext cx="950693" cy="1246495"/>
          </a:xfrm>
          <a:prstGeom prst="rect">
            <a:avLst/>
          </a:prstGeom>
          <a:noFill/>
        </p:spPr>
        <p:txBody>
          <a:bodyPr wrap="square" rtlCol="0" anchor="ctr">
            <a:spAutoFit/>
          </a:bodyPr>
          <a:lstStyle/>
          <a:p>
            <a:pPr algn="ctr" defTabSz="685800">
              <a:buClrTx/>
            </a:pPr>
            <a:r>
              <a:rPr lang="en-US" sz="2100" b="1" kern="1200"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Unit</a:t>
            </a:r>
          </a:p>
          <a:p>
            <a:pPr algn="ctr" defTabSz="685800">
              <a:buClrTx/>
            </a:pPr>
            <a:r>
              <a:rPr lang="en-US" sz="5400" b="1" kern="1200"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9</a:t>
            </a:r>
          </a:p>
        </p:txBody>
      </p:sp>
      <p:sp>
        <p:nvSpPr>
          <p:cNvPr id="9" name="Rectangle 8">
            <a:extLst>
              <a:ext uri="{FF2B5EF4-FFF2-40B4-BE49-F238E27FC236}">
                <a16:creationId xmlns:a16="http://schemas.microsoft.com/office/drawing/2014/main" id="{16DF0FD0-8554-8814-4958-6ACDD76F6186}"/>
              </a:ext>
            </a:extLst>
          </p:cNvPr>
          <p:cNvSpPr/>
          <p:nvPr/>
        </p:nvSpPr>
        <p:spPr>
          <a:xfrm>
            <a:off x="1946031" y="4378923"/>
            <a:ext cx="2863898" cy="345713"/>
          </a:xfrm>
          <a:prstGeom prst="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2400" b="1" kern="1200" dirty="0">
                <a:solidFill>
                  <a:prstClr val="white"/>
                </a:solidFill>
                <a:effectLst>
                  <a:outerShdw blurRad="38100" dist="38100" dir="2700000" algn="tl">
                    <a:srgbClr val="000000">
                      <a:alpha val="43137"/>
                    </a:srgbClr>
                  </a:outerShdw>
                </a:effectLst>
                <a:latin typeface="UTM Facebook K&amp;T" panose="02040603050506020204" pitchFamily="18" charset="0"/>
              </a:rPr>
              <a:t>WRITING</a:t>
            </a:r>
          </a:p>
        </p:txBody>
      </p:sp>
      <p:sp>
        <p:nvSpPr>
          <p:cNvPr id="10" name="Rectangle 9">
            <a:extLst>
              <a:ext uri="{FF2B5EF4-FFF2-40B4-BE49-F238E27FC236}">
                <a16:creationId xmlns:a16="http://schemas.microsoft.com/office/drawing/2014/main" id="{67AFE7BD-6442-76B2-A06E-BA2E5A1D39C0}"/>
              </a:ext>
            </a:extLst>
          </p:cNvPr>
          <p:cNvSpPr/>
          <p:nvPr/>
        </p:nvSpPr>
        <p:spPr>
          <a:xfrm>
            <a:off x="400432" y="4390681"/>
            <a:ext cx="1323233" cy="3339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600" b="1" kern="1200" dirty="0">
                <a:solidFill>
                  <a:schemeClr val="accent1">
                    <a:lumMod val="50000"/>
                  </a:schemeClr>
                </a:solidFill>
                <a:latin typeface="Bookman Old Style" pitchFamily="18" charset="0"/>
              </a:rPr>
              <a:t>LESSON 6</a:t>
            </a:r>
          </a:p>
        </p:txBody>
      </p:sp>
      <p:sp>
        <p:nvSpPr>
          <p:cNvPr id="13" name="Google Shape;5812;p72">
            <a:extLst>
              <a:ext uri="{FF2B5EF4-FFF2-40B4-BE49-F238E27FC236}">
                <a16:creationId xmlns:a16="http://schemas.microsoft.com/office/drawing/2014/main" id="{BCFABCDD-3528-FEF0-460F-C7CA5DC2DF91}"/>
              </a:ext>
            </a:extLst>
          </p:cNvPr>
          <p:cNvSpPr/>
          <p:nvPr/>
        </p:nvSpPr>
        <p:spPr>
          <a:xfrm>
            <a:off x="5054259" y="1557412"/>
            <a:ext cx="10475" cy="7869"/>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5813;p72">
            <a:extLst>
              <a:ext uri="{FF2B5EF4-FFF2-40B4-BE49-F238E27FC236}">
                <a16:creationId xmlns:a16="http://schemas.microsoft.com/office/drawing/2014/main" id="{05765710-D33C-A2DD-2D4F-1DE533EC0C02}"/>
              </a:ext>
            </a:extLst>
          </p:cNvPr>
          <p:cNvGrpSpPr/>
          <p:nvPr/>
        </p:nvGrpSpPr>
        <p:grpSpPr>
          <a:xfrm>
            <a:off x="4676602" y="1440539"/>
            <a:ext cx="4585407" cy="3702649"/>
            <a:chOff x="4504101" y="920975"/>
            <a:chExt cx="4561232" cy="3683128"/>
          </a:xfrm>
        </p:grpSpPr>
        <p:sp>
          <p:nvSpPr>
            <p:cNvPr id="15" name="Google Shape;5814;p72">
              <a:extLst>
                <a:ext uri="{FF2B5EF4-FFF2-40B4-BE49-F238E27FC236}">
                  <a16:creationId xmlns:a16="http://schemas.microsoft.com/office/drawing/2014/main" id="{56FD71F7-5C66-CEEE-E3B7-8E113B79BD3B}"/>
                </a:ext>
              </a:extLst>
            </p:cNvPr>
            <p:cNvSpPr/>
            <p:nvPr/>
          </p:nvSpPr>
          <p:spPr>
            <a:xfrm>
              <a:off x="5245959" y="2078209"/>
              <a:ext cx="3056294" cy="2141980"/>
            </a:xfrm>
            <a:custGeom>
              <a:avLst/>
              <a:gdLst/>
              <a:ahLst/>
              <a:cxnLst/>
              <a:rect l="l" t="t" r="r" b="b"/>
              <a:pathLst>
                <a:path w="58648" h="41103" extrusionOk="0">
                  <a:moveTo>
                    <a:pt x="29179" y="1"/>
                  </a:moveTo>
                  <a:cubicBezTo>
                    <a:pt x="17673" y="1"/>
                    <a:pt x="6339" y="6580"/>
                    <a:pt x="2005" y="17518"/>
                  </a:cubicBezTo>
                  <a:cubicBezTo>
                    <a:pt x="702" y="20826"/>
                    <a:pt x="151" y="24937"/>
                    <a:pt x="176" y="28470"/>
                  </a:cubicBezTo>
                  <a:lnTo>
                    <a:pt x="0" y="40826"/>
                  </a:lnTo>
                  <a:lnTo>
                    <a:pt x="58647" y="41102"/>
                  </a:lnTo>
                  <a:lnTo>
                    <a:pt x="58647" y="41102"/>
                  </a:lnTo>
                  <a:lnTo>
                    <a:pt x="58296" y="29398"/>
                  </a:lnTo>
                  <a:cubicBezTo>
                    <a:pt x="57920" y="17944"/>
                    <a:pt x="50978" y="6515"/>
                    <a:pt x="40201" y="2155"/>
                  </a:cubicBezTo>
                  <a:cubicBezTo>
                    <a:pt x="36664" y="693"/>
                    <a:pt x="32913" y="1"/>
                    <a:pt x="29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15;p72">
              <a:extLst>
                <a:ext uri="{FF2B5EF4-FFF2-40B4-BE49-F238E27FC236}">
                  <a16:creationId xmlns:a16="http://schemas.microsoft.com/office/drawing/2014/main" id="{CD54C580-D640-3E1A-F802-31A187396C75}"/>
                </a:ext>
              </a:extLst>
            </p:cNvPr>
            <p:cNvSpPr/>
            <p:nvPr/>
          </p:nvSpPr>
          <p:spPr>
            <a:xfrm>
              <a:off x="5241998" y="2074093"/>
              <a:ext cx="3064163" cy="2150005"/>
            </a:xfrm>
            <a:custGeom>
              <a:avLst/>
              <a:gdLst/>
              <a:ahLst/>
              <a:cxnLst/>
              <a:rect l="l" t="t" r="r" b="b"/>
              <a:pathLst>
                <a:path w="58799" h="41257" extrusionOk="0">
                  <a:moveTo>
                    <a:pt x="29287" y="155"/>
                  </a:moveTo>
                  <a:cubicBezTo>
                    <a:pt x="31761" y="155"/>
                    <a:pt x="34238" y="461"/>
                    <a:pt x="36643" y="1106"/>
                  </a:cubicBezTo>
                  <a:cubicBezTo>
                    <a:pt x="40377" y="2083"/>
                    <a:pt x="43911" y="3812"/>
                    <a:pt x="46918" y="6244"/>
                  </a:cubicBezTo>
                  <a:cubicBezTo>
                    <a:pt x="49976" y="8725"/>
                    <a:pt x="52533" y="11858"/>
                    <a:pt x="54412" y="15341"/>
                  </a:cubicBezTo>
                  <a:cubicBezTo>
                    <a:pt x="56317" y="18825"/>
                    <a:pt x="57570" y="22685"/>
                    <a:pt x="58071" y="26645"/>
                  </a:cubicBezTo>
                  <a:cubicBezTo>
                    <a:pt x="58197" y="27572"/>
                    <a:pt x="58272" y="28524"/>
                    <a:pt x="58297" y="29477"/>
                  </a:cubicBezTo>
                  <a:cubicBezTo>
                    <a:pt x="58297" y="29477"/>
                    <a:pt x="58297" y="29477"/>
                    <a:pt x="58297" y="29477"/>
                  </a:cubicBezTo>
                  <a:lnTo>
                    <a:pt x="58297" y="29477"/>
                  </a:lnTo>
                  <a:cubicBezTo>
                    <a:pt x="58297" y="29478"/>
                    <a:pt x="58297" y="29479"/>
                    <a:pt x="58297" y="29480"/>
                  </a:cubicBezTo>
                  <a:lnTo>
                    <a:pt x="58297" y="29480"/>
                  </a:lnTo>
                  <a:cubicBezTo>
                    <a:pt x="58322" y="30808"/>
                    <a:pt x="58372" y="32110"/>
                    <a:pt x="58422" y="33437"/>
                  </a:cubicBezTo>
                  <a:cubicBezTo>
                    <a:pt x="58472" y="35542"/>
                    <a:pt x="58548" y="37622"/>
                    <a:pt x="58598" y="39727"/>
                  </a:cubicBezTo>
                  <a:cubicBezTo>
                    <a:pt x="58622" y="40180"/>
                    <a:pt x="58623" y="40632"/>
                    <a:pt x="58644" y="41106"/>
                  </a:cubicBezTo>
                  <a:lnTo>
                    <a:pt x="58644" y="41106"/>
                  </a:lnTo>
                  <a:cubicBezTo>
                    <a:pt x="58144" y="41106"/>
                    <a:pt x="57644" y="41105"/>
                    <a:pt x="57144" y="41081"/>
                  </a:cubicBezTo>
                  <a:lnTo>
                    <a:pt x="52883" y="41081"/>
                  </a:lnTo>
                  <a:cubicBezTo>
                    <a:pt x="50778" y="41056"/>
                    <a:pt x="48673" y="41056"/>
                    <a:pt x="46568" y="41056"/>
                  </a:cubicBezTo>
                  <a:cubicBezTo>
                    <a:pt x="43986" y="41031"/>
                    <a:pt x="41430" y="41031"/>
                    <a:pt x="38873" y="41006"/>
                  </a:cubicBezTo>
                  <a:lnTo>
                    <a:pt x="30427" y="40981"/>
                  </a:lnTo>
                  <a:cubicBezTo>
                    <a:pt x="27595" y="40956"/>
                    <a:pt x="24763" y="40956"/>
                    <a:pt x="21931" y="40930"/>
                  </a:cubicBezTo>
                  <a:cubicBezTo>
                    <a:pt x="19274" y="40905"/>
                    <a:pt x="16618" y="40905"/>
                    <a:pt x="13961" y="40905"/>
                  </a:cubicBezTo>
                  <a:cubicBezTo>
                    <a:pt x="11730" y="40880"/>
                    <a:pt x="9500" y="40880"/>
                    <a:pt x="7294" y="40855"/>
                  </a:cubicBezTo>
                  <a:lnTo>
                    <a:pt x="2432" y="40830"/>
                  </a:lnTo>
                  <a:lnTo>
                    <a:pt x="953" y="40830"/>
                  </a:lnTo>
                  <a:cubicBezTo>
                    <a:pt x="786" y="40830"/>
                    <a:pt x="608" y="40819"/>
                    <a:pt x="426" y="40819"/>
                  </a:cubicBezTo>
                  <a:cubicBezTo>
                    <a:pt x="335" y="40819"/>
                    <a:pt x="243" y="40822"/>
                    <a:pt x="151" y="40830"/>
                  </a:cubicBezTo>
                  <a:lnTo>
                    <a:pt x="127" y="40830"/>
                  </a:lnTo>
                  <a:cubicBezTo>
                    <a:pt x="153" y="39177"/>
                    <a:pt x="202" y="37547"/>
                    <a:pt x="227" y="35893"/>
                  </a:cubicBezTo>
                  <a:cubicBezTo>
                    <a:pt x="252" y="33637"/>
                    <a:pt x="277" y="31356"/>
                    <a:pt x="327" y="29101"/>
                  </a:cubicBezTo>
                  <a:cubicBezTo>
                    <a:pt x="327" y="27998"/>
                    <a:pt x="327" y="26895"/>
                    <a:pt x="427" y="25793"/>
                  </a:cubicBezTo>
                  <a:cubicBezTo>
                    <a:pt x="577" y="23437"/>
                    <a:pt x="978" y="21056"/>
                    <a:pt x="1730" y="18800"/>
                  </a:cubicBezTo>
                  <a:cubicBezTo>
                    <a:pt x="2858" y="15316"/>
                    <a:pt x="4863" y="12108"/>
                    <a:pt x="7369" y="9427"/>
                  </a:cubicBezTo>
                  <a:cubicBezTo>
                    <a:pt x="9750" y="6870"/>
                    <a:pt x="12633" y="4790"/>
                    <a:pt x="15790" y="3261"/>
                  </a:cubicBezTo>
                  <a:cubicBezTo>
                    <a:pt x="18999" y="1707"/>
                    <a:pt x="22482" y="705"/>
                    <a:pt x="26041" y="329"/>
                  </a:cubicBezTo>
                  <a:cubicBezTo>
                    <a:pt x="27118" y="214"/>
                    <a:pt x="28202" y="155"/>
                    <a:pt x="29287" y="155"/>
                  </a:cubicBezTo>
                  <a:close/>
                  <a:moveTo>
                    <a:pt x="29215" y="0"/>
                  </a:moveTo>
                  <a:cubicBezTo>
                    <a:pt x="29076" y="0"/>
                    <a:pt x="28937" y="1"/>
                    <a:pt x="28798" y="3"/>
                  </a:cubicBezTo>
                  <a:cubicBezTo>
                    <a:pt x="25239" y="53"/>
                    <a:pt x="21680" y="755"/>
                    <a:pt x="18322" y="2008"/>
                  </a:cubicBezTo>
                  <a:cubicBezTo>
                    <a:pt x="15039" y="3261"/>
                    <a:pt x="11956" y="5066"/>
                    <a:pt x="9299" y="7371"/>
                  </a:cubicBezTo>
                  <a:cubicBezTo>
                    <a:pt x="6592" y="9702"/>
                    <a:pt x="4362" y="12559"/>
                    <a:pt x="2808" y="15767"/>
                  </a:cubicBezTo>
                  <a:cubicBezTo>
                    <a:pt x="853" y="19752"/>
                    <a:pt x="201" y="24138"/>
                    <a:pt x="176" y="28549"/>
                  </a:cubicBezTo>
                  <a:cubicBezTo>
                    <a:pt x="176" y="30304"/>
                    <a:pt x="126" y="32033"/>
                    <a:pt x="101" y="33788"/>
                  </a:cubicBezTo>
                  <a:cubicBezTo>
                    <a:pt x="76" y="36018"/>
                    <a:pt x="26" y="38274"/>
                    <a:pt x="1" y="40504"/>
                  </a:cubicBezTo>
                  <a:lnTo>
                    <a:pt x="1" y="40905"/>
                  </a:lnTo>
                  <a:cubicBezTo>
                    <a:pt x="1" y="40930"/>
                    <a:pt x="26" y="40981"/>
                    <a:pt x="76" y="40981"/>
                  </a:cubicBezTo>
                  <a:lnTo>
                    <a:pt x="1630" y="40981"/>
                  </a:lnTo>
                  <a:cubicBezTo>
                    <a:pt x="3059" y="40981"/>
                    <a:pt x="4487" y="41006"/>
                    <a:pt x="5891" y="41006"/>
                  </a:cubicBezTo>
                  <a:cubicBezTo>
                    <a:pt x="7996" y="41006"/>
                    <a:pt x="10126" y="41031"/>
                    <a:pt x="12232" y="41031"/>
                  </a:cubicBezTo>
                  <a:cubicBezTo>
                    <a:pt x="14788" y="41056"/>
                    <a:pt x="17344" y="41056"/>
                    <a:pt x="19901" y="41056"/>
                  </a:cubicBezTo>
                  <a:lnTo>
                    <a:pt x="28372" y="41106"/>
                  </a:lnTo>
                  <a:cubicBezTo>
                    <a:pt x="31204" y="41131"/>
                    <a:pt x="34036" y="41131"/>
                    <a:pt x="36843" y="41156"/>
                  </a:cubicBezTo>
                  <a:lnTo>
                    <a:pt x="44813" y="41181"/>
                  </a:lnTo>
                  <a:cubicBezTo>
                    <a:pt x="47044" y="41181"/>
                    <a:pt x="49274" y="41206"/>
                    <a:pt x="51505" y="41206"/>
                  </a:cubicBezTo>
                  <a:cubicBezTo>
                    <a:pt x="53109" y="41231"/>
                    <a:pt x="54738" y="41231"/>
                    <a:pt x="56342" y="41231"/>
                  </a:cubicBezTo>
                  <a:cubicBezTo>
                    <a:pt x="57094" y="41231"/>
                    <a:pt x="57871" y="41256"/>
                    <a:pt x="58623" y="41256"/>
                  </a:cubicBezTo>
                  <a:lnTo>
                    <a:pt x="58723" y="41256"/>
                  </a:lnTo>
                  <a:cubicBezTo>
                    <a:pt x="58773" y="41256"/>
                    <a:pt x="58798" y="41206"/>
                    <a:pt x="58798" y="41181"/>
                  </a:cubicBezTo>
                  <a:lnTo>
                    <a:pt x="58673" y="37221"/>
                  </a:lnTo>
                  <a:cubicBezTo>
                    <a:pt x="58623" y="35141"/>
                    <a:pt x="58548" y="33036"/>
                    <a:pt x="58497" y="30930"/>
                  </a:cubicBezTo>
                  <a:cubicBezTo>
                    <a:pt x="58472" y="30454"/>
                    <a:pt x="58447" y="29978"/>
                    <a:pt x="58447" y="29477"/>
                  </a:cubicBezTo>
                  <a:cubicBezTo>
                    <a:pt x="58447" y="29476"/>
                    <a:pt x="58447" y="29474"/>
                    <a:pt x="58447" y="29473"/>
                  </a:cubicBezTo>
                  <a:lnTo>
                    <a:pt x="58447" y="29473"/>
                  </a:lnTo>
                  <a:cubicBezTo>
                    <a:pt x="58322" y="25515"/>
                    <a:pt x="57419" y="21606"/>
                    <a:pt x="55841" y="17973"/>
                  </a:cubicBezTo>
                  <a:cubicBezTo>
                    <a:pt x="54287" y="14314"/>
                    <a:pt x="52056" y="10930"/>
                    <a:pt x="49224" y="8123"/>
                  </a:cubicBezTo>
                  <a:cubicBezTo>
                    <a:pt x="46442" y="5341"/>
                    <a:pt x="43109" y="3186"/>
                    <a:pt x="39425" y="1807"/>
                  </a:cubicBezTo>
                  <a:cubicBezTo>
                    <a:pt x="36171" y="603"/>
                    <a:pt x="32686" y="0"/>
                    <a:pt x="292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16;p72">
              <a:extLst>
                <a:ext uri="{FF2B5EF4-FFF2-40B4-BE49-F238E27FC236}">
                  <a16:creationId xmlns:a16="http://schemas.microsoft.com/office/drawing/2014/main" id="{DDE4C7BB-8C5C-9DA1-BD34-1E57EA55BCE0}"/>
                </a:ext>
              </a:extLst>
            </p:cNvPr>
            <p:cNvSpPr/>
            <p:nvPr/>
          </p:nvSpPr>
          <p:spPr>
            <a:xfrm>
              <a:off x="5628613" y="2318234"/>
              <a:ext cx="2195604" cy="243626"/>
            </a:xfrm>
            <a:custGeom>
              <a:avLst/>
              <a:gdLst/>
              <a:ahLst/>
              <a:cxnLst/>
              <a:rect l="l" t="t" r="r" b="b"/>
              <a:pathLst>
                <a:path w="42132" h="4675" extrusionOk="0">
                  <a:moveTo>
                    <a:pt x="14763" y="1"/>
                  </a:moveTo>
                  <a:cubicBezTo>
                    <a:pt x="14610" y="1"/>
                    <a:pt x="14451" y="18"/>
                    <a:pt x="14286" y="55"/>
                  </a:cubicBezTo>
                  <a:cubicBezTo>
                    <a:pt x="12356" y="481"/>
                    <a:pt x="11855" y="2912"/>
                    <a:pt x="10176" y="3739"/>
                  </a:cubicBezTo>
                  <a:cubicBezTo>
                    <a:pt x="9894" y="3880"/>
                    <a:pt x="9617" y="3945"/>
                    <a:pt x="9351" y="3945"/>
                  </a:cubicBezTo>
                  <a:cubicBezTo>
                    <a:pt x="8766" y="3945"/>
                    <a:pt x="8234" y="3629"/>
                    <a:pt x="7820" y="3112"/>
                  </a:cubicBezTo>
                  <a:cubicBezTo>
                    <a:pt x="7344" y="2536"/>
                    <a:pt x="7043" y="1884"/>
                    <a:pt x="6542" y="1358"/>
                  </a:cubicBezTo>
                  <a:cubicBezTo>
                    <a:pt x="6131" y="910"/>
                    <a:pt x="5653" y="703"/>
                    <a:pt x="5168" y="703"/>
                  </a:cubicBezTo>
                  <a:cubicBezTo>
                    <a:pt x="4676" y="703"/>
                    <a:pt x="4177" y="917"/>
                    <a:pt x="3735" y="1308"/>
                  </a:cubicBezTo>
                  <a:cubicBezTo>
                    <a:pt x="2808" y="2135"/>
                    <a:pt x="2256" y="3313"/>
                    <a:pt x="1229" y="4015"/>
                  </a:cubicBezTo>
                  <a:cubicBezTo>
                    <a:pt x="930" y="4221"/>
                    <a:pt x="569" y="4344"/>
                    <a:pt x="222" y="4344"/>
                  </a:cubicBezTo>
                  <a:cubicBezTo>
                    <a:pt x="190" y="4344"/>
                    <a:pt x="158" y="4343"/>
                    <a:pt x="126" y="4341"/>
                  </a:cubicBezTo>
                  <a:cubicBezTo>
                    <a:pt x="76" y="4391"/>
                    <a:pt x="51" y="4441"/>
                    <a:pt x="1" y="4491"/>
                  </a:cubicBezTo>
                  <a:cubicBezTo>
                    <a:pt x="73" y="4501"/>
                    <a:pt x="150" y="4507"/>
                    <a:pt x="230" y="4507"/>
                  </a:cubicBezTo>
                  <a:cubicBezTo>
                    <a:pt x="342" y="4507"/>
                    <a:pt x="460" y="4495"/>
                    <a:pt x="577" y="4466"/>
                  </a:cubicBezTo>
                  <a:cubicBezTo>
                    <a:pt x="1103" y="4366"/>
                    <a:pt x="1529" y="4015"/>
                    <a:pt x="1880" y="3639"/>
                  </a:cubicBezTo>
                  <a:cubicBezTo>
                    <a:pt x="2732" y="2787"/>
                    <a:pt x="3334" y="1508"/>
                    <a:pt x="4437" y="982"/>
                  </a:cubicBezTo>
                  <a:cubicBezTo>
                    <a:pt x="4693" y="856"/>
                    <a:pt x="4931" y="800"/>
                    <a:pt x="5152" y="800"/>
                  </a:cubicBezTo>
                  <a:cubicBezTo>
                    <a:pt x="6290" y="800"/>
                    <a:pt x="6990" y="2269"/>
                    <a:pt x="7620" y="3087"/>
                  </a:cubicBezTo>
                  <a:cubicBezTo>
                    <a:pt x="8021" y="3639"/>
                    <a:pt x="8547" y="4065"/>
                    <a:pt x="9249" y="4090"/>
                  </a:cubicBezTo>
                  <a:cubicBezTo>
                    <a:pt x="9280" y="4092"/>
                    <a:pt x="9312" y="4092"/>
                    <a:pt x="9343" y="4092"/>
                  </a:cubicBezTo>
                  <a:cubicBezTo>
                    <a:pt x="10230" y="4092"/>
                    <a:pt x="10998" y="3416"/>
                    <a:pt x="11554" y="2787"/>
                  </a:cubicBezTo>
                  <a:cubicBezTo>
                    <a:pt x="12181" y="2060"/>
                    <a:pt x="12632" y="1208"/>
                    <a:pt x="13409" y="631"/>
                  </a:cubicBezTo>
                  <a:cubicBezTo>
                    <a:pt x="13835" y="320"/>
                    <a:pt x="14287" y="174"/>
                    <a:pt x="14735" y="174"/>
                  </a:cubicBezTo>
                  <a:cubicBezTo>
                    <a:pt x="15261" y="174"/>
                    <a:pt x="15780" y="377"/>
                    <a:pt x="16241" y="757"/>
                  </a:cubicBezTo>
                  <a:cubicBezTo>
                    <a:pt x="17570" y="1884"/>
                    <a:pt x="18121" y="4065"/>
                    <a:pt x="19951" y="4591"/>
                  </a:cubicBezTo>
                  <a:cubicBezTo>
                    <a:pt x="20144" y="4648"/>
                    <a:pt x="20329" y="4674"/>
                    <a:pt x="20505" y="4674"/>
                  </a:cubicBezTo>
                  <a:cubicBezTo>
                    <a:pt x="21647" y="4674"/>
                    <a:pt x="22422" y="3574"/>
                    <a:pt x="23008" y="2661"/>
                  </a:cubicBezTo>
                  <a:cubicBezTo>
                    <a:pt x="23384" y="2085"/>
                    <a:pt x="23760" y="1433"/>
                    <a:pt x="24336" y="1032"/>
                  </a:cubicBezTo>
                  <a:cubicBezTo>
                    <a:pt x="24653" y="812"/>
                    <a:pt x="25023" y="697"/>
                    <a:pt x="25392" y="697"/>
                  </a:cubicBezTo>
                  <a:cubicBezTo>
                    <a:pt x="25694" y="697"/>
                    <a:pt x="25996" y="774"/>
                    <a:pt x="26266" y="932"/>
                  </a:cubicBezTo>
                  <a:cubicBezTo>
                    <a:pt x="27469" y="1609"/>
                    <a:pt x="28071" y="2987"/>
                    <a:pt x="29123" y="3814"/>
                  </a:cubicBezTo>
                  <a:cubicBezTo>
                    <a:pt x="29566" y="4151"/>
                    <a:pt x="30096" y="4364"/>
                    <a:pt x="30641" y="4364"/>
                  </a:cubicBezTo>
                  <a:cubicBezTo>
                    <a:pt x="30745" y="4364"/>
                    <a:pt x="30849" y="4357"/>
                    <a:pt x="30953" y="4341"/>
                  </a:cubicBezTo>
                  <a:cubicBezTo>
                    <a:pt x="31830" y="4215"/>
                    <a:pt x="32532" y="3614"/>
                    <a:pt x="33083" y="2987"/>
                  </a:cubicBezTo>
                  <a:cubicBezTo>
                    <a:pt x="33785" y="2235"/>
                    <a:pt x="34362" y="1383"/>
                    <a:pt x="35214" y="807"/>
                  </a:cubicBezTo>
                  <a:cubicBezTo>
                    <a:pt x="35680" y="478"/>
                    <a:pt x="36229" y="254"/>
                    <a:pt x="36761" y="254"/>
                  </a:cubicBezTo>
                  <a:cubicBezTo>
                    <a:pt x="37202" y="254"/>
                    <a:pt x="37632" y="407"/>
                    <a:pt x="37996" y="782"/>
                  </a:cubicBezTo>
                  <a:cubicBezTo>
                    <a:pt x="38998" y="1834"/>
                    <a:pt x="39073" y="3990"/>
                    <a:pt x="40903" y="4040"/>
                  </a:cubicBezTo>
                  <a:cubicBezTo>
                    <a:pt x="40940" y="4042"/>
                    <a:pt x="40976" y="4043"/>
                    <a:pt x="41012" y="4043"/>
                  </a:cubicBezTo>
                  <a:cubicBezTo>
                    <a:pt x="41398" y="4043"/>
                    <a:pt x="41764" y="3924"/>
                    <a:pt x="42131" y="3764"/>
                  </a:cubicBezTo>
                  <a:cubicBezTo>
                    <a:pt x="42081" y="3739"/>
                    <a:pt x="42056" y="3689"/>
                    <a:pt x="42031" y="3664"/>
                  </a:cubicBezTo>
                  <a:cubicBezTo>
                    <a:pt x="41655" y="3814"/>
                    <a:pt x="41304" y="3914"/>
                    <a:pt x="40903" y="3914"/>
                  </a:cubicBezTo>
                  <a:cubicBezTo>
                    <a:pt x="39900" y="3864"/>
                    <a:pt x="39399" y="3037"/>
                    <a:pt x="38998" y="2235"/>
                  </a:cubicBezTo>
                  <a:cubicBezTo>
                    <a:pt x="38697" y="1584"/>
                    <a:pt x="38422" y="882"/>
                    <a:pt x="37820" y="456"/>
                  </a:cubicBezTo>
                  <a:cubicBezTo>
                    <a:pt x="37484" y="210"/>
                    <a:pt x="37108" y="105"/>
                    <a:pt x="36727" y="105"/>
                  </a:cubicBezTo>
                  <a:cubicBezTo>
                    <a:pt x="36368" y="105"/>
                    <a:pt x="36005" y="198"/>
                    <a:pt x="35665" y="356"/>
                  </a:cubicBezTo>
                  <a:cubicBezTo>
                    <a:pt x="34788" y="782"/>
                    <a:pt x="34161" y="1508"/>
                    <a:pt x="33560" y="2235"/>
                  </a:cubicBezTo>
                  <a:cubicBezTo>
                    <a:pt x="32958" y="2962"/>
                    <a:pt x="32256" y="3789"/>
                    <a:pt x="31329" y="4115"/>
                  </a:cubicBezTo>
                  <a:cubicBezTo>
                    <a:pt x="31084" y="4202"/>
                    <a:pt x="30851" y="4241"/>
                    <a:pt x="30629" y="4241"/>
                  </a:cubicBezTo>
                  <a:cubicBezTo>
                    <a:pt x="29379" y="4241"/>
                    <a:pt x="28483" y="2997"/>
                    <a:pt x="27695" y="2060"/>
                  </a:cubicBezTo>
                  <a:cubicBezTo>
                    <a:pt x="27095" y="1335"/>
                    <a:pt x="26323" y="543"/>
                    <a:pt x="25367" y="543"/>
                  </a:cubicBezTo>
                  <a:cubicBezTo>
                    <a:pt x="25166" y="543"/>
                    <a:pt x="24956" y="578"/>
                    <a:pt x="24737" y="656"/>
                  </a:cubicBezTo>
                  <a:cubicBezTo>
                    <a:pt x="23509" y="1107"/>
                    <a:pt x="22983" y="2586"/>
                    <a:pt x="22231" y="3539"/>
                  </a:cubicBezTo>
                  <a:cubicBezTo>
                    <a:pt x="21792" y="4100"/>
                    <a:pt x="21187" y="4542"/>
                    <a:pt x="20461" y="4542"/>
                  </a:cubicBezTo>
                  <a:cubicBezTo>
                    <a:pt x="20442" y="4542"/>
                    <a:pt x="20422" y="4542"/>
                    <a:pt x="20402" y="4541"/>
                  </a:cubicBezTo>
                  <a:cubicBezTo>
                    <a:pt x="19374" y="4466"/>
                    <a:pt x="18572" y="3589"/>
                    <a:pt x="18021" y="2812"/>
                  </a:cubicBezTo>
                  <a:cubicBezTo>
                    <a:pt x="17224" y="1696"/>
                    <a:pt x="16282" y="1"/>
                    <a:pt x="1476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17;p72">
              <a:extLst>
                <a:ext uri="{FF2B5EF4-FFF2-40B4-BE49-F238E27FC236}">
                  <a16:creationId xmlns:a16="http://schemas.microsoft.com/office/drawing/2014/main" id="{0FAEB530-80D9-E104-3C06-93FD8CE40309}"/>
                </a:ext>
              </a:extLst>
            </p:cNvPr>
            <p:cNvSpPr/>
            <p:nvPr/>
          </p:nvSpPr>
          <p:spPr>
            <a:xfrm>
              <a:off x="5498022" y="2589942"/>
              <a:ext cx="2463306" cy="243574"/>
            </a:xfrm>
            <a:custGeom>
              <a:avLst/>
              <a:gdLst/>
              <a:ahLst/>
              <a:cxnLst/>
              <a:rect l="l" t="t" r="r" b="b"/>
              <a:pathLst>
                <a:path w="47269" h="4674" extrusionOk="0">
                  <a:moveTo>
                    <a:pt x="17269" y="0"/>
                  </a:moveTo>
                  <a:cubicBezTo>
                    <a:pt x="17116" y="0"/>
                    <a:pt x="16957" y="17"/>
                    <a:pt x="16792" y="54"/>
                  </a:cubicBezTo>
                  <a:cubicBezTo>
                    <a:pt x="14862" y="480"/>
                    <a:pt x="14361" y="2911"/>
                    <a:pt x="12682" y="3738"/>
                  </a:cubicBezTo>
                  <a:cubicBezTo>
                    <a:pt x="12400" y="3879"/>
                    <a:pt x="12123" y="3944"/>
                    <a:pt x="11857" y="3944"/>
                  </a:cubicBezTo>
                  <a:cubicBezTo>
                    <a:pt x="11272" y="3944"/>
                    <a:pt x="10740" y="3629"/>
                    <a:pt x="10326" y="3112"/>
                  </a:cubicBezTo>
                  <a:cubicBezTo>
                    <a:pt x="9850" y="2560"/>
                    <a:pt x="9549" y="1883"/>
                    <a:pt x="9048" y="1357"/>
                  </a:cubicBezTo>
                  <a:cubicBezTo>
                    <a:pt x="8637" y="909"/>
                    <a:pt x="8159" y="702"/>
                    <a:pt x="7674" y="702"/>
                  </a:cubicBezTo>
                  <a:cubicBezTo>
                    <a:pt x="7182" y="702"/>
                    <a:pt x="6683" y="916"/>
                    <a:pt x="6241" y="1307"/>
                  </a:cubicBezTo>
                  <a:cubicBezTo>
                    <a:pt x="5314" y="2134"/>
                    <a:pt x="4762" y="3312"/>
                    <a:pt x="3735" y="4014"/>
                  </a:cubicBezTo>
                  <a:cubicBezTo>
                    <a:pt x="3425" y="4235"/>
                    <a:pt x="3081" y="4360"/>
                    <a:pt x="2733" y="4360"/>
                  </a:cubicBezTo>
                  <a:cubicBezTo>
                    <a:pt x="2489" y="4360"/>
                    <a:pt x="2243" y="4299"/>
                    <a:pt x="2005" y="4164"/>
                  </a:cubicBezTo>
                  <a:cubicBezTo>
                    <a:pt x="1329" y="3838"/>
                    <a:pt x="928" y="3137"/>
                    <a:pt x="476" y="2585"/>
                  </a:cubicBezTo>
                  <a:cubicBezTo>
                    <a:pt x="351" y="2435"/>
                    <a:pt x="226" y="2310"/>
                    <a:pt x="100" y="2184"/>
                  </a:cubicBezTo>
                  <a:cubicBezTo>
                    <a:pt x="50" y="2234"/>
                    <a:pt x="25" y="2284"/>
                    <a:pt x="0" y="2335"/>
                  </a:cubicBezTo>
                  <a:cubicBezTo>
                    <a:pt x="552" y="2836"/>
                    <a:pt x="1028" y="3588"/>
                    <a:pt x="1529" y="4014"/>
                  </a:cubicBezTo>
                  <a:cubicBezTo>
                    <a:pt x="1869" y="4314"/>
                    <a:pt x="2289" y="4502"/>
                    <a:pt x="2738" y="4502"/>
                  </a:cubicBezTo>
                  <a:cubicBezTo>
                    <a:pt x="2851" y="4502"/>
                    <a:pt x="2967" y="4490"/>
                    <a:pt x="3083" y="4465"/>
                  </a:cubicBezTo>
                  <a:cubicBezTo>
                    <a:pt x="3609" y="4365"/>
                    <a:pt x="4035" y="4014"/>
                    <a:pt x="4386" y="3638"/>
                  </a:cubicBezTo>
                  <a:cubicBezTo>
                    <a:pt x="5238" y="2786"/>
                    <a:pt x="5840" y="1508"/>
                    <a:pt x="6943" y="981"/>
                  </a:cubicBezTo>
                  <a:cubicBezTo>
                    <a:pt x="7199" y="855"/>
                    <a:pt x="7437" y="799"/>
                    <a:pt x="7658" y="799"/>
                  </a:cubicBezTo>
                  <a:cubicBezTo>
                    <a:pt x="8796" y="799"/>
                    <a:pt x="9496" y="2272"/>
                    <a:pt x="10126" y="3112"/>
                  </a:cubicBezTo>
                  <a:cubicBezTo>
                    <a:pt x="10527" y="3638"/>
                    <a:pt x="11053" y="4064"/>
                    <a:pt x="11755" y="4089"/>
                  </a:cubicBezTo>
                  <a:cubicBezTo>
                    <a:pt x="11786" y="4091"/>
                    <a:pt x="11818" y="4092"/>
                    <a:pt x="11849" y="4092"/>
                  </a:cubicBezTo>
                  <a:cubicBezTo>
                    <a:pt x="12736" y="4092"/>
                    <a:pt x="13504" y="3415"/>
                    <a:pt x="14060" y="2786"/>
                  </a:cubicBezTo>
                  <a:cubicBezTo>
                    <a:pt x="14687" y="2059"/>
                    <a:pt x="15138" y="1207"/>
                    <a:pt x="15915" y="630"/>
                  </a:cubicBezTo>
                  <a:cubicBezTo>
                    <a:pt x="16341" y="319"/>
                    <a:pt x="16793" y="173"/>
                    <a:pt x="17241" y="173"/>
                  </a:cubicBezTo>
                  <a:cubicBezTo>
                    <a:pt x="17767" y="173"/>
                    <a:pt x="18286" y="376"/>
                    <a:pt x="18747" y="756"/>
                  </a:cubicBezTo>
                  <a:cubicBezTo>
                    <a:pt x="20076" y="1909"/>
                    <a:pt x="20627" y="4064"/>
                    <a:pt x="22457" y="4590"/>
                  </a:cubicBezTo>
                  <a:cubicBezTo>
                    <a:pt x="22650" y="4647"/>
                    <a:pt x="22835" y="4673"/>
                    <a:pt x="23011" y="4673"/>
                  </a:cubicBezTo>
                  <a:cubicBezTo>
                    <a:pt x="24153" y="4673"/>
                    <a:pt x="24928" y="3573"/>
                    <a:pt x="25514" y="2660"/>
                  </a:cubicBezTo>
                  <a:cubicBezTo>
                    <a:pt x="25890" y="2084"/>
                    <a:pt x="26266" y="1457"/>
                    <a:pt x="26842" y="1031"/>
                  </a:cubicBezTo>
                  <a:cubicBezTo>
                    <a:pt x="27159" y="811"/>
                    <a:pt x="27529" y="696"/>
                    <a:pt x="27898" y="696"/>
                  </a:cubicBezTo>
                  <a:cubicBezTo>
                    <a:pt x="28200" y="696"/>
                    <a:pt x="28502" y="773"/>
                    <a:pt x="28772" y="931"/>
                  </a:cubicBezTo>
                  <a:cubicBezTo>
                    <a:pt x="29975" y="1608"/>
                    <a:pt x="30577" y="2986"/>
                    <a:pt x="31629" y="3813"/>
                  </a:cubicBezTo>
                  <a:cubicBezTo>
                    <a:pt x="32077" y="4154"/>
                    <a:pt x="32616" y="4387"/>
                    <a:pt x="33168" y="4387"/>
                  </a:cubicBezTo>
                  <a:cubicBezTo>
                    <a:pt x="33265" y="4387"/>
                    <a:pt x="33362" y="4380"/>
                    <a:pt x="33459" y="4365"/>
                  </a:cubicBezTo>
                  <a:cubicBezTo>
                    <a:pt x="34336" y="4214"/>
                    <a:pt x="35038" y="3613"/>
                    <a:pt x="35589" y="2986"/>
                  </a:cubicBezTo>
                  <a:cubicBezTo>
                    <a:pt x="36291" y="2234"/>
                    <a:pt x="36868" y="1382"/>
                    <a:pt x="37720" y="806"/>
                  </a:cubicBezTo>
                  <a:cubicBezTo>
                    <a:pt x="38186" y="477"/>
                    <a:pt x="38735" y="253"/>
                    <a:pt x="39267" y="253"/>
                  </a:cubicBezTo>
                  <a:cubicBezTo>
                    <a:pt x="39708" y="253"/>
                    <a:pt x="40138" y="406"/>
                    <a:pt x="40502" y="781"/>
                  </a:cubicBezTo>
                  <a:cubicBezTo>
                    <a:pt x="41504" y="1833"/>
                    <a:pt x="41579" y="3989"/>
                    <a:pt x="43409" y="4039"/>
                  </a:cubicBezTo>
                  <a:cubicBezTo>
                    <a:pt x="43430" y="4039"/>
                    <a:pt x="43450" y="4040"/>
                    <a:pt x="43471" y="4040"/>
                  </a:cubicBezTo>
                  <a:cubicBezTo>
                    <a:pt x="44348" y="4040"/>
                    <a:pt x="45128" y="3525"/>
                    <a:pt x="45765" y="3011"/>
                  </a:cubicBezTo>
                  <a:cubicBezTo>
                    <a:pt x="46291" y="2585"/>
                    <a:pt x="46742" y="2084"/>
                    <a:pt x="47269" y="1658"/>
                  </a:cubicBezTo>
                  <a:cubicBezTo>
                    <a:pt x="47244" y="1633"/>
                    <a:pt x="47219" y="1583"/>
                    <a:pt x="47193" y="1558"/>
                  </a:cubicBezTo>
                  <a:cubicBezTo>
                    <a:pt x="46818" y="1858"/>
                    <a:pt x="46467" y="2159"/>
                    <a:pt x="46191" y="2460"/>
                  </a:cubicBezTo>
                  <a:cubicBezTo>
                    <a:pt x="45475" y="3126"/>
                    <a:pt x="44517" y="3914"/>
                    <a:pt x="43458" y="3914"/>
                  </a:cubicBezTo>
                  <a:cubicBezTo>
                    <a:pt x="43442" y="3914"/>
                    <a:pt x="43425" y="3914"/>
                    <a:pt x="43409" y="3914"/>
                  </a:cubicBezTo>
                  <a:cubicBezTo>
                    <a:pt x="42406" y="3863"/>
                    <a:pt x="41905" y="3036"/>
                    <a:pt x="41504" y="2234"/>
                  </a:cubicBezTo>
                  <a:cubicBezTo>
                    <a:pt x="41203" y="1583"/>
                    <a:pt x="40928" y="881"/>
                    <a:pt x="40326" y="455"/>
                  </a:cubicBezTo>
                  <a:cubicBezTo>
                    <a:pt x="39996" y="213"/>
                    <a:pt x="39626" y="107"/>
                    <a:pt x="39251" y="107"/>
                  </a:cubicBezTo>
                  <a:cubicBezTo>
                    <a:pt x="38886" y="107"/>
                    <a:pt x="38516" y="207"/>
                    <a:pt x="38171" y="380"/>
                  </a:cubicBezTo>
                  <a:cubicBezTo>
                    <a:pt x="37294" y="781"/>
                    <a:pt x="36667" y="1508"/>
                    <a:pt x="36066" y="2234"/>
                  </a:cubicBezTo>
                  <a:cubicBezTo>
                    <a:pt x="35464" y="2961"/>
                    <a:pt x="34762" y="3788"/>
                    <a:pt x="33835" y="4114"/>
                  </a:cubicBezTo>
                  <a:cubicBezTo>
                    <a:pt x="33590" y="4201"/>
                    <a:pt x="33357" y="4240"/>
                    <a:pt x="33135" y="4240"/>
                  </a:cubicBezTo>
                  <a:cubicBezTo>
                    <a:pt x="31885" y="4240"/>
                    <a:pt x="30989" y="2996"/>
                    <a:pt x="30201" y="2059"/>
                  </a:cubicBezTo>
                  <a:cubicBezTo>
                    <a:pt x="29601" y="1334"/>
                    <a:pt x="28829" y="542"/>
                    <a:pt x="27873" y="542"/>
                  </a:cubicBezTo>
                  <a:cubicBezTo>
                    <a:pt x="27672" y="542"/>
                    <a:pt x="27462" y="577"/>
                    <a:pt x="27243" y="655"/>
                  </a:cubicBezTo>
                  <a:cubicBezTo>
                    <a:pt x="26015" y="1106"/>
                    <a:pt x="25489" y="2585"/>
                    <a:pt x="24737" y="3538"/>
                  </a:cubicBezTo>
                  <a:cubicBezTo>
                    <a:pt x="24308" y="4086"/>
                    <a:pt x="23720" y="4544"/>
                    <a:pt x="23016" y="4544"/>
                  </a:cubicBezTo>
                  <a:cubicBezTo>
                    <a:pt x="22980" y="4544"/>
                    <a:pt x="22944" y="4543"/>
                    <a:pt x="22908" y="4540"/>
                  </a:cubicBezTo>
                  <a:cubicBezTo>
                    <a:pt x="21880" y="4465"/>
                    <a:pt x="21078" y="3588"/>
                    <a:pt x="20527" y="2811"/>
                  </a:cubicBezTo>
                  <a:cubicBezTo>
                    <a:pt x="19730" y="1695"/>
                    <a:pt x="18788" y="0"/>
                    <a:pt x="1726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818;p72">
              <a:extLst>
                <a:ext uri="{FF2B5EF4-FFF2-40B4-BE49-F238E27FC236}">
                  <a16:creationId xmlns:a16="http://schemas.microsoft.com/office/drawing/2014/main" id="{E0950DF8-77DB-3A64-FDFE-007492988EEE}"/>
                </a:ext>
              </a:extLst>
            </p:cNvPr>
            <p:cNvSpPr/>
            <p:nvPr/>
          </p:nvSpPr>
          <p:spPr>
            <a:xfrm>
              <a:off x="5319071" y="2891614"/>
              <a:ext cx="2802923" cy="244877"/>
            </a:xfrm>
            <a:custGeom>
              <a:avLst/>
              <a:gdLst/>
              <a:ahLst/>
              <a:cxnLst/>
              <a:rect l="l" t="t" r="r" b="b"/>
              <a:pathLst>
                <a:path w="53786" h="4699" extrusionOk="0">
                  <a:moveTo>
                    <a:pt x="20703" y="1"/>
                  </a:moveTo>
                  <a:cubicBezTo>
                    <a:pt x="20550" y="1"/>
                    <a:pt x="20391" y="18"/>
                    <a:pt x="20226" y="54"/>
                  </a:cubicBezTo>
                  <a:cubicBezTo>
                    <a:pt x="18296" y="480"/>
                    <a:pt x="17795" y="2912"/>
                    <a:pt x="16116" y="3739"/>
                  </a:cubicBezTo>
                  <a:cubicBezTo>
                    <a:pt x="15834" y="3880"/>
                    <a:pt x="15557" y="3945"/>
                    <a:pt x="15291" y="3945"/>
                  </a:cubicBezTo>
                  <a:cubicBezTo>
                    <a:pt x="14706" y="3945"/>
                    <a:pt x="14174" y="3629"/>
                    <a:pt x="13760" y="3112"/>
                  </a:cubicBezTo>
                  <a:cubicBezTo>
                    <a:pt x="13284" y="2561"/>
                    <a:pt x="12983" y="1884"/>
                    <a:pt x="12482" y="1358"/>
                  </a:cubicBezTo>
                  <a:cubicBezTo>
                    <a:pt x="12071" y="910"/>
                    <a:pt x="11593" y="703"/>
                    <a:pt x="11108" y="703"/>
                  </a:cubicBezTo>
                  <a:cubicBezTo>
                    <a:pt x="10616" y="703"/>
                    <a:pt x="10117" y="916"/>
                    <a:pt x="9675" y="1308"/>
                  </a:cubicBezTo>
                  <a:cubicBezTo>
                    <a:pt x="8748" y="2135"/>
                    <a:pt x="8196" y="3313"/>
                    <a:pt x="7169" y="4014"/>
                  </a:cubicBezTo>
                  <a:cubicBezTo>
                    <a:pt x="6853" y="4240"/>
                    <a:pt x="6501" y="4366"/>
                    <a:pt x="6145" y="4366"/>
                  </a:cubicBezTo>
                  <a:cubicBezTo>
                    <a:pt x="5908" y="4366"/>
                    <a:pt x="5670" y="4310"/>
                    <a:pt x="5439" y="4190"/>
                  </a:cubicBezTo>
                  <a:cubicBezTo>
                    <a:pt x="4763" y="3839"/>
                    <a:pt x="4362" y="3137"/>
                    <a:pt x="3910" y="2586"/>
                  </a:cubicBezTo>
                  <a:cubicBezTo>
                    <a:pt x="3484" y="2110"/>
                    <a:pt x="2983" y="1683"/>
                    <a:pt x="2331" y="1633"/>
                  </a:cubicBezTo>
                  <a:cubicBezTo>
                    <a:pt x="2311" y="1633"/>
                    <a:pt x="2290" y="1632"/>
                    <a:pt x="2270" y="1632"/>
                  </a:cubicBezTo>
                  <a:cubicBezTo>
                    <a:pt x="1647" y="1632"/>
                    <a:pt x="1140" y="1998"/>
                    <a:pt x="727" y="2435"/>
                  </a:cubicBezTo>
                  <a:cubicBezTo>
                    <a:pt x="502" y="2661"/>
                    <a:pt x="301" y="2886"/>
                    <a:pt x="101" y="3137"/>
                  </a:cubicBezTo>
                  <a:cubicBezTo>
                    <a:pt x="76" y="3237"/>
                    <a:pt x="26" y="3338"/>
                    <a:pt x="1" y="3463"/>
                  </a:cubicBezTo>
                  <a:cubicBezTo>
                    <a:pt x="452" y="2937"/>
                    <a:pt x="853" y="2385"/>
                    <a:pt x="1429" y="2034"/>
                  </a:cubicBezTo>
                  <a:cubicBezTo>
                    <a:pt x="1726" y="1852"/>
                    <a:pt x="1999" y="1774"/>
                    <a:pt x="2252" y="1774"/>
                  </a:cubicBezTo>
                  <a:cubicBezTo>
                    <a:pt x="3390" y="1774"/>
                    <a:pt x="4143" y="3342"/>
                    <a:pt x="4963" y="4039"/>
                  </a:cubicBezTo>
                  <a:cubicBezTo>
                    <a:pt x="5302" y="4319"/>
                    <a:pt x="5721" y="4503"/>
                    <a:pt x="6169" y="4503"/>
                  </a:cubicBezTo>
                  <a:cubicBezTo>
                    <a:pt x="6283" y="4503"/>
                    <a:pt x="6400" y="4491"/>
                    <a:pt x="6517" y="4465"/>
                  </a:cubicBezTo>
                  <a:cubicBezTo>
                    <a:pt x="7043" y="4365"/>
                    <a:pt x="7469" y="4014"/>
                    <a:pt x="7820" y="3638"/>
                  </a:cubicBezTo>
                  <a:cubicBezTo>
                    <a:pt x="8672" y="2786"/>
                    <a:pt x="9274" y="1533"/>
                    <a:pt x="10377" y="982"/>
                  </a:cubicBezTo>
                  <a:cubicBezTo>
                    <a:pt x="10629" y="861"/>
                    <a:pt x="10863" y="809"/>
                    <a:pt x="11081" y="809"/>
                  </a:cubicBezTo>
                  <a:cubicBezTo>
                    <a:pt x="12226" y="809"/>
                    <a:pt x="12928" y="2270"/>
                    <a:pt x="13560" y="3112"/>
                  </a:cubicBezTo>
                  <a:cubicBezTo>
                    <a:pt x="13961" y="3638"/>
                    <a:pt x="14487" y="4089"/>
                    <a:pt x="15189" y="4115"/>
                  </a:cubicBezTo>
                  <a:cubicBezTo>
                    <a:pt x="15205" y="4115"/>
                    <a:pt x="15222" y="4115"/>
                    <a:pt x="15239" y="4115"/>
                  </a:cubicBezTo>
                  <a:cubicBezTo>
                    <a:pt x="16145" y="4115"/>
                    <a:pt x="16928" y="3451"/>
                    <a:pt x="17494" y="2786"/>
                  </a:cubicBezTo>
                  <a:cubicBezTo>
                    <a:pt x="18121" y="2059"/>
                    <a:pt x="18572" y="1207"/>
                    <a:pt x="19349" y="631"/>
                  </a:cubicBezTo>
                  <a:cubicBezTo>
                    <a:pt x="19772" y="323"/>
                    <a:pt x="20220" y="175"/>
                    <a:pt x="20664" y="175"/>
                  </a:cubicBezTo>
                  <a:cubicBezTo>
                    <a:pt x="21194" y="175"/>
                    <a:pt x="21717" y="385"/>
                    <a:pt x="22181" y="781"/>
                  </a:cubicBezTo>
                  <a:cubicBezTo>
                    <a:pt x="23510" y="1909"/>
                    <a:pt x="24061" y="4064"/>
                    <a:pt x="25891" y="4616"/>
                  </a:cubicBezTo>
                  <a:cubicBezTo>
                    <a:pt x="26084" y="4673"/>
                    <a:pt x="26268" y="4699"/>
                    <a:pt x="26444" y="4699"/>
                  </a:cubicBezTo>
                  <a:cubicBezTo>
                    <a:pt x="27587" y="4699"/>
                    <a:pt x="28362" y="3595"/>
                    <a:pt x="28948" y="2661"/>
                  </a:cubicBezTo>
                  <a:cubicBezTo>
                    <a:pt x="29324" y="2084"/>
                    <a:pt x="29700" y="1458"/>
                    <a:pt x="30276" y="1057"/>
                  </a:cubicBezTo>
                  <a:cubicBezTo>
                    <a:pt x="30597" y="820"/>
                    <a:pt x="30972" y="699"/>
                    <a:pt x="31345" y="699"/>
                  </a:cubicBezTo>
                  <a:cubicBezTo>
                    <a:pt x="31643" y="699"/>
                    <a:pt x="31939" y="776"/>
                    <a:pt x="32206" y="932"/>
                  </a:cubicBezTo>
                  <a:cubicBezTo>
                    <a:pt x="33409" y="1608"/>
                    <a:pt x="34011" y="2987"/>
                    <a:pt x="35063" y="3814"/>
                  </a:cubicBezTo>
                  <a:cubicBezTo>
                    <a:pt x="35511" y="4155"/>
                    <a:pt x="36050" y="4387"/>
                    <a:pt x="36602" y="4387"/>
                  </a:cubicBezTo>
                  <a:cubicBezTo>
                    <a:pt x="36699" y="4387"/>
                    <a:pt x="36796" y="4380"/>
                    <a:pt x="36893" y="4365"/>
                  </a:cubicBezTo>
                  <a:cubicBezTo>
                    <a:pt x="37770" y="4240"/>
                    <a:pt x="38472" y="3613"/>
                    <a:pt x="39023" y="2987"/>
                  </a:cubicBezTo>
                  <a:cubicBezTo>
                    <a:pt x="39725" y="2235"/>
                    <a:pt x="40302" y="1383"/>
                    <a:pt x="41154" y="806"/>
                  </a:cubicBezTo>
                  <a:cubicBezTo>
                    <a:pt x="41621" y="490"/>
                    <a:pt x="42172" y="272"/>
                    <a:pt x="42706" y="272"/>
                  </a:cubicBezTo>
                  <a:cubicBezTo>
                    <a:pt x="43146" y="272"/>
                    <a:pt x="43574" y="419"/>
                    <a:pt x="43936" y="781"/>
                  </a:cubicBezTo>
                  <a:cubicBezTo>
                    <a:pt x="44938" y="1834"/>
                    <a:pt x="45013" y="3989"/>
                    <a:pt x="46843" y="4064"/>
                  </a:cubicBezTo>
                  <a:cubicBezTo>
                    <a:pt x="46863" y="4065"/>
                    <a:pt x="46883" y="4065"/>
                    <a:pt x="46902" y="4065"/>
                  </a:cubicBezTo>
                  <a:cubicBezTo>
                    <a:pt x="47780" y="4065"/>
                    <a:pt x="48562" y="3527"/>
                    <a:pt x="49199" y="3012"/>
                  </a:cubicBezTo>
                  <a:cubicBezTo>
                    <a:pt x="50051" y="2335"/>
                    <a:pt x="50728" y="1483"/>
                    <a:pt x="51705" y="982"/>
                  </a:cubicBezTo>
                  <a:cubicBezTo>
                    <a:pt x="52062" y="809"/>
                    <a:pt x="52426" y="722"/>
                    <a:pt x="52774" y="722"/>
                  </a:cubicBezTo>
                  <a:cubicBezTo>
                    <a:pt x="53135" y="722"/>
                    <a:pt x="53479" y="816"/>
                    <a:pt x="53785" y="1007"/>
                  </a:cubicBezTo>
                  <a:cubicBezTo>
                    <a:pt x="53735" y="907"/>
                    <a:pt x="53710" y="831"/>
                    <a:pt x="53660" y="731"/>
                  </a:cubicBezTo>
                  <a:cubicBezTo>
                    <a:pt x="53390" y="596"/>
                    <a:pt x="53115" y="537"/>
                    <a:pt x="52840" y="537"/>
                  </a:cubicBezTo>
                  <a:cubicBezTo>
                    <a:pt x="51639" y="537"/>
                    <a:pt x="50441" y="1665"/>
                    <a:pt x="49625" y="2460"/>
                  </a:cubicBezTo>
                  <a:cubicBezTo>
                    <a:pt x="48909" y="3127"/>
                    <a:pt x="47951" y="3915"/>
                    <a:pt x="46892" y="3915"/>
                  </a:cubicBezTo>
                  <a:cubicBezTo>
                    <a:pt x="46876" y="3915"/>
                    <a:pt x="46859" y="3914"/>
                    <a:pt x="46843" y="3914"/>
                  </a:cubicBezTo>
                  <a:cubicBezTo>
                    <a:pt x="45840" y="3864"/>
                    <a:pt x="45339" y="3037"/>
                    <a:pt x="44938" y="2235"/>
                  </a:cubicBezTo>
                  <a:cubicBezTo>
                    <a:pt x="44637" y="1608"/>
                    <a:pt x="44362" y="881"/>
                    <a:pt x="43760" y="455"/>
                  </a:cubicBezTo>
                  <a:cubicBezTo>
                    <a:pt x="43430" y="214"/>
                    <a:pt x="43060" y="108"/>
                    <a:pt x="42685" y="108"/>
                  </a:cubicBezTo>
                  <a:cubicBezTo>
                    <a:pt x="42320" y="108"/>
                    <a:pt x="41950" y="207"/>
                    <a:pt x="41605" y="380"/>
                  </a:cubicBezTo>
                  <a:cubicBezTo>
                    <a:pt x="40728" y="781"/>
                    <a:pt x="40101" y="1508"/>
                    <a:pt x="39500" y="2235"/>
                  </a:cubicBezTo>
                  <a:cubicBezTo>
                    <a:pt x="38898" y="2987"/>
                    <a:pt x="38196" y="3789"/>
                    <a:pt x="37269" y="4115"/>
                  </a:cubicBezTo>
                  <a:cubicBezTo>
                    <a:pt x="37024" y="4201"/>
                    <a:pt x="36791" y="4240"/>
                    <a:pt x="36569" y="4240"/>
                  </a:cubicBezTo>
                  <a:cubicBezTo>
                    <a:pt x="35319" y="4240"/>
                    <a:pt x="34422" y="3000"/>
                    <a:pt x="33635" y="2084"/>
                  </a:cubicBezTo>
                  <a:cubicBezTo>
                    <a:pt x="33040" y="1346"/>
                    <a:pt x="32276" y="556"/>
                    <a:pt x="31331" y="556"/>
                  </a:cubicBezTo>
                  <a:cubicBezTo>
                    <a:pt x="31122" y="556"/>
                    <a:pt x="30904" y="595"/>
                    <a:pt x="30677" y="681"/>
                  </a:cubicBezTo>
                  <a:cubicBezTo>
                    <a:pt x="29449" y="1132"/>
                    <a:pt x="28923" y="2586"/>
                    <a:pt x="28171" y="3538"/>
                  </a:cubicBezTo>
                  <a:cubicBezTo>
                    <a:pt x="27742" y="4087"/>
                    <a:pt x="27154" y="4544"/>
                    <a:pt x="26429" y="4544"/>
                  </a:cubicBezTo>
                  <a:cubicBezTo>
                    <a:pt x="26392" y="4544"/>
                    <a:pt x="26354" y="4543"/>
                    <a:pt x="26317" y="4541"/>
                  </a:cubicBezTo>
                  <a:cubicBezTo>
                    <a:pt x="25314" y="4465"/>
                    <a:pt x="24512" y="3588"/>
                    <a:pt x="23961" y="2811"/>
                  </a:cubicBezTo>
                  <a:cubicBezTo>
                    <a:pt x="23164" y="1696"/>
                    <a:pt x="22222" y="1"/>
                    <a:pt x="207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19;p72">
              <a:extLst>
                <a:ext uri="{FF2B5EF4-FFF2-40B4-BE49-F238E27FC236}">
                  <a16:creationId xmlns:a16="http://schemas.microsoft.com/office/drawing/2014/main" id="{FAE4F1BD-F0AD-B790-DA06-BBF25453460C}"/>
                </a:ext>
              </a:extLst>
            </p:cNvPr>
            <p:cNvSpPr/>
            <p:nvPr/>
          </p:nvSpPr>
          <p:spPr>
            <a:xfrm>
              <a:off x="5258986" y="3155453"/>
              <a:ext cx="3002774" cy="244877"/>
            </a:xfrm>
            <a:custGeom>
              <a:avLst/>
              <a:gdLst/>
              <a:ahLst/>
              <a:cxnLst/>
              <a:rect l="l" t="t" r="r" b="b"/>
              <a:pathLst>
                <a:path w="57621" h="4699" extrusionOk="0">
                  <a:moveTo>
                    <a:pt x="21851" y="1"/>
                  </a:moveTo>
                  <a:cubicBezTo>
                    <a:pt x="21700" y="1"/>
                    <a:pt x="21543" y="18"/>
                    <a:pt x="21379" y="54"/>
                  </a:cubicBezTo>
                  <a:cubicBezTo>
                    <a:pt x="19449" y="480"/>
                    <a:pt x="18948" y="2911"/>
                    <a:pt x="17269" y="3738"/>
                  </a:cubicBezTo>
                  <a:cubicBezTo>
                    <a:pt x="16987" y="3879"/>
                    <a:pt x="16710" y="3944"/>
                    <a:pt x="16444" y="3944"/>
                  </a:cubicBezTo>
                  <a:cubicBezTo>
                    <a:pt x="15859" y="3944"/>
                    <a:pt x="15327" y="3629"/>
                    <a:pt x="14913" y="3112"/>
                  </a:cubicBezTo>
                  <a:cubicBezTo>
                    <a:pt x="14437" y="2560"/>
                    <a:pt x="14136" y="1884"/>
                    <a:pt x="13635" y="1357"/>
                  </a:cubicBezTo>
                  <a:cubicBezTo>
                    <a:pt x="13227" y="913"/>
                    <a:pt x="12753" y="706"/>
                    <a:pt x="12272" y="706"/>
                  </a:cubicBezTo>
                  <a:cubicBezTo>
                    <a:pt x="11776" y="706"/>
                    <a:pt x="11273" y="925"/>
                    <a:pt x="10828" y="1332"/>
                  </a:cubicBezTo>
                  <a:cubicBezTo>
                    <a:pt x="9901" y="2134"/>
                    <a:pt x="9349" y="3312"/>
                    <a:pt x="8322" y="4014"/>
                  </a:cubicBezTo>
                  <a:cubicBezTo>
                    <a:pt x="8006" y="4240"/>
                    <a:pt x="7654" y="4366"/>
                    <a:pt x="7298" y="4366"/>
                  </a:cubicBezTo>
                  <a:cubicBezTo>
                    <a:pt x="7061" y="4366"/>
                    <a:pt x="6823" y="4310"/>
                    <a:pt x="6592" y="4189"/>
                  </a:cubicBezTo>
                  <a:cubicBezTo>
                    <a:pt x="5916" y="3839"/>
                    <a:pt x="5515" y="3137"/>
                    <a:pt x="5063" y="2585"/>
                  </a:cubicBezTo>
                  <a:cubicBezTo>
                    <a:pt x="4637" y="2109"/>
                    <a:pt x="4136" y="1683"/>
                    <a:pt x="3484" y="1658"/>
                  </a:cubicBezTo>
                  <a:cubicBezTo>
                    <a:pt x="3464" y="1657"/>
                    <a:pt x="3443" y="1657"/>
                    <a:pt x="3423" y="1657"/>
                  </a:cubicBezTo>
                  <a:cubicBezTo>
                    <a:pt x="2800" y="1657"/>
                    <a:pt x="2293" y="2022"/>
                    <a:pt x="1880" y="2435"/>
                  </a:cubicBezTo>
                  <a:cubicBezTo>
                    <a:pt x="1354" y="2986"/>
                    <a:pt x="928" y="3613"/>
                    <a:pt x="352" y="4114"/>
                  </a:cubicBezTo>
                  <a:cubicBezTo>
                    <a:pt x="251" y="4189"/>
                    <a:pt x="126" y="4290"/>
                    <a:pt x="26" y="4365"/>
                  </a:cubicBezTo>
                  <a:cubicBezTo>
                    <a:pt x="1" y="4415"/>
                    <a:pt x="1" y="4490"/>
                    <a:pt x="1" y="4540"/>
                  </a:cubicBezTo>
                  <a:cubicBezTo>
                    <a:pt x="1003" y="3939"/>
                    <a:pt x="1555" y="2686"/>
                    <a:pt x="2582" y="2059"/>
                  </a:cubicBezTo>
                  <a:cubicBezTo>
                    <a:pt x="2885" y="1868"/>
                    <a:pt x="3162" y="1787"/>
                    <a:pt x="3420" y="1787"/>
                  </a:cubicBezTo>
                  <a:cubicBezTo>
                    <a:pt x="4550" y="1787"/>
                    <a:pt x="5300" y="3345"/>
                    <a:pt x="6116" y="4039"/>
                  </a:cubicBezTo>
                  <a:cubicBezTo>
                    <a:pt x="6468" y="4329"/>
                    <a:pt x="6905" y="4516"/>
                    <a:pt x="7371" y="4516"/>
                  </a:cubicBezTo>
                  <a:cubicBezTo>
                    <a:pt x="7470" y="4516"/>
                    <a:pt x="7570" y="4508"/>
                    <a:pt x="7670" y="4490"/>
                  </a:cubicBezTo>
                  <a:cubicBezTo>
                    <a:pt x="8196" y="4365"/>
                    <a:pt x="8622" y="4014"/>
                    <a:pt x="8973" y="3663"/>
                  </a:cubicBezTo>
                  <a:cubicBezTo>
                    <a:pt x="9825" y="2811"/>
                    <a:pt x="10427" y="1533"/>
                    <a:pt x="11530" y="1006"/>
                  </a:cubicBezTo>
                  <a:cubicBezTo>
                    <a:pt x="11789" y="879"/>
                    <a:pt x="12028" y="823"/>
                    <a:pt x="12251" y="823"/>
                  </a:cubicBezTo>
                  <a:cubicBezTo>
                    <a:pt x="13386" y="823"/>
                    <a:pt x="14084" y="2274"/>
                    <a:pt x="14713" y="3112"/>
                  </a:cubicBezTo>
                  <a:cubicBezTo>
                    <a:pt x="15114" y="3638"/>
                    <a:pt x="15640" y="4089"/>
                    <a:pt x="16342" y="4114"/>
                  </a:cubicBezTo>
                  <a:cubicBezTo>
                    <a:pt x="16358" y="4115"/>
                    <a:pt x="16375" y="4115"/>
                    <a:pt x="16392" y="4115"/>
                  </a:cubicBezTo>
                  <a:cubicBezTo>
                    <a:pt x="17298" y="4115"/>
                    <a:pt x="18081" y="3451"/>
                    <a:pt x="18647" y="2811"/>
                  </a:cubicBezTo>
                  <a:cubicBezTo>
                    <a:pt x="19274" y="2084"/>
                    <a:pt x="19725" y="1207"/>
                    <a:pt x="20502" y="630"/>
                  </a:cubicBezTo>
                  <a:cubicBezTo>
                    <a:pt x="20925" y="322"/>
                    <a:pt x="21373" y="175"/>
                    <a:pt x="21817" y="175"/>
                  </a:cubicBezTo>
                  <a:cubicBezTo>
                    <a:pt x="22347" y="175"/>
                    <a:pt x="22870" y="385"/>
                    <a:pt x="23334" y="781"/>
                  </a:cubicBezTo>
                  <a:cubicBezTo>
                    <a:pt x="24663" y="1909"/>
                    <a:pt x="25214" y="4089"/>
                    <a:pt x="27044" y="4615"/>
                  </a:cubicBezTo>
                  <a:cubicBezTo>
                    <a:pt x="27237" y="4672"/>
                    <a:pt x="27421" y="4698"/>
                    <a:pt x="27597" y="4698"/>
                  </a:cubicBezTo>
                  <a:cubicBezTo>
                    <a:pt x="28740" y="4698"/>
                    <a:pt x="29515" y="3595"/>
                    <a:pt x="30101" y="2661"/>
                  </a:cubicBezTo>
                  <a:cubicBezTo>
                    <a:pt x="30477" y="2084"/>
                    <a:pt x="30853" y="1458"/>
                    <a:pt x="31429" y="1057"/>
                  </a:cubicBezTo>
                  <a:cubicBezTo>
                    <a:pt x="31741" y="826"/>
                    <a:pt x="32104" y="713"/>
                    <a:pt x="32466" y="713"/>
                  </a:cubicBezTo>
                  <a:cubicBezTo>
                    <a:pt x="32775" y="713"/>
                    <a:pt x="33083" y="795"/>
                    <a:pt x="33359" y="956"/>
                  </a:cubicBezTo>
                  <a:cubicBezTo>
                    <a:pt x="34562" y="1608"/>
                    <a:pt x="35164" y="3011"/>
                    <a:pt x="36216" y="3839"/>
                  </a:cubicBezTo>
                  <a:cubicBezTo>
                    <a:pt x="36659" y="4175"/>
                    <a:pt x="37189" y="4389"/>
                    <a:pt x="37734" y="4389"/>
                  </a:cubicBezTo>
                  <a:cubicBezTo>
                    <a:pt x="37838" y="4389"/>
                    <a:pt x="37942" y="4381"/>
                    <a:pt x="38046" y="4365"/>
                  </a:cubicBezTo>
                  <a:cubicBezTo>
                    <a:pt x="38923" y="4240"/>
                    <a:pt x="39625" y="3613"/>
                    <a:pt x="40176" y="3011"/>
                  </a:cubicBezTo>
                  <a:cubicBezTo>
                    <a:pt x="40878" y="2260"/>
                    <a:pt x="41455" y="1407"/>
                    <a:pt x="42307" y="806"/>
                  </a:cubicBezTo>
                  <a:cubicBezTo>
                    <a:pt x="42770" y="493"/>
                    <a:pt x="43315" y="275"/>
                    <a:pt x="43844" y="275"/>
                  </a:cubicBezTo>
                  <a:cubicBezTo>
                    <a:pt x="44289" y="275"/>
                    <a:pt x="44723" y="428"/>
                    <a:pt x="45089" y="806"/>
                  </a:cubicBezTo>
                  <a:cubicBezTo>
                    <a:pt x="46091" y="1834"/>
                    <a:pt x="46166" y="4014"/>
                    <a:pt x="47996" y="4064"/>
                  </a:cubicBezTo>
                  <a:cubicBezTo>
                    <a:pt x="48017" y="4065"/>
                    <a:pt x="48037" y="4065"/>
                    <a:pt x="48058" y="4065"/>
                  </a:cubicBezTo>
                  <a:cubicBezTo>
                    <a:pt x="48935" y="4065"/>
                    <a:pt x="49715" y="3550"/>
                    <a:pt x="50352" y="3011"/>
                  </a:cubicBezTo>
                  <a:cubicBezTo>
                    <a:pt x="51204" y="2335"/>
                    <a:pt x="51881" y="1483"/>
                    <a:pt x="52858" y="981"/>
                  </a:cubicBezTo>
                  <a:cubicBezTo>
                    <a:pt x="53216" y="812"/>
                    <a:pt x="53581" y="724"/>
                    <a:pt x="53934" y="724"/>
                  </a:cubicBezTo>
                  <a:cubicBezTo>
                    <a:pt x="54518" y="724"/>
                    <a:pt x="55067" y="966"/>
                    <a:pt x="55490" y="1483"/>
                  </a:cubicBezTo>
                  <a:cubicBezTo>
                    <a:pt x="55966" y="2059"/>
                    <a:pt x="56242" y="2761"/>
                    <a:pt x="56668" y="3362"/>
                  </a:cubicBezTo>
                  <a:cubicBezTo>
                    <a:pt x="56918" y="3713"/>
                    <a:pt x="57244" y="4039"/>
                    <a:pt x="57620" y="4214"/>
                  </a:cubicBezTo>
                  <a:cubicBezTo>
                    <a:pt x="57620" y="4164"/>
                    <a:pt x="57620" y="4089"/>
                    <a:pt x="57595" y="4039"/>
                  </a:cubicBezTo>
                  <a:cubicBezTo>
                    <a:pt x="57044" y="3763"/>
                    <a:pt x="56693" y="3162"/>
                    <a:pt x="56392" y="2636"/>
                  </a:cubicBezTo>
                  <a:cubicBezTo>
                    <a:pt x="56066" y="2059"/>
                    <a:pt x="55740" y="1433"/>
                    <a:pt x="55214" y="1006"/>
                  </a:cubicBezTo>
                  <a:cubicBezTo>
                    <a:pt x="54817" y="680"/>
                    <a:pt x="54405" y="546"/>
                    <a:pt x="53993" y="546"/>
                  </a:cubicBezTo>
                  <a:cubicBezTo>
                    <a:pt x="52794" y="546"/>
                    <a:pt x="51599" y="1677"/>
                    <a:pt x="50778" y="2460"/>
                  </a:cubicBezTo>
                  <a:cubicBezTo>
                    <a:pt x="50073" y="3141"/>
                    <a:pt x="49132" y="3916"/>
                    <a:pt x="48092" y="3916"/>
                  </a:cubicBezTo>
                  <a:cubicBezTo>
                    <a:pt x="48060" y="3916"/>
                    <a:pt x="48028" y="3915"/>
                    <a:pt x="47996" y="3914"/>
                  </a:cubicBezTo>
                  <a:cubicBezTo>
                    <a:pt x="46993" y="3889"/>
                    <a:pt x="46492" y="3062"/>
                    <a:pt x="46091" y="2235"/>
                  </a:cubicBezTo>
                  <a:cubicBezTo>
                    <a:pt x="45790" y="1608"/>
                    <a:pt x="45515" y="881"/>
                    <a:pt x="44913" y="455"/>
                  </a:cubicBezTo>
                  <a:cubicBezTo>
                    <a:pt x="44587" y="217"/>
                    <a:pt x="44224" y="117"/>
                    <a:pt x="43854" y="117"/>
                  </a:cubicBezTo>
                  <a:cubicBezTo>
                    <a:pt x="43485" y="117"/>
                    <a:pt x="43109" y="217"/>
                    <a:pt x="42758" y="380"/>
                  </a:cubicBezTo>
                  <a:cubicBezTo>
                    <a:pt x="41881" y="806"/>
                    <a:pt x="41254" y="1533"/>
                    <a:pt x="40653" y="2260"/>
                  </a:cubicBezTo>
                  <a:cubicBezTo>
                    <a:pt x="40051" y="2986"/>
                    <a:pt x="39349" y="3788"/>
                    <a:pt x="38422" y="4114"/>
                  </a:cubicBezTo>
                  <a:cubicBezTo>
                    <a:pt x="38177" y="4201"/>
                    <a:pt x="37944" y="4240"/>
                    <a:pt x="37722" y="4240"/>
                  </a:cubicBezTo>
                  <a:cubicBezTo>
                    <a:pt x="36472" y="4240"/>
                    <a:pt x="35575" y="2999"/>
                    <a:pt x="34788" y="2084"/>
                  </a:cubicBezTo>
                  <a:cubicBezTo>
                    <a:pt x="34191" y="1363"/>
                    <a:pt x="33424" y="558"/>
                    <a:pt x="32474" y="558"/>
                  </a:cubicBezTo>
                  <a:cubicBezTo>
                    <a:pt x="32268" y="558"/>
                    <a:pt x="32054" y="596"/>
                    <a:pt x="31830" y="681"/>
                  </a:cubicBezTo>
                  <a:cubicBezTo>
                    <a:pt x="30602" y="1132"/>
                    <a:pt x="30076" y="2585"/>
                    <a:pt x="29324" y="3538"/>
                  </a:cubicBezTo>
                  <a:cubicBezTo>
                    <a:pt x="28895" y="4086"/>
                    <a:pt x="28307" y="4544"/>
                    <a:pt x="27582" y="4544"/>
                  </a:cubicBezTo>
                  <a:cubicBezTo>
                    <a:pt x="27545" y="4544"/>
                    <a:pt x="27507" y="4543"/>
                    <a:pt x="27470" y="4540"/>
                  </a:cubicBezTo>
                  <a:cubicBezTo>
                    <a:pt x="26467" y="4490"/>
                    <a:pt x="25665" y="3588"/>
                    <a:pt x="25114" y="2811"/>
                  </a:cubicBezTo>
                  <a:cubicBezTo>
                    <a:pt x="24316" y="1717"/>
                    <a:pt x="23373" y="1"/>
                    <a:pt x="218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0;p72">
              <a:extLst>
                <a:ext uri="{FF2B5EF4-FFF2-40B4-BE49-F238E27FC236}">
                  <a16:creationId xmlns:a16="http://schemas.microsoft.com/office/drawing/2014/main" id="{C141C4C2-974F-E2AB-22D5-012192D669BA}"/>
                </a:ext>
              </a:extLst>
            </p:cNvPr>
            <p:cNvSpPr/>
            <p:nvPr/>
          </p:nvSpPr>
          <p:spPr>
            <a:xfrm>
              <a:off x="5249867" y="3420543"/>
              <a:ext cx="3039305" cy="243626"/>
            </a:xfrm>
            <a:custGeom>
              <a:avLst/>
              <a:gdLst/>
              <a:ahLst/>
              <a:cxnLst/>
              <a:rect l="l" t="t" r="r" b="b"/>
              <a:pathLst>
                <a:path w="58322" h="4675" extrusionOk="0">
                  <a:moveTo>
                    <a:pt x="22031" y="1"/>
                  </a:moveTo>
                  <a:cubicBezTo>
                    <a:pt x="21878" y="1"/>
                    <a:pt x="21719" y="18"/>
                    <a:pt x="21554" y="55"/>
                  </a:cubicBezTo>
                  <a:cubicBezTo>
                    <a:pt x="19624" y="481"/>
                    <a:pt x="19123" y="2912"/>
                    <a:pt x="17444" y="3739"/>
                  </a:cubicBezTo>
                  <a:cubicBezTo>
                    <a:pt x="17162" y="3880"/>
                    <a:pt x="16885" y="3945"/>
                    <a:pt x="16619" y="3945"/>
                  </a:cubicBezTo>
                  <a:cubicBezTo>
                    <a:pt x="16034" y="3945"/>
                    <a:pt x="15502" y="3629"/>
                    <a:pt x="15088" y="3112"/>
                  </a:cubicBezTo>
                  <a:cubicBezTo>
                    <a:pt x="14612" y="2536"/>
                    <a:pt x="14311" y="1884"/>
                    <a:pt x="13810" y="1358"/>
                  </a:cubicBezTo>
                  <a:cubicBezTo>
                    <a:pt x="13399" y="910"/>
                    <a:pt x="12921" y="703"/>
                    <a:pt x="12436" y="703"/>
                  </a:cubicBezTo>
                  <a:cubicBezTo>
                    <a:pt x="11944" y="703"/>
                    <a:pt x="11445" y="917"/>
                    <a:pt x="11003" y="1308"/>
                  </a:cubicBezTo>
                  <a:cubicBezTo>
                    <a:pt x="10076" y="2110"/>
                    <a:pt x="9524" y="3313"/>
                    <a:pt x="8497" y="4015"/>
                  </a:cubicBezTo>
                  <a:cubicBezTo>
                    <a:pt x="8184" y="4223"/>
                    <a:pt x="7836" y="4343"/>
                    <a:pt x="7484" y="4343"/>
                  </a:cubicBezTo>
                  <a:cubicBezTo>
                    <a:pt x="7243" y="4343"/>
                    <a:pt x="7001" y="4287"/>
                    <a:pt x="6767" y="4165"/>
                  </a:cubicBezTo>
                  <a:cubicBezTo>
                    <a:pt x="6091" y="3814"/>
                    <a:pt x="5690" y="3138"/>
                    <a:pt x="5238" y="2586"/>
                  </a:cubicBezTo>
                  <a:cubicBezTo>
                    <a:pt x="4812" y="2110"/>
                    <a:pt x="4311" y="1659"/>
                    <a:pt x="3659" y="1634"/>
                  </a:cubicBezTo>
                  <a:cubicBezTo>
                    <a:pt x="3639" y="1633"/>
                    <a:pt x="3618" y="1633"/>
                    <a:pt x="3598" y="1633"/>
                  </a:cubicBezTo>
                  <a:cubicBezTo>
                    <a:pt x="2975" y="1633"/>
                    <a:pt x="2468" y="1998"/>
                    <a:pt x="2055" y="2411"/>
                  </a:cubicBezTo>
                  <a:cubicBezTo>
                    <a:pt x="1529" y="2962"/>
                    <a:pt x="1103" y="3589"/>
                    <a:pt x="527" y="4090"/>
                  </a:cubicBezTo>
                  <a:cubicBezTo>
                    <a:pt x="376" y="4240"/>
                    <a:pt x="201" y="4341"/>
                    <a:pt x="0" y="4441"/>
                  </a:cubicBezTo>
                  <a:cubicBezTo>
                    <a:pt x="0" y="4491"/>
                    <a:pt x="0" y="4566"/>
                    <a:pt x="0" y="4616"/>
                  </a:cubicBezTo>
                  <a:cubicBezTo>
                    <a:pt x="1128" y="4065"/>
                    <a:pt x="1680" y="2686"/>
                    <a:pt x="2757" y="2035"/>
                  </a:cubicBezTo>
                  <a:cubicBezTo>
                    <a:pt x="3060" y="1844"/>
                    <a:pt x="3337" y="1763"/>
                    <a:pt x="3595" y="1763"/>
                  </a:cubicBezTo>
                  <a:cubicBezTo>
                    <a:pt x="4725" y="1763"/>
                    <a:pt x="5475" y="3321"/>
                    <a:pt x="6291" y="4015"/>
                  </a:cubicBezTo>
                  <a:cubicBezTo>
                    <a:pt x="6631" y="4315"/>
                    <a:pt x="7051" y="4503"/>
                    <a:pt x="7500" y="4503"/>
                  </a:cubicBezTo>
                  <a:cubicBezTo>
                    <a:pt x="7613" y="4503"/>
                    <a:pt x="7729" y="4491"/>
                    <a:pt x="7845" y="4466"/>
                  </a:cubicBezTo>
                  <a:cubicBezTo>
                    <a:pt x="8371" y="4366"/>
                    <a:pt x="8797" y="4015"/>
                    <a:pt x="9148" y="3639"/>
                  </a:cubicBezTo>
                  <a:cubicBezTo>
                    <a:pt x="10000" y="2787"/>
                    <a:pt x="10602" y="1508"/>
                    <a:pt x="11705" y="982"/>
                  </a:cubicBezTo>
                  <a:cubicBezTo>
                    <a:pt x="11961" y="856"/>
                    <a:pt x="12199" y="800"/>
                    <a:pt x="12420" y="800"/>
                  </a:cubicBezTo>
                  <a:cubicBezTo>
                    <a:pt x="13558" y="800"/>
                    <a:pt x="14258" y="2269"/>
                    <a:pt x="14888" y="3087"/>
                  </a:cubicBezTo>
                  <a:cubicBezTo>
                    <a:pt x="15289" y="3614"/>
                    <a:pt x="15815" y="4065"/>
                    <a:pt x="16517" y="4090"/>
                  </a:cubicBezTo>
                  <a:cubicBezTo>
                    <a:pt x="16548" y="4092"/>
                    <a:pt x="16580" y="4092"/>
                    <a:pt x="16611" y="4092"/>
                  </a:cubicBezTo>
                  <a:cubicBezTo>
                    <a:pt x="17498" y="4092"/>
                    <a:pt x="18266" y="3416"/>
                    <a:pt x="18822" y="2787"/>
                  </a:cubicBezTo>
                  <a:cubicBezTo>
                    <a:pt x="19449" y="2060"/>
                    <a:pt x="19900" y="1208"/>
                    <a:pt x="20677" y="631"/>
                  </a:cubicBezTo>
                  <a:cubicBezTo>
                    <a:pt x="21103" y="320"/>
                    <a:pt x="21555" y="174"/>
                    <a:pt x="22003" y="174"/>
                  </a:cubicBezTo>
                  <a:cubicBezTo>
                    <a:pt x="22529" y="174"/>
                    <a:pt x="23048" y="377"/>
                    <a:pt x="23509" y="757"/>
                  </a:cubicBezTo>
                  <a:cubicBezTo>
                    <a:pt x="24838" y="1884"/>
                    <a:pt x="25389" y="4065"/>
                    <a:pt x="27219" y="4591"/>
                  </a:cubicBezTo>
                  <a:cubicBezTo>
                    <a:pt x="27412" y="4648"/>
                    <a:pt x="27597" y="4674"/>
                    <a:pt x="27773" y="4674"/>
                  </a:cubicBezTo>
                  <a:cubicBezTo>
                    <a:pt x="28915" y="4674"/>
                    <a:pt x="29690" y="3574"/>
                    <a:pt x="30276" y="2661"/>
                  </a:cubicBezTo>
                  <a:cubicBezTo>
                    <a:pt x="30652" y="2085"/>
                    <a:pt x="31028" y="1433"/>
                    <a:pt x="31604" y="1032"/>
                  </a:cubicBezTo>
                  <a:cubicBezTo>
                    <a:pt x="31921" y="812"/>
                    <a:pt x="32291" y="697"/>
                    <a:pt x="32660" y="697"/>
                  </a:cubicBezTo>
                  <a:cubicBezTo>
                    <a:pt x="32962" y="697"/>
                    <a:pt x="33264" y="774"/>
                    <a:pt x="33534" y="932"/>
                  </a:cubicBezTo>
                  <a:cubicBezTo>
                    <a:pt x="34737" y="1584"/>
                    <a:pt x="35339" y="2987"/>
                    <a:pt x="36391" y="3814"/>
                  </a:cubicBezTo>
                  <a:cubicBezTo>
                    <a:pt x="36834" y="4151"/>
                    <a:pt x="37364" y="4364"/>
                    <a:pt x="37909" y="4364"/>
                  </a:cubicBezTo>
                  <a:cubicBezTo>
                    <a:pt x="38013" y="4364"/>
                    <a:pt x="38117" y="4357"/>
                    <a:pt x="38221" y="4341"/>
                  </a:cubicBezTo>
                  <a:cubicBezTo>
                    <a:pt x="39098" y="4215"/>
                    <a:pt x="39800" y="3614"/>
                    <a:pt x="40351" y="2987"/>
                  </a:cubicBezTo>
                  <a:cubicBezTo>
                    <a:pt x="41053" y="2235"/>
                    <a:pt x="41630" y="1383"/>
                    <a:pt x="42482" y="782"/>
                  </a:cubicBezTo>
                  <a:cubicBezTo>
                    <a:pt x="42945" y="468"/>
                    <a:pt x="43490" y="251"/>
                    <a:pt x="44019" y="251"/>
                  </a:cubicBezTo>
                  <a:cubicBezTo>
                    <a:pt x="44464" y="251"/>
                    <a:pt x="44898" y="404"/>
                    <a:pt x="45264" y="782"/>
                  </a:cubicBezTo>
                  <a:cubicBezTo>
                    <a:pt x="46266" y="1834"/>
                    <a:pt x="46341" y="3990"/>
                    <a:pt x="48171" y="4040"/>
                  </a:cubicBezTo>
                  <a:cubicBezTo>
                    <a:pt x="48192" y="4040"/>
                    <a:pt x="48212" y="4041"/>
                    <a:pt x="48233" y="4041"/>
                  </a:cubicBezTo>
                  <a:cubicBezTo>
                    <a:pt x="49110" y="4041"/>
                    <a:pt x="49890" y="3526"/>
                    <a:pt x="50527" y="3012"/>
                  </a:cubicBezTo>
                  <a:cubicBezTo>
                    <a:pt x="51379" y="2310"/>
                    <a:pt x="52056" y="1458"/>
                    <a:pt x="53033" y="982"/>
                  </a:cubicBezTo>
                  <a:cubicBezTo>
                    <a:pt x="53396" y="801"/>
                    <a:pt x="53766" y="707"/>
                    <a:pt x="54122" y="707"/>
                  </a:cubicBezTo>
                  <a:cubicBezTo>
                    <a:pt x="54702" y="707"/>
                    <a:pt x="55246" y="956"/>
                    <a:pt x="55665" y="1483"/>
                  </a:cubicBezTo>
                  <a:cubicBezTo>
                    <a:pt x="56141" y="2035"/>
                    <a:pt x="56417" y="2737"/>
                    <a:pt x="56843" y="3338"/>
                  </a:cubicBezTo>
                  <a:cubicBezTo>
                    <a:pt x="57169" y="3814"/>
                    <a:pt x="57620" y="4240"/>
                    <a:pt x="58246" y="4315"/>
                  </a:cubicBezTo>
                  <a:lnTo>
                    <a:pt x="58321" y="4315"/>
                  </a:lnTo>
                  <a:cubicBezTo>
                    <a:pt x="58321" y="4265"/>
                    <a:pt x="58296" y="4215"/>
                    <a:pt x="58296" y="4165"/>
                  </a:cubicBezTo>
                  <a:cubicBezTo>
                    <a:pt x="58221" y="4165"/>
                    <a:pt x="58121" y="4140"/>
                    <a:pt x="58046" y="4115"/>
                  </a:cubicBezTo>
                  <a:cubicBezTo>
                    <a:pt x="57319" y="3940"/>
                    <a:pt x="56918" y="3213"/>
                    <a:pt x="56567" y="2611"/>
                  </a:cubicBezTo>
                  <a:cubicBezTo>
                    <a:pt x="56241" y="2035"/>
                    <a:pt x="55915" y="1408"/>
                    <a:pt x="55389" y="982"/>
                  </a:cubicBezTo>
                  <a:cubicBezTo>
                    <a:pt x="54993" y="663"/>
                    <a:pt x="54583" y="532"/>
                    <a:pt x="54173" y="532"/>
                  </a:cubicBezTo>
                  <a:cubicBezTo>
                    <a:pt x="52973" y="532"/>
                    <a:pt x="51775" y="1651"/>
                    <a:pt x="50953" y="2436"/>
                  </a:cubicBezTo>
                  <a:cubicBezTo>
                    <a:pt x="50248" y="3117"/>
                    <a:pt x="49307" y="3892"/>
                    <a:pt x="48267" y="3892"/>
                  </a:cubicBezTo>
                  <a:cubicBezTo>
                    <a:pt x="48235" y="3892"/>
                    <a:pt x="48203" y="3891"/>
                    <a:pt x="48171" y="3889"/>
                  </a:cubicBezTo>
                  <a:cubicBezTo>
                    <a:pt x="47168" y="3864"/>
                    <a:pt x="46667" y="3037"/>
                    <a:pt x="46266" y="2235"/>
                  </a:cubicBezTo>
                  <a:cubicBezTo>
                    <a:pt x="45965" y="1584"/>
                    <a:pt x="45690" y="882"/>
                    <a:pt x="45088" y="456"/>
                  </a:cubicBezTo>
                  <a:cubicBezTo>
                    <a:pt x="44752" y="210"/>
                    <a:pt x="44376" y="105"/>
                    <a:pt x="43995" y="105"/>
                  </a:cubicBezTo>
                  <a:cubicBezTo>
                    <a:pt x="43636" y="105"/>
                    <a:pt x="43273" y="198"/>
                    <a:pt x="42933" y="356"/>
                  </a:cubicBezTo>
                  <a:cubicBezTo>
                    <a:pt x="42056" y="782"/>
                    <a:pt x="41429" y="1508"/>
                    <a:pt x="40828" y="2235"/>
                  </a:cubicBezTo>
                  <a:cubicBezTo>
                    <a:pt x="40226" y="2962"/>
                    <a:pt x="39524" y="3789"/>
                    <a:pt x="38597" y="4115"/>
                  </a:cubicBezTo>
                  <a:cubicBezTo>
                    <a:pt x="38360" y="4195"/>
                    <a:pt x="38135" y="4231"/>
                    <a:pt x="37920" y="4231"/>
                  </a:cubicBezTo>
                  <a:cubicBezTo>
                    <a:pt x="36658" y="4231"/>
                    <a:pt x="35755" y="2981"/>
                    <a:pt x="34963" y="2060"/>
                  </a:cubicBezTo>
                  <a:cubicBezTo>
                    <a:pt x="34363" y="1335"/>
                    <a:pt x="33591" y="543"/>
                    <a:pt x="32635" y="543"/>
                  </a:cubicBezTo>
                  <a:cubicBezTo>
                    <a:pt x="32434" y="543"/>
                    <a:pt x="32224" y="578"/>
                    <a:pt x="32005" y="656"/>
                  </a:cubicBezTo>
                  <a:cubicBezTo>
                    <a:pt x="30777" y="1107"/>
                    <a:pt x="30251" y="2586"/>
                    <a:pt x="29499" y="3513"/>
                  </a:cubicBezTo>
                  <a:cubicBezTo>
                    <a:pt x="29070" y="4062"/>
                    <a:pt x="28482" y="4520"/>
                    <a:pt x="27757" y="4520"/>
                  </a:cubicBezTo>
                  <a:cubicBezTo>
                    <a:pt x="27720" y="4520"/>
                    <a:pt x="27682" y="4518"/>
                    <a:pt x="27645" y="4516"/>
                  </a:cubicBezTo>
                  <a:cubicBezTo>
                    <a:pt x="26642" y="4466"/>
                    <a:pt x="25840" y="3589"/>
                    <a:pt x="25289" y="2812"/>
                  </a:cubicBezTo>
                  <a:cubicBezTo>
                    <a:pt x="24492" y="1696"/>
                    <a:pt x="23550" y="1"/>
                    <a:pt x="2203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1;p72">
              <a:extLst>
                <a:ext uri="{FF2B5EF4-FFF2-40B4-BE49-F238E27FC236}">
                  <a16:creationId xmlns:a16="http://schemas.microsoft.com/office/drawing/2014/main" id="{59B7AC69-376F-EBF3-8854-CD790606A40D}"/>
                </a:ext>
              </a:extLst>
            </p:cNvPr>
            <p:cNvSpPr/>
            <p:nvPr/>
          </p:nvSpPr>
          <p:spPr>
            <a:xfrm>
              <a:off x="5245959" y="3676566"/>
              <a:ext cx="3051031" cy="244877"/>
            </a:xfrm>
            <a:custGeom>
              <a:avLst/>
              <a:gdLst/>
              <a:ahLst/>
              <a:cxnLst/>
              <a:rect l="l" t="t" r="r" b="b"/>
              <a:pathLst>
                <a:path w="58547" h="4699" extrusionOk="0">
                  <a:moveTo>
                    <a:pt x="22101" y="1"/>
                  </a:moveTo>
                  <a:cubicBezTo>
                    <a:pt x="21950" y="1"/>
                    <a:pt x="21793" y="18"/>
                    <a:pt x="21629" y="54"/>
                  </a:cubicBezTo>
                  <a:cubicBezTo>
                    <a:pt x="19699" y="480"/>
                    <a:pt x="19198" y="2911"/>
                    <a:pt x="17519" y="3738"/>
                  </a:cubicBezTo>
                  <a:cubicBezTo>
                    <a:pt x="17237" y="3879"/>
                    <a:pt x="16960" y="3944"/>
                    <a:pt x="16694" y="3944"/>
                  </a:cubicBezTo>
                  <a:cubicBezTo>
                    <a:pt x="16109" y="3944"/>
                    <a:pt x="15577" y="3629"/>
                    <a:pt x="15163" y="3112"/>
                  </a:cubicBezTo>
                  <a:cubicBezTo>
                    <a:pt x="14687" y="2560"/>
                    <a:pt x="14386" y="1884"/>
                    <a:pt x="13885" y="1357"/>
                  </a:cubicBezTo>
                  <a:cubicBezTo>
                    <a:pt x="13477" y="913"/>
                    <a:pt x="13003" y="706"/>
                    <a:pt x="12522" y="706"/>
                  </a:cubicBezTo>
                  <a:cubicBezTo>
                    <a:pt x="12026" y="706"/>
                    <a:pt x="11523" y="925"/>
                    <a:pt x="11078" y="1332"/>
                  </a:cubicBezTo>
                  <a:cubicBezTo>
                    <a:pt x="10151" y="2134"/>
                    <a:pt x="9599" y="3312"/>
                    <a:pt x="8572" y="4014"/>
                  </a:cubicBezTo>
                  <a:cubicBezTo>
                    <a:pt x="8256" y="4240"/>
                    <a:pt x="7904" y="4366"/>
                    <a:pt x="7548" y="4366"/>
                  </a:cubicBezTo>
                  <a:cubicBezTo>
                    <a:pt x="7311" y="4366"/>
                    <a:pt x="7073" y="4310"/>
                    <a:pt x="6842" y="4189"/>
                  </a:cubicBezTo>
                  <a:cubicBezTo>
                    <a:pt x="6166" y="3839"/>
                    <a:pt x="5765" y="3137"/>
                    <a:pt x="5313" y="2585"/>
                  </a:cubicBezTo>
                  <a:cubicBezTo>
                    <a:pt x="4887" y="2109"/>
                    <a:pt x="4386" y="1683"/>
                    <a:pt x="3734" y="1658"/>
                  </a:cubicBezTo>
                  <a:cubicBezTo>
                    <a:pt x="3697" y="1655"/>
                    <a:pt x="3660" y="1654"/>
                    <a:pt x="3624" y="1654"/>
                  </a:cubicBezTo>
                  <a:cubicBezTo>
                    <a:pt x="3023" y="1654"/>
                    <a:pt x="2532" y="2033"/>
                    <a:pt x="2130" y="2435"/>
                  </a:cubicBezTo>
                  <a:cubicBezTo>
                    <a:pt x="1604" y="2961"/>
                    <a:pt x="1178" y="3613"/>
                    <a:pt x="602" y="4114"/>
                  </a:cubicBezTo>
                  <a:cubicBezTo>
                    <a:pt x="426" y="4265"/>
                    <a:pt x="226" y="4390"/>
                    <a:pt x="0" y="4490"/>
                  </a:cubicBezTo>
                  <a:cubicBezTo>
                    <a:pt x="0" y="4565"/>
                    <a:pt x="0" y="4616"/>
                    <a:pt x="0" y="4666"/>
                  </a:cubicBezTo>
                  <a:cubicBezTo>
                    <a:pt x="1178" y="4139"/>
                    <a:pt x="1729" y="2736"/>
                    <a:pt x="2832" y="2059"/>
                  </a:cubicBezTo>
                  <a:cubicBezTo>
                    <a:pt x="3135" y="1868"/>
                    <a:pt x="3412" y="1787"/>
                    <a:pt x="3670" y="1787"/>
                  </a:cubicBezTo>
                  <a:cubicBezTo>
                    <a:pt x="4800" y="1787"/>
                    <a:pt x="5550" y="3345"/>
                    <a:pt x="6366" y="4039"/>
                  </a:cubicBezTo>
                  <a:cubicBezTo>
                    <a:pt x="6718" y="4329"/>
                    <a:pt x="7155" y="4516"/>
                    <a:pt x="7621" y="4516"/>
                  </a:cubicBezTo>
                  <a:cubicBezTo>
                    <a:pt x="7720" y="4516"/>
                    <a:pt x="7820" y="4508"/>
                    <a:pt x="7920" y="4490"/>
                  </a:cubicBezTo>
                  <a:cubicBezTo>
                    <a:pt x="8446" y="4365"/>
                    <a:pt x="8872" y="4014"/>
                    <a:pt x="9223" y="3638"/>
                  </a:cubicBezTo>
                  <a:cubicBezTo>
                    <a:pt x="10075" y="2786"/>
                    <a:pt x="10677" y="1533"/>
                    <a:pt x="11780" y="981"/>
                  </a:cubicBezTo>
                  <a:cubicBezTo>
                    <a:pt x="12032" y="861"/>
                    <a:pt x="12266" y="808"/>
                    <a:pt x="12484" y="808"/>
                  </a:cubicBezTo>
                  <a:cubicBezTo>
                    <a:pt x="13629" y="808"/>
                    <a:pt x="14331" y="2270"/>
                    <a:pt x="14963" y="3112"/>
                  </a:cubicBezTo>
                  <a:cubicBezTo>
                    <a:pt x="15364" y="3638"/>
                    <a:pt x="15890" y="4089"/>
                    <a:pt x="16592" y="4114"/>
                  </a:cubicBezTo>
                  <a:cubicBezTo>
                    <a:pt x="16608" y="4115"/>
                    <a:pt x="16625" y="4115"/>
                    <a:pt x="16642" y="4115"/>
                  </a:cubicBezTo>
                  <a:cubicBezTo>
                    <a:pt x="17548" y="4115"/>
                    <a:pt x="18331" y="3450"/>
                    <a:pt x="18897" y="2786"/>
                  </a:cubicBezTo>
                  <a:cubicBezTo>
                    <a:pt x="19524" y="2084"/>
                    <a:pt x="19975" y="1207"/>
                    <a:pt x="20752" y="631"/>
                  </a:cubicBezTo>
                  <a:cubicBezTo>
                    <a:pt x="21175" y="322"/>
                    <a:pt x="21623" y="175"/>
                    <a:pt x="22067" y="175"/>
                  </a:cubicBezTo>
                  <a:cubicBezTo>
                    <a:pt x="22597" y="175"/>
                    <a:pt x="23120" y="385"/>
                    <a:pt x="23584" y="781"/>
                  </a:cubicBezTo>
                  <a:cubicBezTo>
                    <a:pt x="24913" y="1909"/>
                    <a:pt x="25464" y="4089"/>
                    <a:pt x="27294" y="4616"/>
                  </a:cubicBezTo>
                  <a:cubicBezTo>
                    <a:pt x="27487" y="4672"/>
                    <a:pt x="27671" y="4698"/>
                    <a:pt x="27847" y="4698"/>
                  </a:cubicBezTo>
                  <a:cubicBezTo>
                    <a:pt x="28990" y="4698"/>
                    <a:pt x="29765" y="3595"/>
                    <a:pt x="30351" y="2661"/>
                  </a:cubicBezTo>
                  <a:cubicBezTo>
                    <a:pt x="30727" y="2084"/>
                    <a:pt x="31103" y="1458"/>
                    <a:pt x="31679" y="1057"/>
                  </a:cubicBezTo>
                  <a:cubicBezTo>
                    <a:pt x="31997" y="822"/>
                    <a:pt x="32367" y="709"/>
                    <a:pt x="32736" y="709"/>
                  </a:cubicBezTo>
                  <a:cubicBezTo>
                    <a:pt x="33038" y="709"/>
                    <a:pt x="33339" y="785"/>
                    <a:pt x="33609" y="931"/>
                  </a:cubicBezTo>
                  <a:cubicBezTo>
                    <a:pt x="34812" y="1608"/>
                    <a:pt x="35414" y="3012"/>
                    <a:pt x="36466" y="3814"/>
                  </a:cubicBezTo>
                  <a:cubicBezTo>
                    <a:pt x="36909" y="4172"/>
                    <a:pt x="37441" y="4389"/>
                    <a:pt x="37986" y="4389"/>
                  </a:cubicBezTo>
                  <a:cubicBezTo>
                    <a:pt x="38089" y="4389"/>
                    <a:pt x="38193" y="4381"/>
                    <a:pt x="38296" y="4365"/>
                  </a:cubicBezTo>
                  <a:cubicBezTo>
                    <a:pt x="39173" y="4240"/>
                    <a:pt x="39875" y="3613"/>
                    <a:pt x="40426" y="3012"/>
                  </a:cubicBezTo>
                  <a:cubicBezTo>
                    <a:pt x="41128" y="2260"/>
                    <a:pt x="41705" y="1382"/>
                    <a:pt x="42557" y="806"/>
                  </a:cubicBezTo>
                  <a:cubicBezTo>
                    <a:pt x="43024" y="490"/>
                    <a:pt x="43575" y="271"/>
                    <a:pt x="44109" y="271"/>
                  </a:cubicBezTo>
                  <a:cubicBezTo>
                    <a:pt x="44549" y="271"/>
                    <a:pt x="44977" y="419"/>
                    <a:pt x="45339" y="781"/>
                  </a:cubicBezTo>
                  <a:cubicBezTo>
                    <a:pt x="46341" y="1834"/>
                    <a:pt x="46416" y="3989"/>
                    <a:pt x="48246" y="4064"/>
                  </a:cubicBezTo>
                  <a:cubicBezTo>
                    <a:pt x="48267" y="4065"/>
                    <a:pt x="48287" y="4065"/>
                    <a:pt x="48308" y="4065"/>
                  </a:cubicBezTo>
                  <a:cubicBezTo>
                    <a:pt x="49185" y="4065"/>
                    <a:pt x="49965" y="3550"/>
                    <a:pt x="50602" y="3012"/>
                  </a:cubicBezTo>
                  <a:cubicBezTo>
                    <a:pt x="51454" y="2335"/>
                    <a:pt x="52131" y="1483"/>
                    <a:pt x="53108" y="981"/>
                  </a:cubicBezTo>
                  <a:cubicBezTo>
                    <a:pt x="53466" y="812"/>
                    <a:pt x="53831" y="724"/>
                    <a:pt x="54184" y="724"/>
                  </a:cubicBezTo>
                  <a:cubicBezTo>
                    <a:pt x="54768" y="724"/>
                    <a:pt x="55317" y="967"/>
                    <a:pt x="55740" y="1483"/>
                  </a:cubicBezTo>
                  <a:cubicBezTo>
                    <a:pt x="56216" y="2059"/>
                    <a:pt x="56492" y="2761"/>
                    <a:pt x="56918" y="3362"/>
                  </a:cubicBezTo>
                  <a:cubicBezTo>
                    <a:pt x="57244" y="3839"/>
                    <a:pt x="57695" y="4265"/>
                    <a:pt x="58321" y="4315"/>
                  </a:cubicBezTo>
                  <a:cubicBezTo>
                    <a:pt x="58396" y="4340"/>
                    <a:pt x="58472" y="4340"/>
                    <a:pt x="58547" y="4340"/>
                  </a:cubicBezTo>
                  <a:cubicBezTo>
                    <a:pt x="58522" y="4290"/>
                    <a:pt x="58522" y="4240"/>
                    <a:pt x="58522" y="4189"/>
                  </a:cubicBezTo>
                  <a:cubicBezTo>
                    <a:pt x="58396" y="4189"/>
                    <a:pt x="58246" y="4189"/>
                    <a:pt x="58121" y="4139"/>
                  </a:cubicBezTo>
                  <a:cubicBezTo>
                    <a:pt x="57394" y="3939"/>
                    <a:pt x="56993" y="3237"/>
                    <a:pt x="56642" y="2636"/>
                  </a:cubicBezTo>
                  <a:cubicBezTo>
                    <a:pt x="56316" y="2059"/>
                    <a:pt x="55990" y="1433"/>
                    <a:pt x="55464" y="1006"/>
                  </a:cubicBezTo>
                  <a:cubicBezTo>
                    <a:pt x="55067" y="680"/>
                    <a:pt x="54655" y="546"/>
                    <a:pt x="54243" y="546"/>
                  </a:cubicBezTo>
                  <a:cubicBezTo>
                    <a:pt x="53044" y="546"/>
                    <a:pt x="51849" y="1677"/>
                    <a:pt x="51028" y="2460"/>
                  </a:cubicBezTo>
                  <a:cubicBezTo>
                    <a:pt x="50313" y="3151"/>
                    <a:pt x="49354" y="3914"/>
                    <a:pt x="48297" y="3914"/>
                  </a:cubicBezTo>
                  <a:cubicBezTo>
                    <a:pt x="48280" y="3914"/>
                    <a:pt x="48263" y="3914"/>
                    <a:pt x="48246" y="3914"/>
                  </a:cubicBezTo>
                  <a:cubicBezTo>
                    <a:pt x="47243" y="3889"/>
                    <a:pt x="46742" y="3062"/>
                    <a:pt x="46341" y="2235"/>
                  </a:cubicBezTo>
                  <a:cubicBezTo>
                    <a:pt x="46040" y="1608"/>
                    <a:pt x="45765" y="881"/>
                    <a:pt x="45163" y="455"/>
                  </a:cubicBezTo>
                  <a:cubicBezTo>
                    <a:pt x="44837" y="217"/>
                    <a:pt x="44474" y="117"/>
                    <a:pt x="44104" y="117"/>
                  </a:cubicBezTo>
                  <a:cubicBezTo>
                    <a:pt x="43735" y="117"/>
                    <a:pt x="43359" y="217"/>
                    <a:pt x="43008" y="380"/>
                  </a:cubicBezTo>
                  <a:cubicBezTo>
                    <a:pt x="42131" y="806"/>
                    <a:pt x="41504" y="1508"/>
                    <a:pt x="40903" y="2260"/>
                  </a:cubicBezTo>
                  <a:cubicBezTo>
                    <a:pt x="40301" y="2986"/>
                    <a:pt x="39599" y="3788"/>
                    <a:pt x="38672" y="4114"/>
                  </a:cubicBezTo>
                  <a:cubicBezTo>
                    <a:pt x="38427" y="4201"/>
                    <a:pt x="38194" y="4240"/>
                    <a:pt x="37972" y="4240"/>
                  </a:cubicBezTo>
                  <a:cubicBezTo>
                    <a:pt x="36722" y="4240"/>
                    <a:pt x="35825" y="2999"/>
                    <a:pt x="35038" y="2084"/>
                  </a:cubicBezTo>
                  <a:cubicBezTo>
                    <a:pt x="34441" y="1363"/>
                    <a:pt x="33674" y="558"/>
                    <a:pt x="32724" y="558"/>
                  </a:cubicBezTo>
                  <a:cubicBezTo>
                    <a:pt x="32518" y="558"/>
                    <a:pt x="32304" y="596"/>
                    <a:pt x="32080" y="681"/>
                  </a:cubicBezTo>
                  <a:cubicBezTo>
                    <a:pt x="30852" y="1132"/>
                    <a:pt x="30326" y="2585"/>
                    <a:pt x="29574" y="3538"/>
                  </a:cubicBezTo>
                  <a:cubicBezTo>
                    <a:pt x="29145" y="4086"/>
                    <a:pt x="28557" y="4544"/>
                    <a:pt x="27832" y="4544"/>
                  </a:cubicBezTo>
                  <a:cubicBezTo>
                    <a:pt x="27795" y="4544"/>
                    <a:pt x="27757" y="4543"/>
                    <a:pt x="27720" y="4540"/>
                  </a:cubicBezTo>
                  <a:cubicBezTo>
                    <a:pt x="26717" y="4490"/>
                    <a:pt x="25915" y="3588"/>
                    <a:pt x="25364" y="2811"/>
                  </a:cubicBezTo>
                  <a:cubicBezTo>
                    <a:pt x="24566" y="1717"/>
                    <a:pt x="23623" y="1"/>
                    <a:pt x="22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2;p72">
              <a:extLst>
                <a:ext uri="{FF2B5EF4-FFF2-40B4-BE49-F238E27FC236}">
                  <a16:creationId xmlns:a16="http://schemas.microsoft.com/office/drawing/2014/main" id="{1A43379A-1997-687F-DB0D-41432B0886CD}"/>
                </a:ext>
              </a:extLst>
            </p:cNvPr>
            <p:cNvSpPr/>
            <p:nvPr/>
          </p:nvSpPr>
          <p:spPr>
            <a:xfrm>
              <a:off x="5241998" y="3933839"/>
              <a:ext cx="3062860" cy="244512"/>
            </a:xfrm>
            <a:custGeom>
              <a:avLst/>
              <a:gdLst/>
              <a:ahLst/>
              <a:cxnLst/>
              <a:rect l="l" t="t" r="r" b="b"/>
              <a:pathLst>
                <a:path w="58774" h="4692" extrusionOk="0">
                  <a:moveTo>
                    <a:pt x="22182" y="1"/>
                  </a:moveTo>
                  <a:cubicBezTo>
                    <a:pt x="22029" y="1"/>
                    <a:pt x="21870" y="18"/>
                    <a:pt x="21705" y="54"/>
                  </a:cubicBezTo>
                  <a:cubicBezTo>
                    <a:pt x="19775" y="481"/>
                    <a:pt x="19274" y="2912"/>
                    <a:pt x="17595" y="3739"/>
                  </a:cubicBezTo>
                  <a:cubicBezTo>
                    <a:pt x="17313" y="3880"/>
                    <a:pt x="17036" y="3945"/>
                    <a:pt x="16770" y="3945"/>
                  </a:cubicBezTo>
                  <a:cubicBezTo>
                    <a:pt x="16185" y="3945"/>
                    <a:pt x="15653" y="3629"/>
                    <a:pt x="15239" y="3112"/>
                  </a:cubicBezTo>
                  <a:cubicBezTo>
                    <a:pt x="14763" y="2536"/>
                    <a:pt x="14462" y="1884"/>
                    <a:pt x="13961" y="1358"/>
                  </a:cubicBezTo>
                  <a:cubicBezTo>
                    <a:pt x="13550" y="910"/>
                    <a:pt x="13072" y="703"/>
                    <a:pt x="12587" y="703"/>
                  </a:cubicBezTo>
                  <a:cubicBezTo>
                    <a:pt x="12095" y="703"/>
                    <a:pt x="11596" y="916"/>
                    <a:pt x="11154" y="1308"/>
                  </a:cubicBezTo>
                  <a:cubicBezTo>
                    <a:pt x="10227" y="2135"/>
                    <a:pt x="9675" y="3313"/>
                    <a:pt x="8648" y="4014"/>
                  </a:cubicBezTo>
                  <a:cubicBezTo>
                    <a:pt x="8338" y="4235"/>
                    <a:pt x="7994" y="4361"/>
                    <a:pt x="7646" y="4361"/>
                  </a:cubicBezTo>
                  <a:cubicBezTo>
                    <a:pt x="7402" y="4361"/>
                    <a:pt x="7156" y="4299"/>
                    <a:pt x="6918" y="4165"/>
                  </a:cubicBezTo>
                  <a:cubicBezTo>
                    <a:pt x="6242" y="3839"/>
                    <a:pt x="5841" y="3137"/>
                    <a:pt x="5389" y="2586"/>
                  </a:cubicBezTo>
                  <a:cubicBezTo>
                    <a:pt x="4963" y="2110"/>
                    <a:pt x="4462" y="1658"/>
                    <a:pt x="3810" y="1633"/>
                  </a:cubicBezTo>
                  <a:cubicBezTo>
                    <a:pt x="3790" y="1633"/>
                    <a:pt x="3769" y="1632"/>
                    <a:pt x="3749" y="1632"/>
                  </a:cubicBezTo>
                  <a:cubicBezTo>
                    <a:pt x="3126" y="1632"/>
                    <a:pt x="2619" y="1998"/>
                    <a:pt x="2206" y="2410"/>
                  </a:cubicBezTo>
                  <a:cubicBezTo>
                    <a:pt x="1680" y="2962"/>
                    <a:pt x="1254" y="3588"/>
                    <a:pt x="678" y="4090"/>
                  </a:cubicBezTo>
                  <a:cubicBezTo>
                    <a:pt x="477" y="4265"/>
                    <a:pt x="252" y="4415"/>
                    <a:pt x="1" y="4516"/>
                  </a:cubicBezTo>
                  <a:cubicBezTo>
                    <a:pt x="1" y="4566"/>
                    <a:pt x="1" y="4641"/>
                    <a:pt x="1" y="4691"/>
                  </a:cubicBezTo>
                  <a:cubicBezTo>
                    <a:pt x="1229" y="4190"/>
                    <a:pt x="1780" y="2736"/>
                    <a:pt x="2908" y="2034"/>
                  </a:cubicBezTo>
                  <a:cubicBezTo>
                    <a:pt x="3211" y="1844"/>
                    <a:pt x="3488" y="1763"/>
                    <a:pt x="3746" y="1763"/>
                  </a:cubicBezTo>
                  <a:cubicBezTo>
                    <a:pt x="4876" y="1763"/>
                    <a:pt x="5626" y="3321"/>
                    <a:pt x="6442" y="4014"/>
                  </a:cubicBezTo>
                  <a:cubicBezTo>
                    <a:pt x="6782" y="4315"/>
                    <a:pt x="7202" y="4503"/>
                    <a:pt x="7651" y="4503"/>
                  </a:cubicBezTo>
                  <a:cubicBezTo>
                    <a:pt x="7764" y="4503"/>
                    <a:pt x="7880" y="4491"/>
                    <a:pt x="7996" y="4466"/>
                  </a:cubicBezTo>
                  <a:cubicBezTo>
                    <a:pt x="8522" y="4365"/>
                    <a:pt x="8948" y="4014"/>
                    <a:pt x="9299" y="3638"/>
                  </a:cubicBezTo>
                  <a:cubicBezTo>
                    <a:pt x="10151" y="2786"/>
                    <a:pt x="10753" y="1508"/>
                    <a:pt x="11856" y="982"/>
                  </a:cubicBezTo>
                  <a:cubicBezTo>
                    <a:pt x="12112" y="855"/>
                    <a:pt x="12350" y="800"/>
                    <a:pt x="12571" y="800"/>
                  </a:cubicBezTo>
                  <a:cubicBezTo>
                    <a:pt x="13709" y="800"/>
                    <a:pt x="14409" y="2269"/>
                    <a:pt x="15039" y="3087"/>
                  </a:cubicBezTo>
                  <a:cubicBezTo>
                    <a:pt x="15440" y="3638"/>
                    <a:pt x="15966" y="4065"/>
                    <a:pt x="16668" y="4090"/>
                  </a:cubicBezTo>
                  <a:cubicBezTo>
                    <a:pt x="16699" y="4091"/>
                    <a:pt x="16731" y="4092"/>
                    <a:pt x="16762" y="4092"/>
                  </a:cubicBezTo>
                  <a:cubicBezTo>
                    <a:pt x="17649" y="4092"/>
                    <a:pt x="18417" y="3416"/>
                    <a:pt x="18973" y="2786"/>
                  </a:cubicBezTo>
                  <a:cubicBezTo>
                    <a:pt x="19600" y="2059"/>
                    <a:pt x="20051" y="1207"/>
                    <a:pt x="20828" y="631"/>
                  </a:cubicBezTo>
                  <a:cubicBezTo>
                    <a:pt x="21254" y="320"/>
                    <a:pt x="21706" y="173"/>
                    <a:pt x="22154" y="173"/>
                  </a:cubicBezTo>
                  <a:cubicBezTo>
                    <a:pt x="22680" y="173"/>
                    <a:pt x="23199" y="377"/>
                    <a:pt x="23660" y="756"/>
                  </a:cubicBezTo>
                  <a:cubicBezTo>
                    <a:pt x="24989" y="1884"/>
                    <a:pt x="25540" y="4065"/>
                    <a:pt x="27370" y="4591"/>
                  </a:cubicBezTo>
                  <a:cubicBezTo>
                    <a:pt x="27563" y="4648"/>
                    <a:pt x="27748" y="4674"/>
                    <a:pt x="27924" y="4674"/>
                  </a:cubicBezTo>
                  <a:cubicBezTo>
                    <a:pt x="29066" y="4674"/>
                    <a:pt x="29841" y="3573"/>
                    <a:pt x="30427" y="2661"/>
                  </a:cubicBezTo>
                  <a:cubicBezTo>
                    <a:pt x="30803" y="2085"/>
                    <a:pt x="31179" y="1433"/>
                    <a:pt x="31755" y="1032"/>
                  </a:cubicBezTo>
                  <a:cubicBezTo>
                    <a:pt x="32072" y="811"/>
                    <a:pt x="32442" y="697"/>
                    <a:pt x="32811" y="697"/>
                  </a:cubicBezTo>
                  <a:cubicBezTo>
                    <a:pt x="33113" y="697"/>
                    <a:pt x="33415" y="774"/>
                    <a:pt x="33685" y="932"/>
                  </a:cubicBezTo>
                  <a:cubicBezTo>
                    <a:pt x="34888" y="1608"/>
                    <a:pt x="35490" y="2987"/>
                    <a:pt x="36542" y="3814"/>
                  </a:cubicBezTo>
                  <a:cubicBezTo>
                    <a:pt x="36985" y="4151"/>
                    <a:pt x="37515" y="4364"/>
                    <a:pt x="38060" y="4364"/>
                  </a:cubicBezTo>
                  <a:cubicBezTo>
                    <a:pt x="38164" y="4364"/>
                    <a:pt x="38268" y="4356"/>
                    <a:pt x="38372" y="4340"/>
                  </a:cubicBezTo>
                  <a:cubicBezTo>
                    <a:pt x="39249" y="4215"/>
                    <a:pt x="39951" y="3613"/>
                    <a:pt x="40502" y="2987"/>
                  </a:cubicBezTo>
                  <a:cubicBezTo>
                    <a:pt x="41204" y="2235"/>
                    <a:pt x="41781" y="1383"/>
                    <a:pt x="42633" y="806"/>
                  </a:cubicBezTo>
                  <a:cubicBezTo>
                    <a:pt x="43099" y="477"/>
                    <a:pt x="43648" y="253"/>
                    <a:pt x="44180" y="253"/>
                  </a:cubicBezTo>
                  <a:cubicBezTo>
                    <a:pt x="44621" y="253"/>
                    <a:pt x="45051" y="407"/>
                    <a:pt x="45415" y="781"/>
                  </a:cubicBezTo>
                  <a:cubicBezTo>
                    <a:pt x="46417" y="1834"/>
                    <a:pt x="46492" y="3989"/>
                    <a:pt x="48322" y="4039"/>
                  </a:cubicBezTo>
                  <a:cubicBezTo>
                    <a:pt x="48343" y="4040"/>
                    <a:pt x="48363" y="4040"/>
                    <a:pt x="48384" y="4040"/>
                  </a:cubicBezTo>
                  <a:cubicBezTo>
                    <a:pt x="49261" y="4040"/>
                    <a:pt x="50041" y="3526"/>
                    <a:pt x="50678" y="3012"/>
                  </a:cubicBezTo>
                  <a:cubicBezTo>
                    <a:pt x="51530" y="2335"/>
                    <a:pt x="52207" y="1458"/>
                    <a:pt x="53184" y="982"/>
                  </a:cubicBezTo>
                  <a:cubicBezTo>
                    <a:pt x="53541" y="804"/>
                    <a:pt x="53904" y="713"/>
                    <a:pt x="54255" y="713"/>
                  </a:cubicBezTo>
                  <a:cubicBezTo>
                    <a:pt x="54842" y="713"/>
                    <a:pt x="55392" y="966"/>
                    <a:pt x="55816" y="1483"/>
                  </a:cubicBezTo>
                  <a:cubicBezTo>
                    <a:pt x="56292" y="2034"/>
                    <a:pt x="56568" y="2736"/>
                    <a:pt x="56994" y="3338"/>
                  </a:cubicBezTo>
                  <a:cubicBezTo>
                    <a:pt x="57320" y="3839"/>
                    <a:pt x="57771" y="4240"/>
                    <a:pt x="58397" y="4315"/>
                  </a:cubicBezTo>
                  <a:cubicBezTo>
                    <a:pt x="58439" y="4324"/>
                    <a:pt x="58481" y="4326"/>
                    <a:pt x="58523" y="4326"/>
                  </a:cubicBezTo>
                  <a:cubicBezTo>
                    <a:pt x="58606" y="4326"/>
                    <a:pt x="58690" y="4315"/>
                    <a:pt x="58773" y="4315"/>
                  </a:cubicBezTo>
                  <a:cubicBezTo>
                    <a:pt x="58748" y="4265"/>
                    <a:pt x="58748" y="4215"/>
                    <a:pt x="58748" y="4165"/>
                  </a:cubicBezTo>
                  <a:cubicBezTo>
                    <a:pt x="58675" y="4175"/>
                    <a:pt x="58603" y="4181"/>
                    <a:pt x="58528" y="4181"/>
                  </a:cubicBezTo>
                  <a:cubicBezTo>
                    <a:pt x="58423" y="4181"/>
                    <a:pt x="58314" y="4169"/>
                    <a:pt x="58197" y="4140"/>
                  </a:cubicBezTo>
                  <a:cubicBezTo>
                    <a:pt x="57470" y="3939"/>
                    <a:pt x="57069" y="3237"/>
                    <a:pt x="56718" y="2611"/>
                  </a:cubicBezTo>
                  <a:cubicBezTo>
                    <a:pt x="56392" y="2034"/>
                    <a:pt x="56066" y="1408"/>
                    <a:pt x="55540" y="982"/>
                  </a:cubicBezTo>
                  <a:cubicBezTo>
                    <a:pt x="55144" y="663"/>
                    <a:pt x="54734" y="532"/>
                    <a:pt x="54324" y="532"/>
                  </a:cubicBezTo>
                  <a:cubicBezTo>
                    <a:pt x="53124" y="532"/>
                    <a:pt x="51926" y="1651"/>
                    <a:pt x="51104" y="2435"/>
                  </a:cubicBezTo>
                  <a:cubicBezTo>
                    <a:pt x="50388" y="3126"/>
                    <a:pt x="49430" y="3915"/>
                    <a:pt x="48371" y="3915"/>
                  </a:cubicBezTo>
                  <a:cubicBezTo>
                    <a:pt x="48355" y="3915"/>
                    <a:pt x="48338" y="3915"/>
                    <a:pt x="48322" y="3914"/>
                  </a:cubicBezTo>
                  <a:cubicBezTo>
                    <a:pt x="47319" y="3864"/>
                    <a:pt x="46818" y="3037"/>
                    <a:pt x="46417" y="2235"/>
                  </a:cubicBezTo>
                  <a:cubicBezTo>
                    <a:pt x="46116" y="1583"/>
                    <a:pt x="45841" y="882"/>
                    <a:pt x="45239" y="455"/>
                  </a:cubicBezTo>
                  <a:cubicBezTo>
                    <a:pt x="44909" y="214"/>
                    <a:pt x="44539" y="108"/>
                    <a:pt x="44164" y="108"/>
                  </a:cubicBezTo>
                  <a:cubicBezTo>
                    <a:pt x="43799" y="108"/>
                    <a:pt x="43429" y="208"/>
                    <a:pt x="43084" y="380"/>
                  </a:cubicBezTo>
                  <a:cubicBezTo>
                    <a:pt x="42207" y="781"/>
                    <a:pt x="41580" y="1508"/>
                    <a:pt x="40979" y="2235"/>
                  </a:cubicBezTo>
                  <a:cubicBezTo>
                    <a:pt x="40377" y="2962"/>
                    <a:pt x="39675" y="3789"/>
                    <a:pt x="38748" y="4115"/>
                  </a:cubicBezTo>
                  <a:cubicBezTo>
                    <a:pt x="38503" y="4201"/>
                    <a:pt x="38270" y="4240"/>
                    <a:pt x="38048" y="4240"/>
                  </a:cubicBezTo>
                  <a:cubicBezTo>
                    <a:pt x="36798" y="4240"/>
                    <a:pt x="35902" y="2996"/>
                    <a:pt x="35114" y="2059"/>
                  </a:cubicBezTo>
                  <a:cubicBezTo>
                    <a:pt x="34514" y="1335"/>
                    <a:pt x="33742" y="542"/>
                    <a:pt x="32786" y="542"/>
                  </a:cubicBezTo>
                  <a:cubicBezTo>
                    <a:pt x="32585" y="542"/>
                    <a:pt x="32375" y="577"/>
                    <a:pt x="32156" y="656"/>
                  </a:cubicBezTo>
                  <a:cubicBezTo>
                    <a:pt x="30928" y="1107"/>
                    <a:pt x="30402" y="2586"/>
                    <a:pt x="29650" y="3538"/>
                  </a:cubicBezTo>
                  <a:cubicBezTo>
                    <a:pt x="29211" y="4099"/>
                    <a:pt x="28606" y="4542"/>
                    <a:pt x="27857" y="4542"/>
                  </a:cubicBezTo>
                  <a:cubicBezTo>
                    <a:pt x="27837" y="4542"/>
                    <a:pt x="27816" y="4541"/>
                    <a:pt x="27796" y="4541"/>
                  </a:cubicBezTo>
                  <a:cubicBezTo>
                    <a:pt x="26793" y="4466"/>
                    <a:pt x="25991" y="3588"/>
                    <a:pt x="25440" y="2811"/>
                  </a:cubicBezTo>
                  <a:cubicBezTo>
                    <a:pt x="24643" y="1696"/>
                    <a:pt x="23701" y="1"/>
                    <a:pt x="221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3;p72">
              <a:extLst>
                <a:ext uri="{FF2B5EF4-FFF2-40B4-BE49-F238E27FC236}">
                  <a16:creationId xmlns:a16="http://schemas.microsoft.com/office/drawing/2014/main" id="{976DFCC9-85BA-2E62-E726-85242D1DE149}"/>
                </a:ext>
              </a:extLst>
            </p:cNvPr>
            <p:cNvSpPr/>
            <p:nvPr/>
          </p:nvSpPr>
          <p:spPr>
            <a:xfrm>
              <a:off x="5901572" y="1791128"/>
              <a:ext cx="970491" cy="1060281"/>
            </a:xfrm>
            <a:custGeom>
              <a:avLst/>
              <a:gdLst/>
              <a:ahLst/>
              <a:cxnLst/>
              <a:rect l="l" t="t" r="r" b="b"/>
              <a:pathLst>
                <a:path w="18623" h="20346" extrusionOk="0">
                  <a:moveTo>
                    <a:pt x="9147" y="1"/>
                  </a:moveTo>
                  <a:cubicBezTo>
                    <a:pt x="8705" y="1"/>
                    <a:pt x="8254" y="47"/>
                    <a:pt x="7795" y="145"/>
                  </a:cubicBezTo>
                  <a:cubicBezTo>
                    <a:pt x="2758" y="1197"/>
                    <a:pt x="51" y="3378"/>
                    <a:pt x="26" y="5658"/>
                  </a:cubicBezTo>
                  <a:cubicBezTo>
                    <a:pt x="1" y="7939"/>
                    <a:pt x="1680" y="9694"/>
                    <a:pt x="2582" y="11674"/>
                  </a:cubicBezTo>
                  <a:cubicBezTo>
                    <a:pt x="2883" y="12275"/>
                    <a:pt x="3058" y="13353"/>
                    <a:pt x="2808" y="13954"/>
                  </a:cubicBezTo>
                  <a:cubicBezTo>
                    <a:pt x="2707" y="14205"/>
                    <a:pt x="2532" y="14456"/>
                    <a:pt x="2657" y="14656"/>
                  </a:cubicBezTo>
                  <a:cubicBezTo>
                    <a:pt x="2732" y="14781"/>
                    <a:pt x="2883" y="14831"/>
                    <a:pt x="3033" y="14882"/>
                  </a:cubicBezTo>
                  <a:cubicBezTo>
                    <a:pt x="3258" y="14941"/>
                    <a:pt x="3489" y="14966"/>
                    <a:pt x="3722" y="14966"/>
                  </a:cubicBezTo>
                  <a:cubicBezTo>
                    <a:pt x="3983" y="14966"/>
                    <a:pt x="4248" y="14934"/>
                    <a:pt x="4512" y="14882"/>
                  </a:cubicBezTo>
                  <a:lnTo>
                    <a:pt x="4512" y="14882"/>
                  </a:lnTo>
                  <a:lnTo>
                    <a:pt x="4487" y="14907"/>
                  </a:lnTo>
                  <a:cubicBezTo>
                    <a:pt x="5214" y="16260"/>
                    <a:pt x="6567" y="17263"/>
                    <a:pt x="8071" y="17588"/>
                  </a:cubicBezTo>
                  <a:cubicBezTo>
                    <a:pt x="8406" y="17656"/>
                    <a:pt x="8727" y="17688"/>
                    <a:pt x="9043" y="17688"/>
                  </a:cubicBezTo>
                  <a:cubicBezTo>
                    <a:pt x="10140" y="17688"/>
                    <a:pt x="11175" y="17298"/>
                    <a:pt x="12557" y="16636"/>
                  </a:cubicBezTo>
                  <a:lnTo>
                    <a:pt x="14462" y="20345"/>
                  </a:lnTo>
                  <a:cubicBezTo>
                    <a:pt x="14462" y="20345"/>
                    <a:pt x="17144" y="20295"/>
                    <a:pt x="18622" y="17563"/>
                  </a:cubicBezTo>
                  <a:lnTo>
                    <a:pt x="16868" y="14556"/>
                  </a:lnTo>
                  <a:cubicBezTo>
                    <a:pt x="16868" y="14556"/>
                    <a:pt x="18572" y="13202"/>
                    <a:pt x="17820" y="8741"/>
                  </a:cubicBezTo>
                  <a:cubicBezTo>
                    <a:pt x="17114" y="4661"/>
                    <a:pt x="13588" y="1"/>
                    <a:pt x="9147"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4;p72">
              <a:extLst>
                <a:ext uri="{FF2B5EF4-FFF2-40B4-BE49-F238E27FC236}">
                  <a16:creationId xmlns:a16="http://schemas.microsoft.com/office/drawing/2014/main" id="{F905D288-52C8-DDD1-4C0B-0E10557D8CCD}"/>
                </a:ext>
              </a:extLst>
            </p:cNvPr>
            <p:cNvSpPr/>
            <p:nvPr/>
          </p:nvSpPr>
          <p:spPr>
            <a:xfrm>
              <a:off x="5898967" y="1787428"/>
              <a:ext cx="977005" cy="1067889"/>
            </a:xfrm>
            <a:custGeom>
              <a:avLst/>
              <a:gdLst/>
              <a:ahLst/>
              <a:cxnLst/>
              <a:rect l="l" t="t" r="r" b="b"/>
              <a:pathLst>
                <a:path w="18748" h="20492" extrusionOk="0">
                  <a:moveTo>
                    <a:pt x="9121" y="137"/>
                  </a:moveTo>
                  <a:cubicBezTo>
                    <a:pt x="10517" y="137"/>
                    <a:pt x="11842" y="582"/>
                    <a:pt x="13008" y="1344"/>
                  </a:cubicBezTo>
                  <a:cubicBezTo>
                    <a:pt x="14236" y="2146"/>
                    <a:pt x="15289" y="3273"/>
                    <a:pt x="16091" y="4526"/>
                  </a:cubicBezTo>
                  <a:cubicBezTo>
                    <a:pt x="16868" y="5755"/>
                    <a:pt x="17469" y="7133"/>
                    <a:pt x="17745" y="8562"/>
                  </a:cubicBezTo>
                  <a:cubicBezTo>
                    <a:pt x="17920" y="9414"/>
                    <a:pt x="17996" y="10266"/>
                    <a:pt x="17996" y="11143"/>
                  </a:cubicBezTo>
                  <a:cubicBezTo>
                    <a:pt x="17971" y="11745"/>
                    <a:pt x="17895" y="12371"/>
                    <a:pt x="17745" y="12973"/>
                  </a:cubicBezTo>
                  <a:cubicBezTo>
                    <a:pt x="17595" y="13524"/>
                    <a:pt x="17344" y="14126"/>
                    <a:pt x="16918" y="14527"/>
                  </a:cubicBezTo>
                  <a:cubicBezTo>
                    <a:pt x="16893" y="14552"/>
                    <a:pt x="16893" y="14577"/>
                    <a:pt x="16868" y="14577"/>
                  </a:cubicBezTo>
                  <a:cubicBezTo>
                    <a:pt x="16843" y="14602"/>
                    <a:pt x="16843" y="14652"/>
                    <a:pt x="16843" y="14677"/>
                  </a:cubicBezTo>
                  <a:cubicBezTo>
                    <a:pt x="17043" y="15003"/>
                    <a:pt x="17244" y="15354"/>
                    <a:pt x="17444" y="15679"/>
                  </a:cubicBezTo>
                  <a:cubicBezTo>
                    <a:pt x="17745" y="16206"/>
                    <a:pt x="18071" y="16757"/>
                    <a:pt x="18372" y="17283"/>
                  </a:cubicBezTo>
                  <a:cubicBezTo>
                    <a:pt x="18440" y="17397"/>
                    <a:pt x="18508" y="17510"/>
                    <a:pt x="18576" y="17624"/>
                  </a:cubicBezTo>
                  <a:lnTo>
                    <a:pt x="18576" y="17624"/>
                  </a:lnTo>
                  <a:cubicBezTo>
                    <a:pt x="18101" y="18484"/>
                    <a:pt x="17431" y="19220"/>
                    <a:pt x="16567" y="19689"/>
                  </a:cubicBezTo>
                  <a:cubicBezTo>
                    <a:pt x="16041" y="20015"/>
                    <a:pt x="15439" y="20216"/>
                    <a:pt x="14838" y="20316"/>
                  </a:cubicBezTo>
                  <a:cubicBezTo>
                    <a:pt x="14745" y="20339"/>
                    <a:pt x="14631" y="20341"/>
                    <a:pt x="14536" y="20341"/>
                  </a:cubicBezTo>
                  <a:lnTo>
                    <a:pt x="14536" y="20341"/>
                  </a:lnTo>
                  <a:cubicBezTo>
                    <a:pt x="14321" y="19932"/>
                    <a:pt x="14127" y="19523"/>
                    <a:pt x="13910" y="19138"/>
                  </a:cubicBezTo>
                  <a:cubicBezTo>
                    <a:pt x="13585" y="18461"/>
                    <a:pt x="13234" y="17785"/>
                    <a:pt x="12883" y="17133"/>
                  </a:cubicBezTo>
                  <a:cubicBezTo>
                    <a:pt x="12808" y="16983"/>
                    <a:pt x="12732" y="16832"/>
                    <a:pt x="12657" y="16657"/>
                  </a:cubicBezTo>
                  <a:cubicBezTo>
                    <a:pt x="12632" y="16632"/>
                    <a:pt x="12582" y="16632"/>
                    <a:pt x="12557" y="16632"/>
                  </a:cubicBezTo>
                  <a:cubicBezTo>
                    <a:pt x="11480" y="17171"/>
                    <a:pt x="10330" y="17685"/>
                    <a:pt x="9109" y="17685"/>
                  </a:cubicBezTo>
                  <a:cubicBezTo>
                    <a:pt x="9081" y="17685"/>
                    <a:pt x="9052" y="17685"/>
                    <a:pt x="9023" y="17684"/>
                  </a:cubicBezTo>
                  <a:cubicBezTo>
                    <a:pt x="7870" y="17684"/>
                    <a:pt x="6717" y="17208"/>
                    <a:pt x="5840" y="16456"/>
                  </a:cubicBezTo>
                  <a:cubicBezTo>
                    <a:pt x="5350" y="16040"/>
                    <a:pt x="4933" y="15552"/>
                    <a:pt x="4610" y="14992"/>
                  </a:cubicBezTo>
                  <a:lnTo>
                    <a:pt x="4610" y="14992"/>
                  </a:lnTo>
                  <a:cubicBezTo>
                    <a:pt x="4634" y="14946"/>
                    <a:pt x="4602" y="14875"/>
                    <a:pt x="4554" y="14875"/>
                  </a:cubicBezTo>
                  <a:cubicBezTo>
                    <a:pt x="4548" y="14875"/>
                    <a:pt x="4543" y="14876"/>
                    <a:pt x="4537" y="14877"/>
                  </a:cubicBezTo>
                  <a:cubicBezTo>
                    <a:pt x="4286" y="14940"/>
                    <a:pt x="4017" y="14978"/>
                    <a:pt x="3751" y="14978"/>
                  </a:cubicBezTo>
                  <a:cubicBezTo>
                    <a:pt x="3484" y="14978"/>
                    <a:pt x="3221" y="14940"/>
                    <a:pt x="2983" y="14852"/>
                  </a:cubicBezTo>
                  <a:cubicBezTo>
                    <a:pt x="2883" y="14802"/>
                    <a:pt x="2782" y="14752"/>
                    <a:pt x="2757" y="14652"/>
                  </a:cubicBezTo>
                  <a:cubicBezTo>
                    <a:pt x="2707" y="14527"/>
                    <a:pt x="2757" y="14401"/>
                    <a:pt x="2808" y="14276"/>
                  </a:cubicBezTo>
                  <a:cubicBezTo>
                    <a:pt x="2883" y="14126"/>
                    <a:pt x="2983" y="13950"/>
                    <a:pt x="3008" y="13775"/>
                  </a:cubicBezTo>
                  <a:cubicBezTo>
                    <a:pt x="3083" y="13374"/>
                    <a:pt x="3058" y="12973"/>
                    <a:pt x="2983" y="12597"/>
                  </a:cubicBezTo>
                  <a:cubicBezTo>
                    <a:pt x="2908" y="12221"/>
                    <a:pt x="2782" y="11845"/>
                    <a:pt x="2607" y="11519"/>
                  </a:cubicBezTo>
                  <a:cubicBezTo>
                    <a:pt x="1880" y="10015"/>
                    <a:pt x="752" y="8662"/>
                    <a:pt x="326" y="7033"/>
                  </a:cubicBezTo>
                  <a:cubicBezTo>
                    <a:pt x="151" y="6406"/>
                    <a:pt x="76" y="5704"/>
                    <a:pt x="251" y="5078"/>
                  </a:cubicBezTo>
                  <a:cubicBezTo>
                    <a:pt x="351" y="4602"/>
                    <a:pt x="577" y="4176"/>
                    <a:pt x="878" y="3775"/>
                  </a:cubicBezTo>
                  <a:cubicBezTo>
                    <a:pt x="1630" y="2747"/>
                    <a:pt x="2808" y="2045"/>
                    <a:pt x="3935" y="1519"/>
                  </a:cubicBezTo>
                  <a:cubicBezTo>
                    <a:pt x="4712" y="1168"/>
                    <a:pt x="5514" y="892"/>
                    <a:pt x="6341" y="667"/>
                  </a:cubicBezTo>
                  <a:cubicBezTo>
                    <a:pt x="7168" y="416"/>
                    <a:pt x="8046" y="191"/>
                    <a:pt x="8898" y="140"/>
                  </a:cubicBezTo>
                  <a:cubicBezTo>
                    <a:pt x="8972" y="138"/>
                    <a:pt x="9047" y="137"/>
                    <a:pt x="9121" y="137"/>
                  </a:cubicBezTo>
                  <a:close/>
                  <a:moveTo>
                    <a:pt x="9223" y="0"/>
                  </a:moveTo>
                  <a:cubicBezTo>
                    <a:pt x="8648" y="0"/>
                    <a:pt x="8084" y="88"/>
                    <a:pt x="7519" y="216"/>
                  </a:cubicBezTo>
                  <a:cubicBezTo>
                    <a:pt x="6617" y="416"/>
                    <a:pt x="5715" y="667"/>
                    <a:pt x="4838" y="993"/>
                  </a:cubicBezTo>
                  <a:cubicBezTo>
                    <a:pt x="3534" y="1494"/>
                    <a:pt x="2206" y="2146"/>
                    <a:pt x="1204" y="3173"/>
                  </a:cubicBezTo>
                  <a:cubicBezTo>
                    <a:pt x="828" y="3549"/>
                    <a:pt x="527" y="3975"/>
                    <a:pt x="301" y="4476"/>
                  </a:cubicBezTo>
                  <a:cubicBezTo>
                    <a:pt x="101" y="4927"/>
                    <a:pt x="1" y="5429"/>
                    <a:pt x="1" y="5930"/>
                  </a:cubicBezTo>
                  <a:cubicBezTo>
                    <a:pt x="51" y="7709"/>
                    <a:pt x="1128" y="9163"/>
                    <a:pt x="1980" y="10642"/>
                  </a:cubicBezTo>
                  <a:cubicBezTo>
                    <a:pt x="2181" y="11018"/>
                    <a:pt x="2407" y="11394"/>
                    <a:pt x="2582" y="11770"/>
                  </a:cubicBezTo>
                  <a:cubicBezTo>
                    <a:pt x="2757" y="12146"/>
                    <a:pt x="2858" y="12572"/>
                    <a:pt x="2883" y="12973"/>
                  </a:cubicBezTo>
                  <a:cubicBezTo>
                    <a:pt x="2933" y="13374"/>
                    <a:pt x="2908" y="13750"/>
                    <a:pt x="2732" y="14126"/>
                  </a:cubicBezTo>
                  <a:cubicBezTo>
                    <a:pt x="2657" y="14301"/>
                    <a:pt x="2532" y="14527"/>
                    <a:pt x="2632" y="14727"/>
                  </a:cubicBezTo>
                  <a:cubicBezTo>
                    <a:pt x="2707" y="14928"/>
                    <a:pt x="2908" y="14978"/>
                    <a:pt x="3108" y="15028"/>
                  </a:cubicBezTo>
                  <a:cubicBezTo>
                    <a:pt x="3346" y="15078"/>
                    <a:pt x="3591" y="15103"/>
                    <a:pt x="3835" y="15103"/>
                  </a:cubicBezTo>
                  <a:cubicBezTo>
                    <a:pt x="4049" y="15103"/>
                    <a:pt x="4262" y="15084"/>
                    <a:pt x="4471" y="15046"/>
                  </a:cubicBezTo>
                  <a:lnTo>
                    <a:pt x="4471" y="15046"/>
                  </a:lnTo>
                  <a:cubicBezTo>
                    <a:pt x="5049" y="16090"/>
                    <a:pt x="5972" y="16910"/>
                    <a:pt x="7068" y="17384"/>
                  </a:cubicBezTo>
                  <a:cubicBezTo>
                    <a:pt x="7620" y="17634"/>
                    <a:pt x="8196" y="17785"/>
                    <a:pt x="8772" y="17835"/>
                  </a:cubicBezTo>
                  <a:cubicBezTo>
                    <a:pt x="8849" y="17838"/>
                    <a:pt x="8925" y="17840"/>
                    <a:pt x="9000" y="17840"/>
                  </a:cubicBezTo>
                  <a:cubicBezTo>
                    <a:pt x="9520" y="17840"/>
                    <a:pt x="10020" y="17766"/>
                    <a:pt x="10502" y="17634"/>
                  </a:cubicBezTo>
                  <a:cubicBezTo>
                    <a:pt x="11205" y="17440"/>
                    <a:pt x="11884" y="17129"/>
                    <a:pt x="12563" y="16792"/>
                  </a:cubicBezTo>
                  <a:lnTo>
                    <a:pt x="12563" y="16792"/>
                  </a:lnTo>
                  <a:cubicBezTo>
                    <a:pt x="12776" y="17198"/>
                    <a:pt x="12968" y="17604"/>
                    <a:pt x="13184" y="18010"/>
                  </a:cubicBezTo>
                  <a:cubicBezTo>
                    <a:pt x="13509" y="18662"/>
                    <a:pt x="13860" y="19339"/>
                    <a:pt x="14211" y="19990"/>
                  </a:cubicBezTo>
                  <a:lnTo>
                    <a:pt x="14437" y="20466"/>
                  </a:lnTo>
                  <a:cubicBezTo>
                    <a:pt x="14462" y="20491"/>
                    <a:pt x="14487" y="20491"/>
                    <a:pt x="14512" y="20491"/>
                  </a:cubicBezTo>
                  <a:cubicBezTo>
                    <a:pt x="14813" y="20491"/>
                    <a:pt x="15138" y="20416"/>
                    <a:pt x="15439" y="20341"/>
                  </a:cubicBezTo>
                  <a:cubicBezTo>
                    <a:pt x="16166" y="20141"/>
                    <a:pt x="16843" y="19765"/>
                    <a:pt x="17419" y="19288"/>
                  </a:cubicBezTo>
                  <a:cubicBezTo>
                    <a:pt x="17795" y="18988"/>
                    <a:pt x="18121" y="18612"/>
                    <a:pt x="18397" y="18211"/>
                  </a:cubicBezTo>
                  <a:cubicBezTo>
                    <a:pt x="18472" y="18085"/>
                    <a:pt x="18547" y="17985"/>
                    <a:pt x="18622" y="17860"/>
                  </a:cubicBezTo>
                  <a:cubicBezTo>
                    <a:pt x="18647" y="17785"/>
                    <a:pt x="18747" y="17659"/>
                    <a:pt x="18722" y="17584"/>
                  </a:cubicBezTo>
                  <a:cubicBezTo>
                    <a:pt x="18722" y="17559"/>
                    <a:pt x="18672" y="17509"/>
                    <a:pt x="18672" y="17484"/>
                  </a:cubicBezTo>
                  <a:lnTo>
                    <a:pt x="17770" y="15955"/>
                  </a:lnTo>
                  <a:cubicBezTo>
                    <a:pt x="17595" y="15679"/>
                    <a:pt x="17444" y="15379"/>
                    <a:pt x="17269" y="15103"/>
                  </a:cubicBezTo>
                  <a:cubicBezTo>
                    <a:pt x="17174" y="14960"/>
                    <a:pt x="17101" y="14772"/>
                    <a:pt x="17008" y="14646"/>
                  </a:cubicBezTo>
                  <a:lnTo>
                    <a:pt x="17008" y="14646"/>
                  </a:lnTo>
                  <a:cubicBezTo>
                    <a:pt x="17070" y="14592"/>
                    <a:pt x="17132" y="14513"/>
                    <a:pt x="17194" y="14451"/>
                  </a:cubicBezTo>
                  <a:cubicBezTo>
                    <a:pt x="17394" y="14201"/>
                    <a:pt x="17544" y="13900"/>
                    <a:pt x="17670" y="13624"/>
                  </a:cubicBezTo>
                  <a:cubicBezTo>
                    <a:pt x="18171" y="12421"/>
                    <a:pt x="18196" y="11043"/>
                    <a:pt x="18071" y="9765"/>
                  </a:cubicBezTo>
                  <a:cubicBezTo>
                    <a:pt x="17996" y="8963"/>
                    <a:pt x="17845" y="8161"/>
                    <a:pt x="17595" y="7409"/>
                  </a:cubicBezTo>
                  <a:cubicBezTo>
                    <a:pt x="17369" y="6682"/>
                    <a:pt x="17068" y="5980"/>
                    <a:pt x="16717" y="5328"/>
                  </a:cubicBezTo>
                  <a:cubicBezTo>
                    <a:pt x="15991" y="3975"/>
                    <a:pt x="15038" y="2747"/>
                    <a:pt x="13835" y="1770"/>
                  </a:cubicBezTo>
                  <a:cubicBezTo>
                    <a:pt x="12707" y="842"/>
                    <a:pt x="11329" y="191"/>
                    <a:pt x="9875" y="40"/>
                  </a:cubicBezTo>
                  <a:cubicBezTo>
                    <a:pt x="9656" y="13"/>
                    <a:pt x="9439" y="0"/>
                    <a:pt x="92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5;p72">
              <a:extLst>
                <a:ext uri="{FF2B5EF4-FFF2-40B4-BE49-F238E27FC236}">
                  <a16:creationId xmlns:a16="http://schemas.microsoft.com/office/drawing/2014/main" id="{4E097997-8FF7-1846-DF8F-7E688B56DCAA}"/>
                </a:ext>
              </a:extLst>
            </p:cNvPr>
            <p:cNvSpPr/>
            <p:nvPr/>
          </p:nvSpPr>
          <p:spPr>
            <a:xfrm>
              <a:off x="6167080" y="2246320"/>
              <a:ext cx="194275" cy="175671"/>
            </a:xfrm>
            <a:custGeom>
              <a:avLst/>
              <a:gdLst/>
              <a:ahLst/>
              <a:cxnLst/>
              <a:rect l="l" t="t" r="r" b="b"/>
              <a:pathLst>
                <a:path w="3728" h="3371" extrusionOk="0">
                  <a:moveTo>
                    <a:pt x="3194" y="0"/>
                  </a:moveTo>
                  <a:cubicBezTo>
                    <a:pt x="3143" y="0"/>
                    <a:pt x="3091" y="53"/>
                    <a:pt x="3126" y="106"/>
                  </a:cubicBezTo>
                  <a:cubicBezTo>
                    <a:pt x="3302" y="457"/>
                    <a:pt x="3427" y="858"/>
                    <a:pt x="3502" y="1234"/>
                  </a:cubicBezTo>
                  <a:cubicBezTo>
                    <a:pt x="3577" y="1635"/>
                    <a:pt x="3602" y="2061"/>
                    <a:pt x="3452" y="2437"/>
                  </a:cubicBezTo>
                  <a:cubicBezTo>
                    <a:pt x="3327" y="2838"/>
                    <a:pt x="3026" y="3089"/>
                    <a:pt x="2650" y="3189"/>
                  </a:cubicBezTo>
                  <a:cubicBezTo>
                    <a:pt x="2555" y="3212"/>
                    <a:pt x="2460" y="3222"/>
                    <a:pt x="2365" y="3222"/>
                  </a:cubicBezTo>
                  <a:cubicBezTo>
                    <a:pt x="1937" y="3222"/>
                    <a:pt x="1525" y="3009"/>
                    <a:pt x="1196" y="2763"/>
                  </a:cubicBezTo>
                  <a:cubicBezTo>
                    <a:pt x="770" y="2412"/>
                    <a:pt x="394" y="1961"/>
                    <a:pt x="144" y="1435"/>
                  </a:cubicBezTo>
                  <a:cubicBezTo>
                    <a:pt x="136" y="1413"/>
                    <a:pt x="120" y="1404"/>
                    <a:pt x="102" y="1404"/>
                  </a:cubicBezTo>
                  <a:cubicBezTo>
                    <a:pt x="58" y="1404"/>
                    <a:pt x="1" y="1457"/>
                    <a:pt x="18" y="1510"/>
                  </a:cubicBezTo>
                  <a:cubicBezTo>
                    <a:pt x="244" y="1986"/>
                    <a:pt x="595" y="2437"/>
                    <a:pt x="996" y="2788"/>
                  </a:cubicBezTo>
                  <a:cubicBezTo>
                    <a:pt x="1367" y="3090"/>
                    <a:pt x="1846" y="3370"/>
                    <a:pt x="2353" y="3370"/>
                  </a:cubicBezTo>
                  <a:cubicBezTo>
                    <a:pt x="2393" y="3370"/>
                    <a:pt x="2434" y="3368"/>
                    <a:pt x="2475" y="3365"/>
                  </a:cubicBezTo>
                  <a:cubicBezTo>
                    <a:pt x="2926" y="3315"/>
                    <a:pt x="3327" y="3064"/>
                    <a:pt x="3527" y="2663"/>
                  </a:cubicBezTo>
                  <a:cubicBezTo>
                    <a:pt x="3703" y="2287"/>
                    <a:pt x="3728" y="1836"/>
                    <a:pt x="3678" y="1435"/>
                  </a:cubicBezTo>
                  <a:cubicBezTo>
                    <a:pt x="3602" y="934"/>
                    <a:pt x="3452" y="457"/>
                    <a:pt x="3252" y="31"/>
                  </a:cubicBezTo>
                  <a:cubicBezTo>
                    <a:pt x="3237" y="9"/>
                    <a:pt x="3216" y="0"/>
                    <a:pt x="31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26;p72">
              <a:extLst>
                <a:ext uri="{FF2B5EF4-FFF2-40B4-BE49-F238E27FC236}">
                  <a16:creationId xmlns:a16="http://schemas.microsoft.com/office/drawing/2014/main" id="{8B3ED050-BF06-1D36-4345-7B4EAF6C911D}"/>
                </a:ext>
              </a:extLst>
            </p:cNvPr>
            <p:cNvSpPr/>
            <p:nvPr/>
          </p:nvSpPr>
          <p:spPr>
            <a:xfrm>
              <a:off x="6188602" y="2578165"/>
              <a:ext cx="181508" cy="63004"/>
            </a:xfrm>
            <a:custGeom>
              <a:avLst/>
              <a:gdLst/>
              <a:ahLst/>
              <a:cxnLst/>
              <a:rect l="l" t="t" r="r" b="b"/>
              <a:pathLst>
                <a:path w="3483" h="1209" extrusionOk="0">
                  <a:moveTo>
                    <a:pt x="2506" y="0"/>
                  </a:moveTo>
                  <a:cubicBezTo>
                    <a:pt x="1859" y="0"/>
                    <a:pt x="1206" y="196"/>
                    <a:pt x="658" y="556"/>
                  </a:cubicBezTo>
                  <a:cubicBezTo>
                    <a:pt x="433" y="706"/>
                    <a:pt x="232" y="881"/>
                    <a:pt x="57" y="1082"/>
                  </a:cubicBezTo>
                  <a:cubicBezTo>
                    <a:pt x="0" y="1138"/>
                    <a:pt x="42" y="1209"/>
                    <a:pt x="99" y="1209"/>
                  </a:cubicBezTo>
                  <a:cubicBezTo>
                    <a:pt x="118" y="1209"/>
                    <a:pt x="138" y="1201"/>
                    <a:pt x="157" y="1182"/>
                  </a:cubicBezTo>
                  <a:cubicBezTo>
                    <a:pt x="739" y="525"/>
                    <a:pt x="1616" y="149"/>
                    <a:pt x="2493" y="149"/>
                  </a:cubicBezTo>
                  <a:cubicBezTo>
                    <a:pt x="2787" y="149"/>
                    <a:pt x="3082" y="192"/>
                    <a:pt x="3365" y="280"/>
                  </a:cubicBezTo>
                  <a:cubicBezTo>
                    <a:pt x="3371" y="282"/>
                    <a:pt x="3376" y="283"/>
                    <a:pt x="3382" y="283"/>
                  </a:cubicBezTo>
                  <a:cubicBezTo>
                    <a:pt x="3447" y="283"/>
                    <a:pt x="3483" y="153"/>
                    <a:pt x="3390" y="129"/>
                  </a:cubicBezTo>
                  <a:cubicBezTo>
                    <a:pt x="3104" y="42"/>
                    <a:pt x="2806" y="0"/>
                    <a:pt x="250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27;p72">
              <a:extLst>
                <a:ext uri="{FF2B5EF4-FFF2-40B4-BE49-F238E27FC236}">
                  <a16:creationId xmlns:a16="http://schemas.microsoft.com/office/drawing/2014/main" id="{112475FF-C41C-DE05-85C8-A0FAE2654F4F}"/>
                </a:ext>
              </a:extLst>
            </p:cNvPr>
            <p:cNvSpPr/>
            <p:nvPr/>
          </p:nvSpPr>
          <p:spPr>
            <a:xfrm>
              <a:off x="6442280" y="2351116"/>
              <a:ext cx="122829" cy="181768"/>
            </a:xfrm>
            <a:custGeom>
              <a:avLst/>
              <a:gdLst/>
              <a:ahLst/>
              <a:cxnLst/>
              <a:rect l="l" t="t" r="r" b="b"/>
              <a:pathLst>
                <a:path w="2357" h="3488" extrusionOk="0">
                  <a:moveTo>
                    <a:pt x="1" y="0"/>
                  </a:moveTo>
                  <a:lnTo>
                    <a:pt x="1" y="50"/>
                  </a:lnTo>
                  <a:lnTo>
                    <a:pt x="176" y="1755"/>
                  </a:lnTo>
                  <a:cubicBezTo>
                    <a:pt x="201" y="2055"/>
                    <a:pt x="251" y="2356"/>
                    <a:pt x="326" y="2632"/>
                  </a:cubicBezTo>
                  <a:cubicBezTo>
                    <a:pt x="427" y="2908"/>
                    <a:pt x="602" y="3183"/>
                    <a:pt x="853" y="3334"/>
                  </a:cubicBezTo>
                  <a:cubicBezTo>
                    <a:pt x="1008" y="3437"/>
                    <a:pt x="1190" y="3487"/>
                    <a:pt x="1372" y="3487"/>
                  </a:cubicBezTo>
                  <a:cubicBezTo>
                    <a:pt x="1541" y="3487"/>
                    <a:pt x="1710" y="3443"/>
                    <a:pt x="1855" y="3359"/>
                  </a:cubicBezTo>
                  <a:cubicBezTo>
                    <a:pt x="2156" y="3183"/>
                    <a:pt x="2357" y="2857"/>
                    <a:pt x="2357" y="2507"/>
                  </a:cubicBezTo>
                  <a:cubicBezTo>
                    <a:pt x="2357" y="1980"/>
                    <a:pt x="1956" y="1554"/>
                    <a:pt x="1580" y="1203"/>
                  </a:cubicBezTo>
                  <a:cubicBezTo>
                    <a:pt x="1078" y="777"/>
                    <a:pt x="552" y="35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28;p72">
              <a:extLst>
                <a:ext uri="{FF2B5EF4-FFF2-40B4-BE49-F238E27FC236}">
                  <a16:creationId xmlns:a16="http://schemas.microsoft.com/office/drawing/2014/main" id="{840D3952-4D41-B873-A260-BC24CE4BCE59}"/>
                </a:ext>
              </a:extLst>
            </p:cNvPr>
            <p:cNvSpPr/>
            <p:nvPr/>
          </p:nvSpPr>
          <p:spPr>
            <a:xfrm>
              <a:off x="6437694" y="2346582"/>
              <a:ext cx="139192" cy="190211"/>
            </a:xfrm>
            <a:custGeom>
              <a:avLst/>
              <a:gdLst/>
              <a:ahLst/>
              <a:cxnLst/>
              <a:rect l="l" t="t" r="r" b="b"/>
              <a:pathLst>
                <a:path w="2671" h="3650" extrusionOk="0">
                  <a:moveTo>
                    <a:pt x="169" y="212"/>
                  </a:moveTo>
                  <a:cubicBezTo>
                    <a:pt x="635" y="541"/>
                    <a:pt x="1100" y="892"/>
                    <a:pt x="1542" y="1265"/>
                  </a:cubicBezTo>
                  <a:cubicBezTo>
                    <a:pt x="1918" y="1616"/>
                    <a:pt x="2369" y="2017"/>
                    <a:pt x="2394" y="2568"/>
                  </a:cubicBezTo>
                  <a:cubicBezTo>
                    <a:pt x="2394" y="3090"/>
                    <a:pt x="1968" y="3500"/>
                    <a:pt x="1455" y="3500"/>
                  </a:cubicBezTo>
                  <a:cubicBezTo>
                    <a:pt x="1426" y="3500"/>
                    <a:pt x="1396" y="3498"/>
                    <a:pt x="1367" y="3496"/>
                  </a:cubicBezTo>
                  <a:cubicBezTo>
                    <a:pt x="765" y="3421"/>
                    <a:pt x="490" y="2844"/>
                    <a:pt x="389" y="2318"/>
                  </a:cubicBezTo>
                  <a:cubicBezTo>
                    <a:pt x="339" y="1967"/>
                    <a:pt x="314" y="1591"/>
                    <a:pt x="264" y="1240"/>
                  </a:cubicBezTo>
                  <a:cubicBezTo>
                    <a:pt x="241" y="889"/>
                    <a:pt x="195" y="560"/>
                    <a:pt x="169" y="212"/>
                  </a:cubicBezTo>
                  <a:close/>
                  <a:moveTo>
                    <a:pt x="78" y="0"/>
                  </a:moveTo>
                  <a:cubicBezTo>
                    <a:pt x="34" y="0"/>
                    <a:pt x="1" y="53"/>
                    <a:pt x="22" y="98"/>
                  </a:cubicBezTo>
                  <a:lnTo>
                    <a:pt x="22" y="98"/>
                  </a:lnTo>
                  <a:cubicBezTo>
                    <a:pt x="17" y="108"/>
                    <a:pt x="13" y="122"/>
                    <a:pt x="13" y="137"/>
                  </a:cubicBezTo>
                  <a:cubicBezTo>
                    <a:pt x="64" y="488"/>
                    <a:pt x="89" y="864"/>
                    <a:pt x="139" y="1215"/>
                  </a:cubicBezTo>
                  <a:cubicBezTo>
                    <a:pt x="164" y="1566"/>
                    <a:pt x="189" y="1917"/>
                    <a:pt x="239" y="2268"/>
                  </a:cubicBezTo>
                  <a:cubicBezTo>
                    <a:pt x="339" y="2819"/>
                    <a:pt x="590" y="3446"/>
                    <a:pt x="1191" y="3621"/>
                  </a:cubicBezTo>
                  <a:cubicBezTo>
                    <a:pt x="1275" y="3640"/>
                    <a:pt x="1359" y="3649"/>
                    <a:pt x="1441" y="3649"/>
                  </a:cubicBezTo>
                  <a:cubicBezTo>
                    <a:pt x="1902" y="3649"/>
                    <a:pt x="2321" y="3362"/>
                    <a:pt x="2470" y="2894"/>
                  </a:cubicBezTo>
                  <a:cubicBezTo>
                    <a:pt x="2670" y="2318"/>
                    <a:pt x="2294" y="1792"/>
                    <a:pt x="1893" y="1416"/>
                  </a:cubicBezTo>
                  <a:cubicBezTo>
                    <a:pt x="1367" y="889"/>
                    <a:pt x="740" y="438"/>
                    <a:pt x="114" y="12"/>
                  </a:cubicBezTo>
                  <a:cubicBezTo>
                    <a:pt x="102" y="4"/>
                    <a:pt x="89" y="0"/>
                    <a:pt x="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29;p72">
              <a:extLst>
                <a:ext uri="{FF2B5EF4-FFF2-40B4-BE49-F238E27FC236}">
                  <a16:creationId xmlns:a16="http://schemas.microsoft.com/office/drawing/2014/main" id="{E7E5504F-8AAF-D020-2CC3-8EC0CD42E3A6}"/>
                </a:ext>
              </a:extLst>
            </p:cNvPr>
            <p:cNvSpPr/>
            <p:nvPr/>
          </p:nvSpPr>
          <p:spPr>
            <a:xfrm>
              <a:off x="6469691" y="2413441"/>
              <a:ext cx="59512" cy="97711"/>
            </a:xfrm>
            <a:custGeom>
              <a:avLst/>
              <a:gdLst/>
              <a:ahLst/>
              <a:cxnLst/>
              <a:rect l="l" t="t" r="r" b="b"/>
              <a:pathLst>
                <a:path w="1142" h="1875" extrusionOk="0">
                  <a:moveTo>
                    <a:pt x="64" y="1"/>
                  </a:moveTo>
                  <a:cubicBezTo>
                    <a:pt x="32" y="1"/>
                    <a:pt x="1" y="20"/>
                    <a:pt x="1" y="57"/>
                  </a:cubicBezTo>
                  <a:cubicBezTo>
                    <a:pt x="1" y="509"/>
                    <a:pt x="76" y="985"/>
                    <a:pt x="252" y="1411"/>
                  </a:cubicBezTo>
                  <a:cubicBezTo>
                    <a:pt x="327" y="1561"/>
                    <a:pt x="427" y="1737"/>
                    <a:pt x="602" y="1812"/>
                  </a:cubicBezTo>
                  <a:cubicBezTo>
                    <a:pt x="678" y="1849"/>
                    <a:pt x="765" y="1874"/>
                    <a:pt x="850" y="1874"/>
                  </a:cubicBezTo>
                  <a:cubicBezTo>
                    <a:pt x="935" y="1874"/>
                    <a:pt x="1016" y="1849"/>
                    <a:pt x="1079" y="1787"/>
                  </a:cubicBezTo>
                  <a:cubicBezTo>
                    <a:pt x="1142" y="1745"/>
                    <a:pt x="1117" y="1650"/>
                    <a:pt x="1063" y="1650"/>
                  </a:cubicBezTo>
                  <a:cubicBezTo>
                    <a:pt x="1052" y="1650"/>
                    <a:pt x="1041" y="1653"/>
                    <a:pt x="1029" y="1661"/>
                  </a:cubicBezTo>
                  <a:cubicBezTo>
                    <a:pt x="963" y="1705"/>
                    <a:pt x="892" y="1725"/>
                    <a:pt x="825" y="1725"/>
                  </a:cubicBezTo>
                  <a:cubicBezTo>
                    <a:pt x="739" y="1725"/>
                    <a:pt x="659" y="1693"/>
                    <a:pt x="602" y="1636"/>
                  </a:cubicBezTo>
                  <a:cubicBezTo>
                    <a:pt x="452" y="1536"/>
                    <a:pt x="377" y="1386"/>
                    <a:pt x="327" y="1235"/>
                  </a:cubicBezTo>
                  <a:cubicBezTo>
                    <a:pt x="201" y="859"/>
                    <a:pt x="151" y="458"/>
                    <a:pt x="126" y="57"/>
                  </a:cubicBezTo>
                  <a:cubicBezTo>
                    <a:pt x="126" y="20"/>
                    <a:pt x="95" y="1"/>
                    <a:pt x="6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0;p72">
              <a:extLst>
                <a:ext uri="{FF2B5EF4-FFF2-40B4-BE49-F238E27FC236}">
                  <a16:creationId xmlns:a16="http://schemas.microsoft.com/office/drawing/2014/main" id="{F265F901-B311-B535-8A4D-AA73F036F96F}"/>
                </a:ext>
              </a:extLst>
            </p:cNvPr>
            <p:cNvSpPr/>
            <p:nvPr/>
          </p:nvSpPr>
          <p:spPr>
            <a:xfrm>
              <a:off x="6533736" y="2489523"/>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1;p72">
              <a:extLst>
                <a:ext uri="{FF2B5EF4-FFF2-40B4-BE49-F238E27FC236}">
                  <a16:creationId xmlns:a16="http://schemas.microsoft.com/office/drawing/2014/main" id="{2F0FB5C7-D168-B4FC-DCCD-CBE80B1F096C}"/>
                </a:ext>
              </a:extLst>
            </p:cNvPr>
            <p:cNvSpPr/>
            <p:nvPr/>
          </p:nvSpPr>
          <p:spPr>
            <a:xfrm>
              <a:off x="6503668" y="2421935"/>
              <a:ext cx="22252" cy="20324"/>
            </a:xfrm>
            <a:custGeom>
              <a:avLst/>
              <a:gdLst/>
              <a:ahLst/>
              <a:cxnLst/>
              <a:rect l="l" t="t" r="r" b="b"/>
              <a:pathLst>
                <a:path w="427" h="390" extrusionOk="0">
                  <a:moveTo>
                    <a:pt x="76" y="1"/>
                  </a:moveTo>
                  <a:cubicBezTo>
                    <a:pt x="57" y="1"/>
                    <a:pt x="38" y="7"/>
                    <a:pt x="26" y="20"/>
                  </a:cubicBezTo>
                  <a:cubicBezTo>
                    <a:pt x="1" y="70"/>
                    <a:pt x="1" y="95"/>
                    <a:pt x="26" y="145"/>
                  </a:cubicBezTo>
                  <a:cubicBezTo>
                    <a:pt x="126" y="220"/>
                    <a:pt x="201" y="295"/>
                    <a:pt x="276" y="371"/>
                  </a:cubicBezTo>
                  <a:cubicBezTo>
                    <a:pt x="301" y="383"/>
                    <a:pt x="320" y="389"/>
                    <a:pt x="336" y="389"/>
                  </a:cubicBezTo>
                  <a:cubicBezTo>
                    <a:pt x="351" y="389"/>
                    <a:pt x="364" y="383"/>
                    <a:pt x="377" y="371"/>
                  </a:cubicBezTo>
                  <a:cubicBezTo>
                    <a:pt x="402" y="346"/>
                    <a:pt x="427" y="295"/>
                    <a:pt x="377" y="270"/>
                  </a:cubicBezTo>
                  <a:cubicBezTo>
                    <a:pt x="301" y="195"/>
                    <a:pt x="226" y="120"/>
                    <a:pt x="126" y="20"/>
                  </a:cubicBezTo>
                  <a:cubicBezTo>
                    <a:pt x="113" y="7"/>
                    <a:pt x="95"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2;p72">
              <a:extLst>
                <a:ext uri="{FF2B5EF4-FFF2-40B4-BE49-F238E27FC236}">
                  <a16:creationId xmlns:a16="http://schemas.microsoft.com/office/drawing/2014/main" id="{3EF1EFDD-52EB-14C7-E551-A0293AD77DAB}"/>
                </a:ext>
              </a:extLst>
            </p:cNvPr>
            <p:cNvSpPr/>
            <p:nvPr/>
          </p:nvSpPr>
          <p:spPr>
            <a:xfrm>
              <a:off x="6123619" y="2151686"/>
              <a:ext cx="202509" cy="92395"/>
            </a:xfrm>
            <a:custGeom>
              <a:avLst/>
              <a:gdLst/>
              <a:ahLst/>
              <a:cxnLst/>
              <a:rect l="l" t="t" r="r" b="b"/>
              <a:pathLst>
                <a:path w="3886" h="1773" extrusionOk="0">
                  <a:moveTo>
                    <a:pt x="3474" y="1"/>
                  </a:moveTo>
                  <a:cubicBezTo>
                    <a:pt x="3185" y="1"/>
                    <a:pt x="2817" y="301"/>
                    <a:pt x="2632" y="419"/>
                  </a:cubicBezTo>
                  <a:cubicBezTo>
                    <a:pt x="2181" y="669"/>
                    <a:pt x="1529" y="719"/>
                    <a:pt x="1028" y="719"/>
                  </a:cubicBezTo>
                  <a:cubicBezTo>
                    <a:pt x="928" y="719"/>
                    <a:pt x="821" y="713"/>
                    <a:pt x="715" y="713"/>
                  </a:cubicBezTo>
                  <a:cubicBezTo>
                    <a:pt x="608" y="713"/>
                    <a:pt x="502" y="719"/>
                    <a:pt x="401" y="745"/>
                  </a:cubicBezTo>
                  <a:cubicBezTo>
                    <a:pt x="201" y="820"/>
                    <a:pt x="0" y="970"/>
                    <a:pt x="0" y="1196"/>
                  </a:cubicBezTo>
                  <a:cubicBezTo>
                    <a:pt x="0" y="1371"/>
                    <a:pt x="101" y="1521"/>
                    <a:pt x="276" y="1597"/>
                  </a:cubicBezTo>
                  <a:cubicBezTo>
                    <a:pt x="426" y="1697"/>
                    <a:pt x="602" y="1722"/>
                    <a:pt x="777" y="1747"/>
                  </a:cubicBezTo>
                  <a:cubicBezTo>
                    <a:pt x="978" y="1772"/>
                    <a:pt x="1203" y="1772"/>
                    <a:pt x="1429" y="1772"/>
                  </a:cubicBezTo>
                  <a:cubicBezTo>
                    <a:pt x="1730" y="1772"/>
                    <a:pt x="2005" y="1722"/>
                    <a:pt x="2306" y="1647"/>
                  </a:cubicBezTo>
                  <a:cubicBezTo>
                    <a:pt x="2807" y="1521"/>
                    <a:pt x="3284" y="1246"/>
                    <a:pt x="3609" y="870"/>
                  </a:cubicBezTo>
                  <a:cubicBezTo>
                    <a:pt x="3760" y="694"/>
                    <a:pt x="3885" y="494"/>
                    <a:pt x="3810" y="268"/>
                  </a:cubicBezTo>
                  <a:cubicBezTo>
                    <a:pt x="3736" y="72"/>
                    <a:pt x="3614" y="1"/>
                    <a:pt x="3474" y="1"/>
                  </a:cubicBezTo>
                  <a:close/>
                </a:path>
              </a:pathLst>
            </a:custGeom>
            <a:solidFill>
              <a:srgbClr val="725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33;p72">
              <a:extLst>
                <a:ext uri="{FF2B5EF4-FFF2-40B4-BE49-F238E27FC236}">
                  <a16:creationId xmlns:a16="http://schemas.microsoft.com/office/drawing/2014/main" id="{86DF51F8-934A-88E8-DD5B-BD5A5B4B054D}"/>
                </a:ext>
              </a:extLst>
            </p:cNvPr>
            <p:cNvSpPr/>
            <p:nvPr/>
          </p:nvSpPr>
          <p:spPr>
            <a:xfrm>
              <a:off x="6115750" y="2148559"/>
              <a:ext cx="212984" cy="99431"/>
            </a:xfrm>
            <a:custGeom>
              <a:avLst/>
              <a:gdLst/>
              <a:ahLst/>
              <a:cxnLst/>
              <a:rect l="l" t="t" r="r" b="b"/>
              <a:pathLst>
                <a:path w="4087" h="1908" extrusionOk="0">
                  <a:moveTo>
                    <a:pt x="3607" y="134"/>
                  </a:moveTo>
                  <a:cubicBezTo>
                    <a:pt x="3691" y="134"/>
                    <a:pt x="3773" y="165"/>
                    <a:pt x="3836" y="253"/>
                  </a:cubicBezTo>
                  <a:cubicBezTo>
                    <a:pt x="4036" y="529"/>
                    <a:pt x="3760" y="830"/>
                    <a:pt x="3560" y="1030"/>
                  </a:cubicBezTo>
                  <a:cubicBezTo>
                    <a:pt x="3034" y="1531"/>
                    <a:pt x="2282" y="1732"/>
                    <a:pt x="1580" y="1757"/>
                  </a:cubicBezTo>
                  <a:cubicBezTo>
                    <a:pt x="1404" y="1757"/>
                    <a:pt x="1229" y="1757"/>
                    <a:pt x="1054" y="1732"/>
                  </a:cubicBezTo>
                  <a:cubicBezTo>
                    <a:pt x="878" y="1732"/>
                    <a:pt x="703" y="1707"/>
                    <a:pt x="552" y="1657"/>
                  </a:cubicBezTo>
                  <a:cubicBezTo>
                    <a:pt x="402" y="1607"/>
                    <a:pt x="277" y="1481"/>
                    <a:pt x="227" y="1331"/>
                  </a:cubicBezTo>
                  <a:cubicBezTo>
                    <a:pt x="201" y="1180"/>
                    <a:pt x="277" y="1055"/>
                    <a:pt x="377" y="980"/>
                  </a:cubicBezTo>
                  <a:cubicBezTo>
                    <a:pt x="520" y="865"/>
                    <a:pt x="704" y="841"/>
                    <a:pt x="892" y="841"/>
                  </a:cubicBezTo>
                  <a:cubicBezTo>
                    <a:pt x="1033" y="841"/>
                    <a:pt x="1175" y="855"/>
                    <a:pt x="1304" y="855"/>
                  </a:cubicBezTo>
                  <a:cubicBezTo>
                    <a:pt x="1580" y="855"/>
                    <a:pt x="1856" y="830"/>
                    <a:pt x="2131" y="779"/>
                  </a:cubicBezTo>
                  <a:cubicBezTo>
                    <a:pt x="2382" y="729"/>
                    <a:pt x="2633" y="654"/>
                    <a:pt x="2858" y="504"/>
                  </a:cubicBezTo>
                  <a:cubicBezTo>
                    <a:pt x="3008" y="404"/>
                    <a:pt x="3184" y="278"/>
                    <a:pt x="3359" y="203"/>
                  </a:cubicBezTo>
                  <a:cubicBezTo>
                    <a:pt x="3435" y="165"/>
                    <a:pt x="3522" y="134"/>
                    <a:pt x="3607" y="134"/>
                  </a:cubicBezTo>
                  <a:close/>
                  <a:moveTo>
                    <a:pt x="3632" y="0"/>
                  </a:moveTo>
                  <a:cubicBezTo>
                    <a:pt x="3617" y="0"/>
                    <a:pt x="3601" y="1"/>
                    <a:pt x="3585" y="3"/>
                  </a:cubicBezTo>
                  <a:cubicBezTo>
                    <a:pt x="3359" y="3"/>
                    <a:pt x="3159" y="128"/>
                    <a:pt x="2958" y="253"/>
                  </a:cubicBezTo>
                  <a:cubicBezTo>
                    <a:pt x="2883" y="303"/>
                    <a:pt x="2808" y="378"/>
                    <a:pt x="2708" y="429"/>
                  </a:cubicBezTo>
                  <a:cubicBezTo>
                    <a:pt x="2582" y="504"/>
                    <a:pt x="2407" y="554"/>
                    <a:pt x="2257" y="604"/>
                  </a:cubicBezTo>
                  <a:cubicBezTo>
                    <a:pt x="1931" y="679"/>
                    <a:pt x="1605" y="704"/>
                    <a:pt x="1254" y="704"/>
                  </a:cubicBezTo>
                  <a:cubicBezTo>
                    <a:pt x="1154" y="704"/>
                    <a:pt x="1049" y="700"/>
                    <a:pt x="943" y="700"/>
                  </a:cubicBezTo>
                  <a:cubicBezTo>
                    <a:pt x="706" y="700"/>
                    <a:pt x="467" y="724"/>
                    <a:pt x="277" y="880"/>
                  </a:cubicBezTo>
                  <a:cubicBezTo>
                    <a:pt x="1" y="1105"/>
                    <a:pt x="51" y="1481"/>
                    <a:pt x="327" y="1682"/>
                  </a:cubicBezTo>
                  <a:cubicBezTo>
                    <a:pt x="477" y="1807"/>
                    <a:pt x="678" y="1857"/>
                    <a:pt x="878" y="1857"/>
                  </a:cubicBezTo>
                  <a:cubicBezTo>
                    <a:pt x="1104" y="1882"/>
                    <a:pt x="1329" y="1907"/>
                    <a:pt x="1580" y="1907"/>
                  </a:cubicBezTo>
                  <a:cubicBezTo>
                    <a:pt x="1581" y="1907"/>
                    <a:pt x="1583" y="1907"/>
                    <a:pt x="1584" y="1907"/>
                  </a:cubicBezTo>
                  <a:lnTo>
                    <a:pt x="1584" y="1907"/>
                  </a:lnTo>
                  <a:cubicBezTo>
                    <a:pt x="2284" y="1881"/>
                    <a:pt x="3010" y="1681"/>
                    <a:pt x="3585" y="1206"/>
                  </a:cubicBezTo>
                  <a:cubicBezTo>
                    <a:pt x="3810" y="1005"/>
                    <a:pt x="4086" y="729"/>
                    <a:pt x="4036" y="404"/>
                  </a:cubicBezTo>
                  <a:cubicBezTo>
                    <a:pt x="4013" y="169"/>
                    <a:pt x="3857" y="0"/>
                    <a:pt x="363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34;p72">
              <a:extLst>
                <a:ext uri="{FF2B5EF4-FFF2-40B4-BE49-F238E27FC236}">
                  <a16:creationId xmlns:a16="http://schemas.microsoft.com/office/drawing/2014/main" id="{BAECD200-6838-8138-E72D-B0450369F9DA}"/>
                </a:ext>
              </a:extLst>
            </p:cNvPr>
            <p:cNvSpPr/>
            <p:nvPr/>
          </p:nvSpPr>
          <p:spPr>
            <a:xfrm>
              <a:off x="5515010" y="1420461"/>
              <a:ext cx="1281290" cy="822492"/>
            </a:xfrm>
            <a:custGeom>
              <a:avLst/>
              <a:gdLst/>
              <a:ahLst/>
              <a:cxnLst/>
              <a:rect l="l" t="t" r="r" b="b"/>
              <a:pathLst>
                <a:path w="24587" h="15783" extrusionOk="0">
                  <a:moveTo>
                    <a:pt x="15740" y="1"/>
                  </a:moveTo>
                  <a:cubicBezTo>
                    <a:pt x="15190" y="1"/>
                    <a:pt x="14639" y="193"/>
                    <a:pt x="14261" y="591"/>
                  </a:cubicBezTo>
                  <a:cubicBezTo>
                    <a:pt x="13810" y="1117"/>
                    <a:pt x="13684" y="1944"/>
                    <a:pt x="14110" y="2496"/>
                  </a:cubicBezTo>
                  <a:cubicBezTo>
                    <a:pt x="13885" y="2220"/>
                    <a:pt x="13659" y="1944"/>
                    <a:pt x="13359" y="1744"/>
                  </a:cubicBezTo>
                  <a:cubicBezTo>
                    <a:pt x="13180" y="1648"/>
                    <a:pt x="12978" y="1589"/>
                    <a:pt x="12783" y="1589"/>
                  </a:cubicBezTo>
                  <a:cubicBezTo>
                    <a:pt x="12622" y="1589"/>
                    <a:pt x="12467" y="1628"/>
                    <a:pt x="12331" y="1719"/>
                  </a:cubicBezTo>
                  <a:cubicBezTo>
                    <a:pt x="12138" y="1859"/>
                    <a:pt x="12031" y="2148"/>
                    <a:pt x="12079" y="2385"/>
                  </a:cubicBezTo>
                  <a:lnTo>
                    <a:pt x="12079" y="2385"/>
                  </a:lnTo>
                  <a:cubicBezTo>
                    <a:pt x="11975" y="2290"/>
                    <a:pt x="11835" y="2236"/>
                    <a:pt x="11698" y="2236"/>
                  </a:cubicBezTo>
                  <a:cubicBezTo>
                    <a:pt x="11603" y="2236"/>
                    <a:pt x="11508" y="2262"/>
                    <a:pt x="11429" y="2320"/>
                  </a:cubicBezTo>
                  <a:cubicBezTo>
                    <a:pt x="11240" y="2441"/>
                    <a:pt x="11180" y="2714"/>
                    <a:pt x="11259" y="2931"/>
                  </a:cubicBezTo>
                  <a:lnTo>
                    <a:pt x="11259" y="2931"/>
                  </a:lnTo>
                  <a:cubicBezTo>
                    <a:pt x="11211" y="2894"/>
                    <a:pt x="11159" y="2865"/>
                    <a:pt x="11103" y="2847"/>
                  </a:cubicBezTo>
                  <a:cubicBezTo>
                    <a:pt x="11021" y="2810"/>
                    <a:pt x="10927" y="2791"/>
                    <a:pt x="10831" y="2791"/>
                  </a:cubicBezTo>
                  <a:cubicBezTo>
                    <a:pt x="10662" y="2791"/>
                    <a:pt x="10488" y="2853"/>
                    <a:pt x="10376" y="2997"/>
                  </a:cubicBezTo>
                  <a:cubicBezTo>
                    <a:pt x="10150" y="3298"/>
                    <a:pt x="10326" y="3774"/>
                    <a:pt x="10652" y="3924"/>
                  </a:cubicBezTo>
                  <a:cubicBezTo>
                    <a:pt x="10525" y="4326"/>
                    <a:pt x="10077" y="4549"/>
                    <a:pt x="9639" y="4549"/>
                  </a:cubicBezTo>
                  <a:cubicBezTo>
                    <a:pt x="9558" y="4549"/>
                    <a:pt x="9477" y="4542"/>
                    <a:pt x="9399" y="4526"/>
                  </a:cubicBezTo>
                  <a:cubicBezTo>
                    <a:pt x="8922" y="4426"/>
                    <a:pt x="8496" y="4100"/>
                    <a:pt x="8070" y="3849"/>
                  </a:cubicBezTo>
                  <a:cubicBezTo>
                    <a:pt x="7043" y="3198"/>
                    <a:pt x="5840" y="2771"/>
                    <a:pt x="4612" y="2771"/>
                  </a:cubicBezTo>
                  <a:cubicBezTo>
                    <a:pt x="3384" y="2797"/>
                    <a:pt x="2155" y="3248"/>
                    <a:pt x="1328" y="4150"/>
                  </a:cubicBezTo>
                  <a:cubicBezTo>
                    <a:pt x="100" y="5503"/>
                    <a:pt x="0" y="7659"/>
                    <a:pt x="852" y="9288"/>
                  </a:cubicBezTo>
                  <a:cubicBezTo>
                    <a:pt x="1668" y="10848"/>
                    <a:pt x="3221" y="11926"/>
                    <a:pt x="4892" y="12454"/>
                  </a:cubicBezTo>
                  <a:lnTo>
                    <a:pt x="4892" y="12454"/>
                  </a:lnTo>
                  <a:cubicBezTo>
                    <a:pt x="4869" y="12452"/>
                    <a:pt x="4846" y="12451"/>
                    <a:pt x="4823" y="12451"/>
                  </a:cubicBezTo>
                  <a:cubicBezTo>
                    <a:pt x="4453" y="12451"/>
                    <a:pt x="4064" y="12748"/>
                    <a:pt x="3985" y="13122"/>
                  </a:cubicBezTo>
                  <a:cubicBezTo>
                    <a:pt x="3885" y="13599"/>
                    <a:pt x="4160" y="14100"/>
                    <a:pt x="4561" y="14376"/>
                  </a:cubicBezTo>
                  <a:cubicBezTo>
                    <a:pt x="4962" y="14651"/>
                    <a:pt x="5464" y="14751"/>
                    <a:pt x="5965" y="14827"/>
                  </a:cubicBezTo>
                  <a:cubicBezTo>
                    <a:pt x="6238" y="14852"/>
                    <a:pt x="6513" y="14866"/>
                    <a:pt x="6788" y="14866"/>
                  </a:cubicBezTo>
                  <a:cubicBezTo>
                    <a:pt x="7596" y="14866"/>
                    <a:pt x="8400" y="14744"/>
                    <a:pt x="9148" y="14426"/>
                  </a:cubicBezTo>
                  <a:cubicBezTo>
                    <a:pt x="10150" y="14025"/>
                    <a:pt x="11028" y="13248"/>
                    <a:pt x="11454" y="12245"/>
                  </a:cubicBezTo>
                  <a:lnTo>
                    <a:pt x="11454" y="12245"/>
                  </a:lnTo>
                  <a:cubicBezTo>
                    <a:pt x="11855" y="12646"/>
                    <a:pt x="11328" y="13473"/>
                    <a:pt x="11729" y="13849"/>
                  </a:cubicBezTo>
                  <a:cubicBezTo>
                    <a:pt x="11831" y="13951"/>
                    <a:pt x="11964" y="13992"/>
                    <a:pt x="12104" y="13992"/>
                  </a:cubicBezTo>
                  <a:cubicBezTo>
                    <a:pt x="12274" y="13992"/>
                    <a:pt x="12455" y="13932"/>
                    <a:pt x="12607" y="13849"/>
                  </a:cubicBezTo>
                  <a:cubicBezTo>
                    <a:pt x="13129" y="13598"/>
                    <a:pt x="13547" y="13138"/>
                    <a:pt x="13773" y="12614"/>
                  </a:cubicBezTo>
                  <a:lnTo>
                    <a:pt x="13773" y="12614"/>
                  </a:lnTo>
                  <a:cubicBezTo>
                    <a:pt x="13796" y="12784"/>
                    <a:pt x="13911" y="12953"/>
                    <a:pt x="14085" y="12997"/>
                  </a:cubicBezTo>
                  <a:cubicBezTo>
                    <a:pt x="14129" y="13008"/>
                    <a:pt x="14172" y="13013"/>
                    <a:pt x="14216" y="13013"/>
                  </a:cubicBezTo>
                  <a:cubicBezTo>
                    <a:pt x="14476" y="13013"/>
                    <a:pt x="14730" y="12832"/>
                    <a:pt x="14837" y="12596"/>
                  </a:cubicBezTo>
                  <a:cubicBezTo>
                    <a:pt x="14932" y="12422"/>
                    <a:pt x="14967" y="12228"/>
                    <a:pt x="14986" y="12034"/>
                  </a:cubicBezTo>
                  <a:lnTo>
                    <a:pt x="14986" y="12034"/>
                  </a:lnTo>
                  <a:cubicBezTo>
                    <a:pt x="15052" y="12194"/>
                    <a:pt x="15212" y="12331"/>
                    <a:pt x="15389" y="12345"/>
                  </a:cubicBezTo>
                  <a:cubicBezTo>
                    <a:pt x="15417" y="12350"/>
                    <a:pt x="15445" y="12352"/>
                    <a:pt x="15473" y="12352"/>
                  </a:cubicBezTo>
                  <a:cubicBezTo>
                    <a:pt x="15740" y="12352"/>
                    <a:pt x="15979" y="12144"/>
                    <a:pt x="16115" y="11894"/>
                  </a:cubicBezTo>
                  <a:cubicBezTo>
                    <a:pt x="16216" y="11719"/>
                    <a:pt x="16241" y="11518"/>
                    <a:pt x="16266" y="11293"/>
                  </a:cubicBezTo>
                  <a:cubicBezTo>
                    <a:pt x="16366" y="12746"/>
                    <a:pt x="16943" y="14175"/>
                    <a:pt x="17870" y="15303"/>
                  </a:cubicBezTo>
                  <a:cubicBezTo>
                    <a:pt x="18079" y="15550"/>
                    <a:pt x="18388" y="15782"/>
                    <a:pt x="18679" y="15782"/>
                  </a:cubicBezTo>
                  <a:cubicBezTo>
                    <a:pt x="18772" y="15782"/>
                    <a:pt x="18863" y="15758"/>
                    <a:pt x="18948" y="15704"/>
                  </a:cubicBezTo>
                  <a:cubicBezTo>
                    <a:pt x="19323" y="15453"/>
                    <a:pt x="19148" y="15052"/>
                    <a:pt x="19123" y="14601"/>
                  </a:cubicBezTo>
                  <a:cubicBezTo>
                    <a:pt x="19023" y="13724"/>
                    <a:pt x="19724" y="12671"/>
                    <a:pt x="20602" y="12546"/>
                  </a:cubicBezTo>
                  <a:cubicBezTo>
                    <a:pt x="20680" y="12537"/>
                    <a:pt x="20758" y="12532"/>
                    <a:pt x="20836" y="12532"/>
                  </a:cubicBezTo>
                  <a:cubicBezTo>
                    <a:pt x="21570" y="12532"/>
                    <a:pt x="22319" y="12899"/>
                    <a:pt x="23010" y="12899"/>
                  </a:cubicBezTo>
                  <a:cubicBezTo>
                    <a:pt x="23242" y="12899"/>
                    <a:pt x="23468" y="12857"/>
                    <a:pt x="23684" y="12746"/>
                  </a:cubicBezTo>
                  <a:cubicBezTo>
                    <a:pt x="24411" y="12370"/>
                    <a:pt x="24587" y="11418"/>
                    <a:pt x="24562" y="10591"/>
                  </a:cubicBezTo>
                  <a:cubicBezTo>
                    <a:pt x="24461" y="7007"/>
                    <a:pt x="24035" y="2120"/>
                    <a:pt x="20176" y="541"/>
                  </a:cubicBezTo>
                  <a:cubicBezTo>
                    <a:pt x="20063" y="484"/>
                    <a:pt x="19936" y="456"/>
                    <a:pt x="19810" y="456"/>
                  </a:cubicBezTo>
                  <a:cubicBezTo>
                    <a:pt x="19599" y="456"/>
                    <a:pt x="19389" y="535"/>
                    <a:pt x="19248" y="691"/>
                  </a:cubicBezTo>
                  <a:cubicBezTo>
                    <a:pt x="18797" y="1192"/>
                    <a:pt x="19399" y="2020"/>
                    <a:pt x="19248" y="2646"/>
                  </a:cubicBezTo>
                  <a:cubicBezTo>
                    <a:pt x="18797" y="2145"/>
                    <a:pt x="18446" y="1493"/>
                    <a:pt x="17945" y="1017"/>
                  </a:cubicBezTo>
                  <a:cubicBezTo>
                    <a:pt x="17469" y="541"/>
                    <a:pt x="16842" y="140"/>
                    <a:pt x="16166" y="40"/>
                  </a:cubicBezTo>
                  <a:cubicBezTo>
                    <a:pt x="16026" y="14"/>
                    <a:pt x="15883" y="1"/>
                    <a:pt x="15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35;p72">
              <a:extLst>
                <a:ext uri="{FF2B5EF4-FFF2-40B4-BE49-F238E27FC236}">
                  <a16:creationId xmlns:a16="http://schemas.microsoft.com/office/drawing/2014/main" id="{354D1A11-3A50-B440-829C-32E311E771D4}"/>
                </a:ext>
              </a:extLst>
            </p:cNvPr>
            <p:cNvSpPr/>
            <p:nvPr/>
          </p:nvSpPr>
          <p:spPr>
            <a:xfrm>
              <a:off x="5520221" y="1416917"/>
              <a:ext cx="1279987" cy="829996"/>
            </a:xfrm>
            <a:custGeom>
              <a:avLst/>
              <a:gdLst/>
              <a:ahLst/>
              <a:cxnLst/>
              <a:rect l="l" t="t" r="r" b="b"/>
              <a:pathLst>
                <a:path w="24562" h="15927" extrusionOk="0">
                  <a:moveTo>
                    <a:pt x="15642" y="129"/>
                  </a:moveTo>
                  <a:cubicBezTo>
                    <a:pt x="16517" y="129"/>
                    <a:pt x="17349" y="648"/>
                    <a:pt x="17945" y="1286"/>
                  </a:cubicBezTo>
                  <a:cubicBezTo>
                    <a:pt x="18371" y="1737"/>
                    <a:pt x="18672" y="2288"/>
                    <a:pt x="19098" y="2764"/>
                  </a:cubicBezTo>
                  <a:cubicBezTo>
                    <a:pt x="19112" y="2771"/>
                    <a:pt x="19127" y="2774"/>
                    <a:pt x="19142" y="2774"/>
                  </a:cubicBezTo>
                  <a:cubicBezTo>
                    <a:pt x="19183" y="2774"/>
                    <a:pt x="19223" y="2751"/>
                    <a:pt x="19223" y="2714"/>
                  </a:cubicBezTo>
                  <a:cubicBezTo>
                    <a:pt x="19324" y="2263"/>
                    <a:pt x="19098" y="1812"/>
                    <a:pt x="19048" y="1361"/>
                  </a:cubicBezTo>
                  <a:cubicBezTo>
                    <a:pt x="19048" y="1135"/>
                    <a:pt x="19073" y="885"/>
                    <a:pt x="19274" y="734"/>
                  </a:cubicBezTo>
                  <a:cubicBezTo>
                    <a:pt x="19388" y="634"/>
                    <a:pt x="19534" y="591"/>
                    <a:pt x="19686" y="591"/>
                  </a:cubicBezTo>
                  <a:cubicBezTo>
                    <a:pt x="19800" y="591"/>
                    <a:pt x="19918" y="616"/>
                    <a:pt x="20025" y="659"/>
                  </a:cubicBezTo>
                  <a:cubicBezTo>
                    <a:pt x="20827" y="960"/>
                    <a:pt x="21579" y="1536"/>
                    <a:pt x="22156" y="2188"/>
                  </a:cubicBezTo>
                  <a:cubicBezTo>
                    <a:pt x="23309" y="3516"/>
                    <a:pt x="23810" y="5271"/>
                    <a:pt x="24086" y="6950"/>
                  </a:cubicBezTo>
                  <a:cubicBezTo>
                    <a:pt x="24236" y="7827"/>
                    <a:pt x="24311" y="8704"/>
                    <a:pt x="24336" y="9556"/>
                  </a:cubicBezTo>
                  <a:cubicBezTo>
                    <a:pt x="24361" y="9982"/>
                    <a:pt x="24386" y="10408"/>
                    <a:pt x="24386" y="10834"/>
                  </a:cubicBezTo>
                  <a:cubicBezTo>
                    <a:pt x="24386" y="11311"/>
                    <a:pt x="24311" y="11812"/>
                    <a:pt x="24086" y="12238"/>
                  </a:cubicBezTo>
                  <a:cubicBezTo>
                    <a:pt x="23824" y="12667"/>
                    <a:pt x="23404" y="12892"/>
                    <a:pt x="22911" y="12892"/>
                  </a:cubicBezTo>
                  <a:cubicBezTo>
                    <a:pt x="22885" y="12892"/>
                    <a:pt x="22859" y="12891"/>
                    <a:pt x="22833" y="12890"/>
                  </a:cubicBezTo>
                  <a:cubicBezTo>
                    <a:pt x="22281" y="12865"/>
                    <a:pt x="21780" y="12664"/>
                    <a:pt x="21254" y="12589"/>
                  </a:cubicBezTo>
                  <a:cubicBezTo>
                    <a:pt x="21091" y="12555"/>
                    <a:pt x="20928" y="12535"/>
                    <a:pt x="20767" y="12535"/>
                  </a:cubicBezTo>
                  <a:cubicBezTo>
                    <a:pt x="20458" y="12535"/>
                    <a:pt x="20156" y="12608"/>
                    <a:pt x="19875" y="12789"/>
                  </a:cubicBezTo>
                  <a:cubicBezTo>
                    <a:pt x="19499" y="13040"/>
                    <a:pt x="19198" y="13441"/>
                    <a:pt x="19048" y="13867"/>
                  </a:cubicBezTo>
                  <a:cubicBezTo>
                    <a:pt x="18973" y="14093"/>
                    <a:pt x="18923" y="14318"/>
                    <a:pt x="18948" y="14544"/>
                  </a:cubicBezTo>
                  <a:cubicBezTo>
                    <a:pt x="18948" y="14794"/>
                    <a:pt x="19023" y="15020"/>
                    <a:pt x="19023" y="15271"/>
                  </a:cubicBezTo>
                  <a:cubicBezTo>
                    <a:pt x="19023" y="15521"/>
                    <a:pt x="18873" y="15772"/>
                    <a:pt x="18597" y="15772"/>
                  </a:cubicBezTo>
                  <a:cubicBezTo>
                    <a:pt x="18583" y="15773"/>
                    <a:pt x="18569" y="15774"/>
                    <a:pt x="18554" y="15774"/>
                  </a:cubicBezTo>
                  <a:cubicBezTo>
                    <a:pt x="18293" y="15774"/>
                    <a:pt x="18036" y="15561"/>
                    <a:pt x="17870" y="15371"/>
                  </a:cubicBezTo>
                  <a:cubicBezTo>
                    <a:pt x="17093" y="14519"/>
                    <a:pt x="16592" y="13366"/>
                    <a:pt x="16366" y="12263"/>
                  </a:cubicBezTo>
                  <a:cubicBezTo>
                    <a:pt x="16316" y="11962"/>
                    <a:pt x="16266" y="11662"/>
                    <a:pt x="16241" y="11361"/>
                  </a:cubicBezTo>
                  <a:cubicBezTo>
                    <a:pt x="16241" y="11311"/>
                    <a:pt x="16210" y="11286"/>
                    <a:pt x="16175" y="11286"/>
                  </a:cubicBezTo>
                  <a:cubicBezTo>
                    <a:pt x="16141" y="11286"/>
                    <a:pt x="16103" y="11311"/>
                    <a:pt x="16091" y="11361"/>
                  </a:cubicBezTo>
                  <a:cubicBezTo>
                    <a:pt x="16066" y="11737"/>
                    <a:pt x="15915" y="12213"/>
                    <a:pt x="15514" y="12338"/>
                  </a:cubicBezTo>
                  <a:cubicBezTo>
                    <a:pt x="15459" y="12354"/>
                    <a:pt x="15403" y="12362"/>
                    <a:pt x="15350" y="12362"/>
                  </a:cubicBezTo>
                  <a:cubicBezTo>
                    <a:pt x="15235" y="12362"/>
                    <a:pt x="15132" y="12324"/>
                    <a:pt x="15063" y="12238"/>
                  </a:cubicBezTo>
                  <a:cubicBezTo>
                    <a:pt x="15017" y="12192"/>
                    <a:pt x="14981" y="12138"/>
                    <a:pt x="14957" y="12082"/>
                  </a:cubicBezTo>
                  <a:lnTo>
                    <a:pt x="14957" y="12082"/>
                  </a:lnTo>
                  <a:cubicBezTo>
                    <a:pt x="14962" y="11985"/>
                    <a:pt x="14963" y="11886"/>
                    <a:pt x="14963" y="11787"/>
                  </a:cubicBezTo>
                  <a:lnTo>
                    <a:pt x="14963" y="11787"/>
                  </a:lnTo>
                  <a:cubicBezTo>
                    <a:pt x="14963" y="11787"/>
                    <a:pt x="14963" y="11787"/>
                    <a:pt x="14963" y="11787"/>
                  </a:cubicBezTo>
                  <a:cubicBezTo>
                    <a:pt x="14963" y="11787"/>
                    <a:pt x="14963" y="11787"/>
                    <a:pt x="14963" y="11787"/>
                  </a:cubicBezTo>
                  <a:lnTo>
                    <a:pt x="14963" y="11787"/>
                  </a:lnTo>
                  <a:cubicBezTo>
                    <a:pt x="14963" y="11779"/>
                    <a:pt x="14963" y="11770"/>
                    <a:pt x="14963" y="11762"/>
                  </a:cubicBezTo>
                  <a:cubicBezTo>
                    <a:pt x="14977" y="11718"/>
                    <a:pt x="14941" y="11691"/>
                    <a:pt x="14903" y="11691"/>
                  </a:cubicBezTo>
                  <a:cubicBezTo>
                    <a:pt x="14876" y="11691"/>
                    <a:pt x="14848" y="11705"/>
                    <a:pt x="14837" y="11737"/>
                  </a:cubicBezTo>
                  <a:cubicBezTo>
                    <a:pt x="14756" y="11872"/>
                    <a:pt x="14756" y="12014"/>
                    <a:pt x="14809" y="12138"/>
                  </a:cubicBezTo>
                  <a:lnTo>
                    <a:pt x="14809" y="12138"/>
                  </a:lnTo>
                  <a:cubicBezTo>
                    <a:pt x="14765" y="12491"/>
                    <a:pt x="14654" y="12836"/>
                    <a:pt x="14286" y="12965"/>
                  </a:cubicBezTo>
                  <a:cubicBezTo>
                    <a:pt x="14226" y="12991"/>
                    <a:pt x="14162" y="13005"/>
                    <a:pt x="14101" y="13005"/>
                  </a:cubicBezTo>
                  <a:cubicBezTo>
                    <a:pt x="13984" y="13005"/>
                    <a:pt x="13876" y="12954"/>
                    <a:pt x="13810" y="12839"/>
                  </a:cubicBezTo>
                  <a:cubicBezTo>
                    <a:pt x="13778" y="12800"/>
                    <a:pt x="13757" y="12753"/>
                    <a:pt x="13746" y="12704"/>
                  </a:cubicBezTo>
                  <a:lnTo>
                    <a:pt x="13746" y="12704"/>
                  </a:lnTo>
                  <a:cubicBezTo>
                    <a:pt x="13784" y="12614"/>
                    <a:pt x="13817" y="12521"/>
                    <a:pt x="13844" y="12425"/>
                  </a:cubicBezTo>
                  <a:lnTo>
                    <a:pt x="13844" y="12425"/>
                  </a:lnTo>
                  <a:cubicBezTo>
                    <a:pt x="13849" y="12421"/>
                    <a:pt x="13854" y="12417"/>
                    <a:pt x="13860" y="12413"/>
                  </a:cubicBezTo>
                  <a:cubicBezTo>
                    <a:pt x="13856" y="12412"/>
                    <a:pt x="13852" y="12410"/>
                    <a:pt x="13848" y="12408"/>
                  </a:cubicBezTo>
                  <a:lnTo>
                    <a:pt x="13848" y="12408"/>
                  </a:lnTo>
                  <a:cubicBezTo>
                    <a:pt x="13852" y="12393"/>
                    <a:pt x="13856" y="12378"/>
                    <a:pt x="13860" y="12363"/>
                  </a:cubicBezTo>
                  <a:cubicBezTo>
                    <a:pt x="13876" y="12315"/>
                    <a:pt x="13851" y="12287"/>
                    <a:pt x="13810" y="12287"/>
                  </a:cubicBezTo>
                  <a:cubicBezTo>
                    <a:pt x="13788" y="12287"/>
                    <a:pt x="13761" y="12295"/>
                    <a:pt x="13735" y="12313"/>
                  </a:cubicBezTo>
                  <a:cubicBezTo>
                    <a:pt x="13628" y="12402"/>
                    <a:pt x="13584" y="12541"/>
                    <a:pt x="13604" y="12677"/>
                  </a:cubicBezTo>
                  <a:lnTo>
                    <a:pt x="13604" y="12677"/>
                  </a:lnTo>
                  <a:cubicBezTo>
                    <a:pt x="13369" y="13179"/>
                    <a:pt x="12980" y="13595"/>
                    <a:pt x="12507" y="13842"/>
                  </a:cubicBezTo>
                  <a:cubicBezTo>
                    <a:pt x="12361" y="13921"/>
                    <a:pt x="12174" y="13987"/>
                    <a:pt x="12004" y="13987"/>
                  </a:cubicBezTo>
                  <a:cubicBezTo>
                    <a:pt x="11851" y="13987"/>
                    <a:pt x="11712" y="13934"/>
                    <a:pt x="11629" y="13792"/>
                  </a:cubicBezTo>
                  <a:cubicBezTo>
                    <a:pt x="11479" y="13566"/>
                    <a:pt x="11554" y="13266"/>
                    <a:pt x="11579" y="13040"/>
                  </a:cubicBezTo>
                  <a:cubicBezTo>
                    <a:pt x="11604" y="12764"/>
                    <a:pt x="11604" y="12489"/>
                    <a:pt x="11404" y="12263"/>
                  </a:cubicBezTo>
                  <a:cubicBezTo>
                    <a:pt x="11394" y="12253"/>
                    <a:pt x="11379" y="12247"/>
                    <a:pt x="11363" y="12247"/>
                  </a:cubicBezTo>
                  <a:cubicBezTo>
                    <a:pt x="11342" y="12247"/>
                    <a:pt x="11318" y="12259"/>
                    <a:pt x="11304" y="12288"/>
                  </a:cubicBezTo>
                  <a:cubicBezTo>
                    <a:pt x="10752" y="13541"/>
                    <a:pt x="9524" y="14368"/>
                    <a:pt x="8221" y="14694"/>
                  </a:cubicBezTo>
                  <a:cubicBezTo>
                    <a:pt x="7729" y="14809"/>
                    <a:pt x="7215" y="14859"/>
                    <a:pt x="6701" y="14859"/>
                  </a:cubicBezTo>
                  <a:cubicBezTo>
                    <a:pt x="6429" y="14859"/>
                    <a:pt x="6158" y="14845"/>
                    <a:pt x="5890" y="14819"/>
                  </a:cubicBezTo>
                  <a:cubicBezTo>
                    <a:pt x="5213" y="14744"/>
                    <a:pt x="4411" y="14569"/>
                    <a:pt x="4060" y="13892"/>
                  </a:cubicBezTo>
                  <a:cubicBezTo>
                    <a:pt x="3910" y="13566"/>
                    <a:pt x="3885" y="13165"/>
                    <a:pt x="4136" y="12890"/>
                  </a:cubicBezTo>
                  <a:cubicBezTo>
                    <a:pt x="4276" y="12714"/>
                    <a:pt x="4490" y="12588"/>
                    <a:pt x="4709" y="12588"/>
                  </a:cubicBezTo>
                  <a:cubicBezTo>
                    <a:pt x="4723" y="12588"/>
                    <a:pt x="4738" y="12589"/>
                    <a:pt x="4753" y="12590"/>
                  </a:cubicBezTo>
                  <a:lnTo>
                    <a:pt x="4753" y="12590"/>
                  </a:lnTo>
                  <a:cubicBezTo>
                    <a:pt x="4833" y="12615"/>
                    <a:pt x="4914" y="12639"/>
                    <a:pt x="4988" y="12664"/>
                  </a:cubicBezTo>
                  <a:cubicBezTo>
                    <a:pt x="4995" y="12666"/>
                    <a:pt x="5001" y="12667"/>
                    <a:pt x="5007" y="12667"/>
                  </a:cubicBezTo>
                  <a:cubicBezTo>
                    <a:pt x="5071" y="12667"/>
                    <a:pt x="5109" y="12562"/>
                    <a:pt x="5063" y="12539"/>
                  </a:cubicBezTo>
                  <a:cubicBezTo>
                    <a:pt x="5053" y="12534"/>
                    <a:pt x="5043" y="12529"/>
                    <a:pt x="5033" y="12524"/>
                  </a:cubicBezTo>
                  <a:lnTo>
                    <a:pt x="5033" y="12524"/>
                  </a:lnTo>
                  <a:cubicBezTo>
                    <a:pt x="5035" y="12520"/>
                    <a:pt x="5036" y="12517"/>
                    <a:pt x="5038" y="12514"/>
                  </a:cubicBezTo>
                  <a:cubicBezTo>
                    <a:pt x="3735" y="12138"/>
                    <a:pt x="2482" y="11436"/>
                    <a:pt x="1579" y="10408"/>
                  </a:cubicBezTo>
                  <a:cubicBezTo>
                    <a:pt x="677" y="9406"/>
                    <a:pt x="176" y="8078"/>
                    <a:pt x="276" y="6724"/>
                  </a:cubicBezTo>
                  <a:cubicBezTo>
                    <a:pt x="326" y="6073"/>
                    <a:pt x="502" y="5421"/>
                    <a:pt x="852" y="4870"/>
                  </a:cubicBezTo>
                  <a:cubicBezTo>
                    <a:pt x="1203" y="4268"/>
                    <a:pt x="1730" y="3792"/>
                    <a:pt x="2331" y="3466"/>
                  </a:cubicBezTo>
                  <a:cubicBezTo>
                    <a:pt x="3028" y="3092"/>
                    <a:pt x="3791" y="2924"/>
                    <a:pt x="4559" y="2924"/>
                  </a:cubicBezTo>
                  <a:cubicBezTo>
                    <a:pt x="5283" y="2924"/>
                    <a:pt x="6011" y="3073"/>
                    <a:pt x="6692" y="3341"/>
                  </a:cubicBezTo>
                  <a:cubicBezTo>
                    <a:pt x="7068" y="3491"/>
                    <a:pt x="7444" y="3667"/>
                    <a:pt x="7795" y="3892"/>
                  </a:cubicBezTo>
                  <a:cubicBezTo>
                    <a:pt x="8121" y="4068"/>
                    <a:pt x="8421" y="4293"/>
                    <a:pt x="8747" y="4469"/>
                  </a:cubicBezTo>
                  <a:cubicBezTo>
                    <a:pt x="9006" y="4592"/>
                    <a:pt x="9307" y="4679"/>
                    <a:pt x="9600" y="4679"/>
                  </a:cubicBezTo>
                  <a:cubicBezTo>
                    <a:pt x="9903" y="4679"/>
                    <a:pt x="10197" y="4585"/>
                    <a:pt x="10426" y="4343"/>
                  </a:cubicBezTo>
                  <a:cubicBezTo>
                    <a:pt x="10502" y="4268"/>
                    <a:pt x="10577" y="4143"/>
                    <a:pt x="10627" y="4017"/>
                  </a:cubicBezTo>
                  <a:cubicBezTo>
                    <a:pt x="10627" y="3992"/>
                    <a:pt x="10627" y="3942"/>
                    <a:pt x="10577" y="3942"/>
                  </a:cubicBezTo>
                  <a:cubicBezTo>
                    <a:pt x="10351" y="3817"/>
                    <a:pt x="10201" y="3516"/>
                    <a:pt x="10251" y="3266"/>
                  </a:cubicBezTo>
                  <a:cubicBezTo>
                    <a:pt x="10321" y="3038"/>
                    <a:pt x="10526" y="2933"/>
                    <a:pt x="10737" y="2933"/>
                  </a:cubicBezTo>
                  <a:cubicBezTo>
                    <a:pt x="10828" y="2933"/>
                    <a:pt x="10920" y="2952"/>
                    <a:pt x="11003" y="2990"/>
                  </a:cubicBezTo>
                  <a:cubicBezTo>
                    <a:pt x="11009" y="2992"/>
                    <a:pt x="11014" y="2993"/>
                    <a:pt x="11020" y="2993"/>
                  </a:cubicBezTo>
                  <a:cubicBezTo>
                    <a:pt x="11021" y="2993"/>
                    <a:pt x="11022" y="2993"/>
                    <a:pt x="11024" y="2992"/>
                  </a:cubicBezTo>
                  <a:lnTo>
                    <a:pt x="11024" y="2992"/>
                  </a:lnTo>
                  <a:cubicBezTo>
                    <a:pt x="11045" y="3006"/>
                    <a:pt x="11067" y="3019"/>
                    <a:pt x="11088" y="3034"/>
                  </a:cubicBezTo>
                  <a:lnTo>
                    <a:pt x="11088" y="3034"/>
                  </a:lnTo>
                  <a:cubicBezTo>
                    <a:pt x="11129" y="3145"/>
                    <a:pt x="11202" y="3245"/>
                    <a:pt x="11304" y="3316"/>
                  </a:cubicBezTo>
                  <a:cubicBezTo>
                    <a:pt x="11313" y="3320"/>
                    <a:pt x="11323" y="3322"/>
                    <a:pt x="11333" y="3322"/>
                  </a:cubicBezTo>
                  <a:cubicBezTo>
                    <a:pt x="11378" y="3322"/>
                    <a:pt x="11424" y="3281"/>
                    <a:pt x="11404" y="3240"/>
                  </a:cubicBezTo>
                  <a:cubicBezTo>
                    <a:pt x="11372" y="3111"/>
                    <a:pt x="11308" y="3013"/>
                    <a:pt x="11220" y="2940"/>
                  </a:cubicBezTo>
                  <a:lnTo>
                    <a:pt x="11220" y="2940"/>
                  </a:lnTo>
                  <a:cubicBezTo>
                    <a:pt x="11169" y="2753"/>
                    <a:pt x="11215" y="2537"/>
                    <a:pt x="11379" y="2438"/>
                  </a:cubicBezTo>
                  <a:cubicBezTo>
                    <a:pt x="11447" y="2398"/>
                    <a:pt x="11524" y="2379"/>
                    <a:pt x="11602" y="2379"/>
                  </a:cubicBezTo>
                  <a:cubicBezTo>
                    <a:pt x="11717" y="2379"/>
                    <a:pt x="11834" y="2421"/>
                    <a:pt x="11920" y="2492"/>
                  </a:cubicBezTo>
                  <a:lnTo>
                    <a:pt x="11920" y="2492"/>
                  </a:lnTo>
                  <a:cubicBezTo>
                    <a:pt x="11949" y="2592"/>
                    <a:pt x="12002" y="2686"/>
                    <a:pt x="12081" y="2764"/>
                  </a:cubicBezTo>
                  <a:cubicBezTo>
                    <a:pt x="12095" y="2778"/>
                    <a:pt x="12112" y="2784"/>
                    <a:pt x="12130" y="2784"/>
                  </a:cubicBezTo>
                  <a:cubicBezTo>
                    <a:pt x="12177" y="2784"/>
                    <a:pt x="12224" y="2743"/>
                    <a:pt x="12206" y="2689"/>
                  </a:cubicBezTo>
                  <a:cubicBezTo>
                    <a:pt x="12179" y="2589"/>
                    <a:pt x="12124" y="2500"/>
                    <a:pt x="12052" y="2427"/>
                  </a:cubicBezTo>
                  <a:lnTo>
                    <a:pt x="12052" y="2427"/>
                  </a:lnTo>
                  <a:cubicBezTo>
                    <a:pt x="12028" y="2321"/>
                    <a:pt x="12039" y="2209"/>
                    <a:pt x="12081" y="2113"/>
                  </a:cubicBezTo>
                  <a:cubicBezTo>
                    <a:pt x="12181" y="1862"/>
                    <a:pt x="12406" y="1737"/>
                    <a:pt x="12657" y="1737"/>
                  </a:cubicBezTo>
                  <a:cubicBezTo>
                    <a:pt x="13233" y="1737"/>
                    <a:pt x="13634" y="2213"/>
                    <a:pt x="13960" y="2614"/>
                  </a:cubicBezTo>
                  <a:cubicBezTo>
                    <a:pt x="13973" y="2633"/>
                    <a:pt x="13989" y="2641"/>
                    <a:pt x="14005" y="2641"/>
                  </a:cubicBezTo>
                  <a:cubicBezTo>
                    <a:pt x="14052" y="2641"/>
                    <a:pt x="14098" y="2576"/>
                    <a:pt x="14061" y="2539"/>
                  </a:cubicBezTo>
                  <a:cubicBezTo>
                    <a:pt x="14057" y="2533"/>
                    <a:pt x="14054" y="2528"/>
                    <a:pt x="14050" y="2523"/>
                  </a:cubicBezTo>
                  <a:lnTo>
                    <a:pt x="14050" y="2523"/>
                  </a:lnTo>
                  <a:cubicBezTo>
                    <a:pt x="14054" y="2520"/>
                    <a:pt x="14057" y="2517"/>
                    <a:pt x="14061" y="2514"/>
                  </a:cubicBezTo>
                  <a:cubicBezTo>
                    <a:pt x="14042" y="2490"/>
                    <a:pt x="14022" y="2465"/>
                    <a:pt x="14003" y="2441"/>
                  </a:cubicBezTo>
                  <a:lnTo>
                    <a:pt x="14003" y="2441"/>
                  </a:lnTo>
                  <a:cubicBezTo>
                    <a:pt x="13782" y="2034"/>
                    <a:pt x="13775" y="1552"/>
                    <a:pt x="13960" y="1135"/>
                  </a:cubicBezTo>
                  <a:cubicBezTo>
                    <a:pt x="14161" y="659"/>
                    <a:pt x="14587" y="358"/>
                    <a:pt x="15063" y="208"/>
                  </a:cubicBezTo>
                  <a:cubicBezTo>
                    <a:pt x="15257" y="154"/>
                    <a:pt x="15450" y="129"/>
                    <a:pt x="15642" y="129"/>
                  </a:cubicBezTo>
                  <a:close/>
                  <a:moveTo>
                    <a:pt x="15665" y="0"/>
                  </a:moveTo>
                  <a:cubicBezTo>
                    <a:pt x="14933" y="0"/>
                    <a:pt x="14203" y="299"/>
                    <a:pt x="13860" y="985"/>
                  </a:cubicBezTo>
                  <a:cubicBezTo>
                    <a:pt x="13688" y="1347"/>
                    <a:pt x="13634" y="1756"/>
                    <a:pt x="13731" y="2131"/>
                  </a:cubicBezTo>
                  <a:lnTo>
                    <a:pt x="13731" y="2131"/>
                  </a:lnTo>
                  <a:cubicBezTo>
                    <a:pt x="13445" y="1836"/>
                    <a:pt x="13098" y="1587"/>
                    <a:pt x="12683" y="1587"/>
                  </a:cubicBezTo>
                  <a:cubicBezTo>
                    <a:pt x="12609" y="1587"/>
                    <a:pt x="12534" y="1595"/>
                    <a:pt x="12457" y="1611"/>
                  </a:cubicBezTo>
                  <a:cubicBezTo>
                    <a:pt x="12206" y="1687"/>
                    <a:pt x="12005" y="1862"/>
                    <a:pt x="11930" y="2113"/>
                  </a:cubicBezTo>
                  <a:cubicBezTo>
                    <a:pt x="11909" y="2178"/>
                    <a:pt x="11897" y="2245"/>
                    <a:pt x="11896" y="2311"/>
                  </a:cubicBezTo>
                  <a:lnTo>
                    <a:pt x="11896" y="2311"/>
                  </a:lnTo>
                  <a:cubicBezTo>
                    <a:pt x="11803" y="2261"/>
                    <a:pt x="11699" y="2232"/>
                    <a:pt x="11595" y="2232"/>
                  </a:cubicBezTo>
                  <a:cubicBezTo>
                    <a:pt x="11484" y="2232"/>
                    <a:pt x="11374" y="2265"/>
                    <a:pt x="11279" y="2338"/>
                  </a:cubicBezTo>
                  <a:cubicBezTo>
                    <a:pt x="11112" y="2453"/>
                    <a:pt x="11038" y="2646"/>
                    <a:pt x="11047" y="2838"/>
                  </a:cubicBezTo>
                  <a:lnTo>
                    <a:pt x="11047" y="2838"/>
                  </a:lnTo>
                  <a:cubicBezTo>
                    <a:pt x="11040" y="2837"/>
                    <a:pt x="11034" y="2836"/>
                    <a:pt x="11027" y="2836"/>
                  </a:cubicBezTo>
                  <a:cubicBezTo>
                    <a:pt x="11025" y="2836"/>
                    <a:pt x="11022" y="2836"/>
                    <a:pt x="11020" y="2836"/>
                  </a:cubicBezTo>
                  <a:lnTo>
                    <a:pt x="11020" y="2836"/>
                  </a:lnTo>
                  <a:cubicBezTo>
                    <a:pt x="10934" y="2805"/>
                    <a:pt x="10840" y="2788"/>
                    <a:pt x="10746" y="2788"/>
                  </a:cubicBezTo>
                  <a:cubicBezTo>
                    <a:pt x="10482" y="2788"/>
                    <a:pt x="10217" y="2916"/>
                    <a:pt x="10126" y="3190"/>
                  </a:cubicBezTo>
                  <a:cubicBezTo>
                    <a:pt x="10032" y="3494"/>
                    <a:pt x="10178" y="3862"/>
                    <a:pt x="10462" y="4033"/>
                  </a:cubicBezTo>
                  <a:lnTo>
                    <a:pt x="10462" y="4033"/>
                  </a:lnTo>
                  <a:cubicBezTo>
                    <a:pt x="10349" y="4309"/>
                    <a:pt x="10062" y="4471"/>
                    <a:pt x="9775" y="4519"/>
                  </a:cubicBezTo>
                  <a:cubicBezTo>
                    <a:pt x="9702" y="4534"/>
                    <a:pt x="9630" y="4541"/>
                    <a:pt x="9558" y="4541"/>
                  </a:cubicBezTo>
                  <a:cubicBezTo>
                    <a:pt x="9281" y="4541"/>
                    <a:pt x="9011" y="4438"/>
                    <a:pt x="8772" y="4318"/>
                  </a:cubicBezTo>
                  <a:cubicBezTo>
                    <a:pt x="8421" y="4143"/>
                    <a:pt x="8121" y="3917"/>
                    <a:pt x="7795" y="3717"/>
                  </a:cubicBezTo>
                  <a:cubicBezTo>
                    <a:pt x="7444" y="3516"/>
                    <a:pt x="7093" y="3341"/>
                    <a:pt x="6717" y="3190"/>
                  </a:cubicBezTo>
                  <a:cubicBezTo>
                    <a:pt x="6028" y="2927"/>
                    <a:pt x="5282" y="2777"/>
                    <a:pt x="4540" y="2777"/>
                  </a:cubicBezTo>
                  <a:cubicBezTo>
                    <a:pt x="3797" y="2777"/>
                    <a:pt x="3058" y="2927"/>
                    <a:pt x="2381" y="3266"/>
                  </a:cubicBezTo>
                  <a:cubicBezTo>
                    <a:pt x="1755" y="3591"/>
                    <a:pt x="1228" y="4042"/>
                    <a:pt x="827" y="4619"/>
                  </a:cubicBezTo>
                  <a:cubicBezTo>
                    <a:pt x="477" y="5170"/>
                    <a:pt x="251" y="5797"/>
                    <a:pt x="176" y="6423"/>
                  </a:cubicBezTo>
                  <a:cubicBezTo>
                    <a:pt x="0" y="7777"/>
                    <a:pt x="376" y="9105"/>
                    <a:pt x="1203" y="10183"/>
                  </a:cubicBezTo>
                  <a:cubicBezTo>
                    <a:pt x="2016" y="11267"/>
                    <a:pt x="3193" y="12036"/>
                    <a:pt x="4447" y="12491"/>
                  </a:cubicBezTo>
                  <a:lnTo>
                    <a:pt x="4447" y="12491"/>
                  </a:lnTo>
                  <a:cubicBezTo>
                    <a:pt x="4097" y="12606"/>
                    <a:pt x="3817" y="12945"/>
                    <a:pt x="3785" y="13316"/>
                  </a:cubicBezTo>
                  <a:cubicBezTo>
                    <a:pt x="3735" y="14093"/>
                    <a:pt x="4436" y="14644"/>
                    <a:pt x="5113" y="14819"/>
                  </a:cubicBezTo>
                  <a:cubicBezTo>
                    <a:pt x="5489" y="14920"/>
                    <a:pt x="5915" y="14970"/>
                    <a:pt x="6316" y="14995"/>
                  </a:cubicBezTo>
                  <a:cubicBezTo>
                    <a:pt x="6430" y="15002"/>
                    <a:pt x="6544" y="15005"/>
                    <a:pt x="6659" y="15005"/>
                  </a:cubicBezTo>
                  <a:cubicBezTo>
                    <a:pt x="6972" y="15005"/>
                    <a:pt x="7289" y="14981"/>
                    <a:pt x="7619" y="14945"/>
                  </a:cubicBezTo>
                  <a:cubicBezTo>
                    <a:pt x="8396" y="14845"/>
                    <a:pt x="9173" y="14594"/>
                    <a:pt x="9850" y="14168"/>
                  </a:cubicBezTo>
                  <a:cubicBezTo>
                    <a:pt x="10491" y="13741"/>
                    <a:pt x="11041" y="13179"/>
                    <a:pt x="11375" y="12482"/>
                  </a:cubicBezTo>
                  <a:lnTo>
                    <a:pt x="11375" y="12482"/>
                  </a:lnTo>
                  <a:cubicBezTo>
                    <a:pt x="11490" y="12687"/>
                    <a:pt x="11447" y="12975"/>
                    <a:pt x="11404" y="13190"/>
                  </a:cubicBezTo>
                  <a:cubicBezTo>
                    <a:pt x="11404" y="13466"/>
                    <a:pt x="11379" y="13742"/>
                    <a:pt x="11579" y="13942"/>
                  </a:cubicBezTo>
                  <a:cubicBezTo>
                    <a:pt x="11700" y="14077"/>
                    <a:pt x="11858" y="14125"/>
                    <a:pt x="12020" y="14125"/>
                  </a:cubicBezTo>
                  <a:cubicBezTo>
                    <a:pt x="12160" y="14125"/>
                    <a:pt x="12304" y="14089"/>
                    <a:pt x="12431" y="14043"/>
                  </a:cubicBezTo>
                  <a:cubicBezTo>
                    <a:pt x="12757" y="13892"/>
                    <a:pt x="13058" y="13667"/>
                    <a:pt x="13284" y="13416"/>
                  </a:cubicBezTo>
                  <a:cubicBezTo>
                    <a:pt x="13437" y="13249"/>
                    <a:pt x="13567" y="13066"/>
                    <a:pt x="13670" y="12867"/>
                  </a:cubicBezTo>
                  <a:lnTo>
                    <a:pt x="13670" y="12867"/>
                  </a:lnTo>
                  <a:cubicBezTo>
                    <a:pt x="13745" y="13052"/>
                    <a:pt x="13926" y="13144"/>
                    <a:pt x="14118" y="13144"/>
                  </a:cubicBezTo>
                  <a:cubicBezTo>
                    <a:pt x="14141" y="13144"/>
                    <a:pt x="14163" y="13143"/>
                    <a:pt x="14186" y="13140"/>
                  </a:cubicBezTo>
                  <a:cubicBezTo>
                    <a:pt x="14462" y="13115"/>
                    <a:pt x="14687" y="12940"/>
                    <a:pt x="14812" y="12689"/>
                  </a:cubicBezTo>
                  <a:cubicBezTo>
                    <a:pt x="14876" y="12573"/>
                    <a:pt x="14912" y="12449"/>
                    <a:pt x="14933" y="12319"/>
                  </a:cubicBezTo>
                  <a:lnTo>
                    <a:pt x="14933" y="12319"/>
                  </a:lnTo>
                  <a:cubicBezTo>
                    <a:pt x="15042" y="12424"/>
                    <a:pt x="15193" y="12493"/>
                    <a:pt x="15349" y="12493"/>
                  </a:cubicBezTo>
                  <a:cubicBezTo>
                    <a:pt x="15370" y="12493"/>
                    <a:pt x="15392" y="12491"/>
                    <a:pt x="15414" y="12489"/>
                  </a:cubicBezTo>
                  <a:cubicBezTo>
                    <a:pt x="15797" y="12454"/>
                    <a:pt x="16022" y="12153"/>
                    <a:pt x="16142" y="11813"/>
                  </a:cubicBezTo>
                  <a:lnTo>
                    <a:pt x="16142" y="11813"/>
                  </a:lnTo>
                  <a:cubicBezTo>
                    <a:pt x="16294" y="12878"/>
                    <a:pt x="16675" y="13894"/>
                    <a:pt x="17269" y="14794"/>
                  </a:cubicBezTo>
                  <a:cubicBezTo>
                    <a:pt x="17419" y="15045"/>
                    <a:pt x="17594" y="15296"/>
                    <a:pt x="17795" y="15496"/>
                  </a:cubicBezTo>
                  <a:cubicBezTo>
                    <a:pt x="17970" y="15697"/>
                    <a:pt x="18221" y="15872"/>
                    <a:pt x="18472" y="15922"/>
                  </a:cubicBezTo>
                  <a:cubicBezTo>
                    <a:pt x="18495" y="15925"/>
                    <a:pt x="18518" y="15926"/>
                    <a:pt x="18541" y="15926"/>
                  </a:cubicBezTo>
                  <a:cubicBezTo>
                    <a:pt x="18742" y="15926"/>
                    <a:pt x="18938" y="15829"/>
                    <a:pt x="19073" y="15672"/>
                  </a:cubicBezTo>
                  <a:cubicBezTo>
                    <a:pt x="19198" y="15471"/>
                    <a:pt x="19173" y="15246"/>
                    <a:pt x="19148" y="15020"/>
                  </a:cubicBezTo>
                  <a:cubicBezTo>
                    <a:pt x="19098" y="14769"/>
                    <a:pt x="19048" y="14519"/>
                    <a:pt x="19098" y="14243"/>
                  </a:cubicBezTo>
                  <a:cubicBezTo>
                    <a:pt x="19148" y="13992"/>
                    <a:pt x="19249" y="13767"/>
                    <a:pt x="19374" y="13541"/>
                  </a:cubicBezTo>
                  <a:cubicBezTo>
                    <a:pt x="19624" y="13115"/>
                    <a:pt x="20025" y="12739"/>
                    <a:pt x="20552" y="12689"/>
                  </a:cubicBezTo>
                  <a:cubicBezTo>
                    <a:pt x="20620" y="12681"/>
                    <a:pt x="20689" y="12677"/>
                    <a:pt x="20759" y="12677"/>
                  </a:cubicBezTo>
                  <a:cubicBezTo>
                    <a:pt x="21452" y="12677"/>
                    <a:pt x="22202" y="13053"/>
                    <a:pt x="22905" y="13053"/>
                  </a:cubicBezTo>
                  <a:cubicBezTo>
                    <a:pt x="23191" y="13053"/>
                    <a:pt x="23470" y="12991"/>
                    <a:pt x="23735" y="12814"/>
                  </a:cubicBezTo>
                  <a:cubicBezTo>
                    <a:pt x="24562" y="12263"/>
                    <a:pt x="24537" y="11110"/>
                    <a:pt x="24512" y="10233"/>
                  </a:cubicBezTo>
                  <a:cubicBezTo>
                    <a:pt x="24487" y="9331"/>
                    <a:pt x="24437" y="8403"/>
                    <a:pt x="24311" y="7526"/>
                  </a:cubicBezTo>
                  <a:cubicBezTo>
                    <a:pt x="24086" y="5722"/>
                    <a:pt x="23635" y="3867"/>
                    <a:pt x="22507" y="2413"/>
                  </a:cubicBezTo>
                  <a:cubicBezTo>
                    <a:pt x="21980" y="1687"/>
                    <a:pt x="21279" y="1110"/>
                    <a:pt x="20477" y="709"/>
                  </a:cubicBezTo>
                  <a:cubicBezTo>
                    <a:pt x="20233" y="587"/>
                    <a:pt x="19944" y="456"/>
                    <a:pt x="19664" y="456"/>
                  </a:cubicBezTo>
                  <a:cubicBezTo>
                    <a:pt x="19483" y="456"/>
                    <a:pt x="19306" y="511"/>
                    <a:pt x="19148" y="659"/>
                  </a:cubicBezTo>
                  <a:cubicBezTo>
                    <a:pt x="18772" y="985"/>
                    <a:pt x="18923" y="1536"/>
                    <a:pt x="19023" y="1962"/>
                  </a:cubicBezTo>
                  <a:cubicBezTo>
                    <a:pt x="19063" y="2144"/>
                    <a:pt x="19120" y="2342"/>
                    <a:pt x="19114" y="2544"/>
                  </a:cubicBezTo>
                  <a:lnTo>
                    <a:pt x="19114" y="2544"/>
                  </a:lnTo>
                  <a:cubicBezTo>
                    <a:pt x="18740" y="2118"/>
                    <a:pt x="18437" y="1622"/>
                    <a:pt x="18071" y="1210"/>
                  </a:cubicBezTo>
                  <a:cubicBezTo>
                    <a:pt x="17695" y="784"/>
                    <a:pt x="17193" y="408"/>
                    <a:pt x="16642" y="183"/>
                  </a:cubicBezTo>
                  <a:cubicBezTo>
                    <a:pt x="16341" y="64"/>
                    <a:pt x="16003" y="0"/>
                    <a:pt x="1566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36;p72">
              <a:extLst>
                <a:ext uri="{FF2B5EF4-FFF2-40B4-BE49-F238E27FC236}">
                  <a16:creationId xmlns:a16="http://schemas.microsoft.com/office/drawing/2014/main" id="{49D0A93B-68A0-644D-E624-51519B7FE034}"/>
                </a:ext>
              </a:extLst>
            </p:cNvPr>
            <p:cNvSpPr/>
            <p:nvPr/>
          </p:nvSpPr>
          <p:spPr>
            <a:xfrm>
              <a:off x="5607716" y="1648865"/>
              <a:ext cx="509973" cy="498612"/>
            </a:xfrm>
            <a:custGeom>
              <a:avLst/>
              <a:gdLst/>
              <a:ahLst/>
              <a:cxnLst/>
              <a:rect l="l" t="t" r="r" b="b"/>
              <a:pathLst>
                <a:path w="9786" h="9568" extrusionOk="0">
                  <a:moveTo>
                    <a:pt x="3055" y="0"/>
                  </a:moveTo>
                  <a:cubicBezTo>
                    <a:pt x="2841" y="0"/>
                    <a:pt x="2625" y="21"/>
                    <a:pt x="2407" y="68"/>
                  </a:cubicBezTo>
                  <a:cubicBezTo>
                    <a:pt x="1229" y="343"/>
                    <a:pt x="301" y="1321"/>
                    <a:pt x="101" y="2524"/>
                  </a:cubicBezTo>
                  <a:cubicBezTo>
                    <a:pt x="1" y="3100"/>
                    <a:pt x="76" y="3702"/>
                    <a:pt x="301" y="4253"/>
                  </a:cubicBezTo>
                  <a:cubicBezTo>
                    <a:pt x="527" y="4779"/>
                    <a:pt x="903" y="5231"/>
                    <a:pt x="1329" y="5607"/>
                  </a:cubicBezTo>
                  <a:cubicBezTo>
                    <a:pt x="2306" y="6484"/>
                    <a:pt x="3584" y="6885"/>
                    <a:pt x="4813" y="7236"/>
                  </a:cubicBezTo>
                  <a:cubicBezTo>
                    <a:pt x="4930" y="7252"/>
                    <a:pt x="5036" y="7280"/>
                    <a:pt x="5146" y="7312"/>
                  </a:cubicBezTo>
                  <a:lnTo>
                    <a:pt x="5146" y="7312"/>
                  </a:lnTo>
                  <a:cubicBezTo>
                    <a:pt x="4757" y="7591"/>
                    <a:pt x="4348" y="7923"/>
                    <a:pt x="4236" y="8414"/>
                  </a:cubicBezTo>
                  <a:cubicBezTo>
                    <a:pt x="4186" y="8639"/>
                    <a:pt x="4211" y="8915"/>
                    <a:pt x="4361" y="9115"/>
                  </a:cubicBezTo>
                  <a:cubicBezTo>
                    <a:pt x="4487" y="9316"/>
                    <a:pt x="4687" y="9441"/>
                    <a:pt x="4913" y="9491"/>
                  </a:cubicBezTo>
                  <a:cubicBezTo>
                    <a:pt x="5088" y="9547"/>
                    <a:pt x="5276" y="9568"/>
                    <a:pt x="5469" y="9568"/>
                  </a:cubicBezTo>
                  <a:cubicBezTo>
                    <a:pt x="5799" y="9568"/>
                    <a:pt x="6140" y="9505"/>
                    <a:pt x="6442" y="9441"/>
                  </a:cubicBezTo>
                  <a:cubicBezTo>
                    <a:pt x="6968" y="9316"/>
                    <a:pt x="7469" y="9115"/>
                    <a:pt x="7920" y="8840"/>
                  </a:cubicBezTo>
                  <a:cubicBezTo>
                    <a:pt x="8422" y="8514"/>
                    <a:pt x="8873" y="8113"/>
                    <a:pt x="9249" y="7637"/>
                  </a:cubicBezTo>
                  <a:cubicBezTo>
                    <a:pt x="9284" y="7583"/>
                    <a:pt x="9232" y="7530"/>
                    <a:pt x="9180" y="7530"/>
                  </a:cubicBezTo>
                  <a:cubicBezTo>
                    <a:pt x="9159" y="7530"/>
                    <a:pt x="9138" y="7539"/>
                    <a:pt x="9123" y="7561"/>
                  </a:cubicBezTo>
                  <a:cubicBezTo>
                    <a:pt x="8522" y="8338"/>
                    <a:pt x="7670" y="8915"/>
                    <a:pt x="6742" y="9216"/>
                  </a:cubicBezTo>
                  <a:cubicBezTo>
                    <a:pt x="6338" y="9328"/>
                    <a:pt x="5894" y="9420"/>
                    <a:pt x="5464" y="9420"/>
                  </a:cubicBezTo>
                  <a:cubicBezTo>
                    <a:pt x="5413" y="9420"/>
                    <a:pt x="5364" y="9419"/>
                    <a:pt x="5314" y="9416"/>
                  </a:cubicBezTo>
                  <a:cubicBezTo>
                    <a:pt x="5088" y="9416"/>
                    <a:pt x="4863" y="9366"/>
                    <a:pt x="4687" y="9241"/>
                  </a:cubicBezTo>
                  <a:cubicBezTo>
                    <a:pt x="4462" y="9115"/>
                    <a:pt x="4361" y="8890"/>
                    <a:pt x="4361" y="8639"/>
                  </a:cubicBezTo>
                  <a:cubicBezTo>
                    <a:pt x="4361" y="8038"/>
                    <a:pt x="4913" y="7662"/>
                    <a:pt x="5364" y="7336"/>
                  </a:cubicBezTo>
                  <a:cubicBezTo>
                    <a:pt x="5414" y="7311"/>
                    <a:pt x="5414" y="7236"/>
                    <a:pt x="5364" y="7211"/>
                  </a:cubicBezTo>
                  <a:cubicBezTo>
                    <a:pt x="4111" y="6885"/>
                    <a:pt x="2808" y="6559"/>
                    <a:pt x="1755" y="5757"/>
                  </a:cubicBezTo>
                  <a:cubicBezTo>
                    <a:pt x="828" y="5080"/>
                    <a:pt x="126" y="4028"/>
                    <a:pt x="201" y="2825"/>
                  </a:cubicBezTo>
                  <a:cubicBezTo>
                    <a:pt x="251" y="2223"/>
                    <a:pt x="477" y="1622"/>
                    <a:pt x="878" y="1145"/>
                  </a:cubicBezTo>
                  <a:cubicBezTo>
                    <a:pt x="1279" y="694"/>
                    <a:pt x="1780" y="393"/>
                    <a:pt x="2356" y="243"/>
                  </a:cubicBezTo>
                  <a:cubicBezTo>
                    <a:pt x="2601" y="180"/>
                    <a:pt x="2844" y="152"/>
                    <a:pt x="3085" y="152"/>
                  </a:cubicBezTo>
                  <a:cubicBezTo>
                    <a:pt x="4180" y="152"/>
                    <a:pt x="5244" y="717"/>
                    <a:pt x="6291" y="1045"/>
                  </a:cubicBezTo>
                  <a:cubicBezTo>
                    <a:pt x="6728" y="1197"/>
                    <a:pt x="7194" y="1306"/>
                    <a:pt x="7667" y="1306"/>
                  </a:cubicBezTo>
                  <a:cubicBezTo>
                    <a:pt x="7818" y="1306"/>
                    <a:pt x="7969" y="1295"/>
                    <a:pt x="8121" y="1271"/>
                  </a:cubicBezTo>
                  <a:cubicBezTo>
                    <a:pt x="8647" y="1221"/>
                    <a:pt x="9174" y="995"/>
                    <a:pt x="9524" y="619"/>
                  </a:cubicBezTo>
                  <a:cubicBezTo>
                    <a:pt x="9625" y="519"/>
                    <a:pt x="9700" y="419"/>
                    <a:pt x="9750" y="318"/>
                  </a:cubicBezTo>
                  <a:cubicBezTo>
                    <a:pt x="9785" y="265"/>
                    <a:pt x="9733" y="212"/>
                    <a:pt x="9682" y="212"/>
                  </a:cubicBezTo>
                  <a:cubicBezTo>
                    <a:pt x="9660" y="212"/>
                    <a:pt x="9639" y="221"/>
                    <a:pt x="9625" y="243"/>
                  </a:cubicBezTo>
                  <a:cubicBezTo>
                    <a:pt x="9349" y="719"/>
                    <a:pt x="8823" y="995"/>
                    <a:pt x="8296" y="1120"/>
                  </a:cubicBezTo>
                  <a:cubicBezTo>
                    <a:pt x="8113" y="1156"/>
                    <a:pt x="7929" y="1171"/>
                    <a:pt x="7747" y="1171"/>
                  </a:cubicBezTo>
                  <a:cubicBezTo>
                    <a:pt x="7281" y="1171"/>
                    <a:pt x="6824" y="1071"/>
                    <a:pt x="6392" y="945"/>
                  </a:cubicBezTo>
                  <a:cubicBezTo>
                    <a:pt x="5291" y="606"/>
                    <a:pt x="4209" y="0"/>
                    <a:pt x="305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37;p72">
              <a:extLst>
                <a:ext uri="{FF2B5EF4-FFF2-40B4-BE49-F238E27FC236}">
                  <a16:creationId xmlns:a16="http://schemas.microsoft.com/office/drawing/2014/main" id="{B562A57D-4BDA-0ADF-4521-0E7085ABC249}"/>
                </a:ext>
              </a:extLst>
            </p:cNvPr>
            <p:cNvSpPr/>
            <p:nvPr/>
          </p:nvSpPr>
          <p:spPr>
            <a:xfrm>
              <a:off x="5764988" y="2113072"/>
              <a:ext cx="49090" cy="39710"/>
            </a:xfrm>
            <a:custGeom>
              <a:avLst/>
              <a:gdLst/>
              <a:ahLst/>
              <a:cxnLst/>
              <a:rect l="l" t="t" r="r" b="b"/>
              <a:pathLst>
                <a:path w="942" h="762" extrusionOk="0">
                  <a:moveTo>
                    <a:pt x="95" y="1"/>
                  </a:moveTo>
                  <a:cubicBezTo>
                    <a:pt x="48" y="1"/>
                    <a:pt x="0" y="37"/>
                    <a:pt x="15" y="82"/>
                  </a:cubicBezTo>
                  <a:cubicBezTo>
                    <a:pt x="115" y="458"/>
                    <a:pt x="466" y="759"/>
                    <a:pt x="842" y="759"/>
                  </a:cubicBezTo>
                  <a:cubicBezTo>
                    <a:pt x="850" y="761"/>
                    <a:pt x="857" y="762"/>
                    <a:pt x="864" y="762"/>
                  </a:cubicBezTo>
                  <a:cubicBezTo>
                    <a:pt x="942" y="762"/>
                    <a:pt x="935" y="633"/>
                    <a:pt x="842" y="633"/>
                  </a:cubicBezTo>
                  <a:cubicBezTo>
                    <a:pt x="516" y="608"/>
                    <a:pt x="241" y="358"/>
                    <a:pt x="165" y="57"/>
                  </a:cubicBezTo>
                  <a:cubicBezTo>
                    <a:pt x="155" y="17"/>
                    <a:pt x="125" y="1"/>
                    <a:pt x="9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38;p72">
              <a:extLst>
                <a:ext uri="{FF2B5EF4-FFF2-40B4-BE49-F238E27FC236}">
                  <a16:creationId xmlns:a16="http://schemas.microsoft.com/office/drawing/2014/main" id="{93984379-BFC5-58B1-0022-43E537F2A327}"/>
                </a:ext>
              </a:extLst>
            </p:cNvPr>
            <p:cNvSpPr/>
            <p:nvPr/>
          </p:nvSpPr>
          <p:spPr>
            <a:xfrm>
              <a:off x="5786667" y="2097751"/>
              <a:ext cx="9172" cy="7869"/>
            </a:xfrm>
            <a:custGeom>
              <a:avLst/>
              <a:gdLst/>
              <a:ahLst/>
              <a:cxnLst/>
              <a:rect l="l" t="t" r="r" b="b"/>
              <a:pathLst>
                <a:path w="176" h="151" extrusionOk="0">
                  <a:moveTo>
                    <a:pt x="75" y="0"/>
                  </a:moveTo>
                  <a:cubicBezTo>
                    <a:pt x="0" y="0"/>
                    <a:pt x="0" y="150"/>
                    <a:pt x="75" y="150"/>
                  </a:cubicBezTo>
                  <a:cubicBezTo>
                    <a:pt x="176" y="150"/>
                    <a:pt x="17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39;p72">
              <a:extLst>
                <a:ext uri="{FF2B5EF4-FFF2-40B4-BE49-F238E27FC236}">
                  <a16:creationId xmlns:a16="http://schemas.microsoft.com/office/drawing/2014/main" id="{F2758967-C99E-8A9A-130E-4027CB5410D6}"/>
                </a:ext>
              </a:extLst>
            </p:cNvPr>
            <p:cNvSpPr/>
            <p:nvPr/>
          </p:nvSpPr>
          <p:spPr>
            <a:xfrm>
              <a:off x="6190217" y="1532135"/>
              <a:ext cx="268431" cy="214912"/>
            </a:xfrm>
            <a:custGeom>
              <a:avLst/>
              <a:gdLst/>
              <a:ahLst/>
              <a:cxnLst/>
              <a:rect l="l" t="t" r="r" b="b"/>
              <a:pathLst>
                <a:path w="5151" h="4124" extrusionOk="0">
                  <a:moveTo>
                    <a:pt x="3191" y="1"/>
                  </a:moveTo>
                  <a:cubicBezTo>
                    <a:pt x="2951" y="1"/>
                    <a:pt x="2714" y="96"/>
                    <a:pt x="2532" y="278"/>
                  </a:cubicBezTo>
                  <a:cubicBezTo>
                    <a:pt x="2256" y="503"/>
                    <a:pt x="2106" y="879"/>
                    <a:pt x="2081" y="1230"/>
                  </a:cubicBezTo>
                  <a:cubicBezTo>
                    <a:pt x="2063" y="1645"/>
                    <a:pt x="2174" y="2033"/>
                    <a:pt x="2323" y="2406"/>
                  </a:cubicBezTo>
                  <a:lnTo>
                    <a:pt x="2323" y="2406"/>
                  </a:lnTo>
                  <a:cubicBezTo>
                    <a:pt x="2195" y="2321"/>
                    <a:pt x="2046" y="2273"/>
                    <a:pt x="1896" y="2273"/>
                  </a:cubicBezTo>
                  <a:cubicBezTo>
                    <a:pt x="1823" y="2273"/>
                    <a:pt x="1751" y="2284"/>
                    <a:pt x="1680" y="2308"/>
                  </a:cubicBezTo>
                  <a:cubicBezTo>
                    <a:pt x="1349" y="2411"/>
                    <a:pt x="1137" y="2720"/>
                    <a:pt x="1130" y="3050"/>
                  </a:cubicBezTo>
                  <a:lnTo>
                    <a:pt x="1130" y="3050"/>
                  </a:lnTo>
                  <a:cubicBezTo>
                    <a:pt x="1011" y="2962"/>
                    <a:pt x="860" y="2915"/>
                    <a:pt x="711" y="2915"/>
                  </a:cubicBezTo>
                  <a:cubicBezTo>
                    <a:pt x="550" y="2915"/>
                    <a:pt x="391" y="2969"/>
                    <a:pt x="276" y="3085"/>
                  </a:cubicBezTo>
                  <a:cubicBezTo>
                    <a:pt x="1" y="3385"/>
                    <a:pt x="76" y="3912"/>
                    <a:pt x="427" y="4112"/>
                  </a:cubicBezTo>
                  <a:cubicBezTo>
                    <a:pt x="439" y="4120"/>
                    <a:pt x="451" y="4124"/>
                    <a:pt x="462" y="4124"/>
                  </a:cubicBezTo>
                  <a:cubicBezTo>
                    <a:pt x="522" y="4124"/>
                    <a:pt x="565" y="4029"/>
                    <a:pt x="502" y="3987"/>
                  </a:cubicBezTo>
                  <a:cubicBezTo>
                    <a:pt x="226" y="3836"/>
                    <a:pt x="151" y="3410"/>
                    <a:pt x="376" y="3210"/>
                  </a:cubicBezTo>
                  <a:cubicBezTo>
                    <a:pt x="466" y="3110"/>
                    <a:pt x="600" y="3064"/>
                    <a:pt x="734" y="3064"/>
                  </a:cubicBezTo>
                  <a:cubicBezTo>
                    <a:pt x="902" y="3064"/>
                    <a:pt x="1070" y="3135"/>
                    <a:pt x="1153" y="3260"/>
                  </a:cubicBezTo>
                  <a:cubicBezTo>
                    <a:pt x="1173" y="3290"/>
                    <a:pt x="1201" y="3304"/>
                    <a:pt x="1227" y="3304"/>
                  </a:cubicBezTo>
                  <a:cubicBezTo>
                    <a:pt x="1267" y="3304"/>
                    <a:pt x="1304" y="3271"/>
                    <a:pt x="1304" y="3210"/>
                  </a:cubicBezTo>
                  <a:cubicBezTo>
                    <a:pt x="1204" y="2909"/>
                    <a:pt x="1404" y="2533"/>
                    <a:pt x="1705" y="2433"/>
                  </a:cubicBezTo>
                  <a:cubicBezTo>
                    <a:pt x="1756" y="2421"/>
                    <a:pt x="1808" y="2416"/>
                    <a:pt x="1860" y="2416"/>
                  </a:cubicBezTo>
                  <a:cubicBezTo>
                    <a:pt x="2098" y="2416"/>
                    <a:pt x="2328" y="2536"/>
                    <a:pt x="2455" y="2718"/>
                  </a:cubicBezTo>
                  <a:lnTo>
                    <a:pt x="2455" y="2718"/>
                  </a:lnTo>
                  <a:cubicBezTo>
                    <a:pt x="2472" y="2757"/>
                    <a:pt x="2489" y="2795"/>
                    <a:pt x="2507" y="2834"/>
                  </a:cubicBezTo>
                  <a:cubicBezTo>
                    <a:pt x="2516" y="2860"/>
                    <a:pt x="2536" y="2871"/>
                    <a:pt x="2559" y="2871"/>
                  </a:cubicBezTo>
                  <a:cubicBezTo>
                    <a:pt x="2601" y="2871"/>
                    <a:pt x="2648" y="2833"/>
                    <a:pt x="2632" y="2784"/>
                  </a:cubicBezTo>
                  <a:cubicBezTo>
                    <a:pt x="2629" y="2777"/>
                    <a:pt x="2626" y="2769"/>
                    <a:pt x="2623" y="2762"/>
                  </a:cubicBezTo>
                  <a:lnTo>
                    <a:pt x="2623" y="2762"/>
                  </a:lnTo>
                  <a:lnTo>
                    <a:pt x="2632" y="2759"/>
                  </a:lnTo>
                  <a:cubicBezTo>
                    <a:pt x="2331" y="2057"/>
                    <a:pt x="1955" y="1105"/>
                    <a:pt x="2557" y="453"/>
                  </a:cubicBezTo>
                  <a:cubicBezTo>
                    <a:pt x="2736" y="256"/>
                    <a:pt x="2978" y="149"/>
                    <a:pt x="3230" y="149"/>
                  </a:cubicBezTo>
                  <a:cubicBezTo>
                    <a:pt x="3331" y="149"/>
                    <a:pt x="3434" y="166"/>
                    <a:pt x="3534" y="202"/>
                  </a:cubicBezTo>
                  <a:cubicBezTo>
                    <a:pt x="3885" y="353"/>
                    <a:pt x="4136" y="679"/>
                    <a:pt x="4311" y="1004"/>
                  </a:cubicBezTo>
                  <a:cubicBezTo>
                    <a:pt x="4537" y="1405"/>
                    <a:pt x="4712" y="1831"/>
                    <a:pt x="4988" y="2182"/>
                  </a:cubicBezTo>
                  <a:cubicBezTo>
                    <a:pt x="5007" y="2201"/>
                    <a:pt x="5027" y="2209"/>
                    <a:pt x="5046" y="2209"/>
                  </a:cubicBezTo>
                  <a:cubicBezTo>
                    <a:pt x="5104" y="2209"/>
                    <a:pt x="5151" y="2138"/>
                    <a:pt x="5113" y="2082"/>
                  </a:cubicBezTo>
                  <a:cubicBezTo>
                    <a:pt x="4562" y="1430"/>
                    <a:pt x="4437" y="403"/>
                    <a:pt x="3559" y="77"/>
                  </a:cubicBezTo>
                  <a:cubicBezTo>
                    <a:pt x="3440" y="26"/>
                    <a:pt x="3315" y="1"/>
                    <a:pt x="31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40;p72">
              <a:extLst>
                <a:ext uri="{FF2B5EF4-FFF2-40B4-BE49-F238E27FC236}">
                  <a16:creationId xmlns:a16="http://schemas.microsoft.com/office/drawing/2014/main" id="{84E4849B-FF42-2A99-9C91-C19F0DF6A5C0}"/>
                </a:ext>
              </a:extLst>
            </p:cNvPr>
            <p:cNvSpPr/>
            <p:nvPr/>
          </p:nvSpPr>
          <p:spPr>
            <a:xfrm>
              <a:off x="5725279" y="1740997"/>
              <a:ext cx="368018" cy="268015"/>
            </a:xfrm>
            <a:custGeom>
              <a:avLst/>
              <a:gdLst/>
              <a:ahLst/>
              <a:cxnLst/>
              <a:rect l="l" t="t" r="r" b="b"/>
              <a:pathLst>
                <a:path w="7062" h="5143" extrusionOk="0">
                  <a:moveTo>
                    <a:pt x="1738" y="1"/>
                  </a:moveTo>
                  <a:cubicBezTo>
                    <a:pt x="1491" y="1"/>
                    <a:pt x="1245" y="37"/>
                    <a:pt x="1003" y="129"/>
                  </a:cubicBezTo>
                  <a:cubicBezTo>
                    <a:pt x="602" y="280"/>
                    <a:pt x="301" y="580"/>
                    <a:pt x="151" y="981"/>
                  </a:cubicBezTo>
                  <a:cubicBezTo>
                    <a:pt x="0" y="1382"/>
                    <a:pt x="0" y="1834"/>
                    <a:pt x="176" y="2235"/>
                  </a:cubicBezTo>
                  <a:cubicBezTo>
                    <a:pt x="501" y="3062"/>
                    <a:pt x="1303" y="3613"/>
                    <a:pt x="2131" y="3864"/>
                  </a:cubicBezTo>
                  <a:cubicBezTo>
                    <a:pt x="2847" y="4102"/>
                    <a:pt x="3590" y="4153"/>
                    <a:pt x="4330" y="4153"/>
                  </a:cubicBezTo>
                  <a:cubicBezTo>
                    <a:pt x="4510" y="4153"/>
                    <a:pt x="4690" y="4150"/>
                    <a:pt x="4868" y="4146"/>
                  </a:cubicBezTo>
                  <a:lnTo>
                    <a:pt x="4868" y="4146"/>
                  </a:lnTo>
                  <a:cubicBezTo>
                    <a:pt x="4806" y="4221"/>
                    <a:pt x="4762" y="4315"/>
                    <a:pt x="4737" y="4415"/>
                  </a:cubicBezTo>
                  <a:cubicBezTo>
                    <a:pt x="4712" y="4641"/>
                    <a:pt x="4787" y="4841"/>
                    <a:pt x="4963" y="4991"/>
                  </a:cubicBezTo>
                  <a:cubicBezTo>
                    <a:pt x="5107" y="5098"/>
                    <a:pt x="5261" y="5142"/>
                    <a:pt x="5415" y="5142"/>
                  </a:cubicBezTo>
                  <a:cubicBezTo>
                    <a:pt x="5768" y="5142"/>
                    <a:pt x="6122" y="4910"/>
                    <a:pt x="6366" y="4666"/>
                  </a:cubicBezTo>
                  <a:cubicBezTo>
                    <a:pt x="6404" y="4609"/>
                    <a:pt x="6357" y="4539"/>
                    <a:pt x="6299" y="4539"/>
                  </a:cubicBezTo>
                  <a:cubicBezTo>
                    <a:pt x="6280" y="4539"/>
                    <a:pt x="6260" y="4547"/>
                    <a:pt x="6241" y="4565"/>
                  </a:cubicBezTo>
                  <a:cubicBezTo>
                    <a:pt x="6033" y="4773"/>
                    <a:pt x="5740" y="4995"/>
                    <a:pt x="5436" y="4995"/>
                  </a:cubicBezTo>
                  <a:cubicBezTo>
                    <a:pt x="5337" y="4995"/>
                    <a:pt x="5237" y="4972"/>
                    <a:pt x="5138" y="4916"/>
                  </a:cubicBezTo>
                  <a:cubicBezTo>
                    <a:pt x="4963" y="4841"/>
                    <a:pt x="4862" y="4666"/>
                    <a:pt x="4887" y="4490"/>
                  </a:cubicBezTo>
                  <a:cubicBezTo>
                    <a:pt x="4887" y="4315"/>
                    <a:pt x="4988" y="4164"/>
                    <a:pt x="5163" y="4139"/>
                  </a:cubicBezTo>
                  <a:cubicBezTo>
                    <a:pt x="5238" y="4114"/>
                    <a:pt x="5213" y="3989"/>
                    <a:pt x="5138" y="3989"/>
                  </a:cubicBezTo>
                  <a:cubicBezTo>
                    <a:pt x="5130" y="3989"/>
                    <a:pt x="5122" y="3989"/>
                    <a:pt x="5113" y="3990"/>
                  </a:cubicBezTo>
                  <a:lnTo>
                    <a:pt x="5113" y="3990"/>
                  </a:lnTo>
                  <a:cubicBezTo>
                    <a:pt x="5113" y="3989"/>
                    <a:pt x="5113" y="3989"/>
                    <a:pt x="5113" y="3989"/>
                  </a:cubicBezTo>
                  <a:cubicBezTo>
                    <a:pt x="5112" y="3989"/>
                    <a:pt x="5111" y="3989"/>
                    <a:pt x="5110" y="3990"/>
                  </a:cubicBezTo>
                  <a:lnTo>
                    <a:pt x="5110" y="3990"/>
                  </a:lnTo>
                  <a:cubicBezTo>
                    <a:pt x="4835" y="3998"/>
                    <a:pt x="4555" y="4006"/>
                    <a:pt x="4273" y="4006"/>
                  </a:cubicBezTo>
                  <a:cubicBezTo>
                    <a:pt x="3690" y="4006"/>
                    <a:pt x="3100" y="3972"/>
                    <a:pt x="2532" y="3839"/>
                  </a:cubicBezTo>
                  <a:cubicBezTo>
                    <a:pt x="1704" y="3638"/>
                    <a:pt x="877" y="3212"/>
                    <a:pt x="451" y="2460"/>
                  </a:cubicBezTo>
                  <a:cubicBezTo>
                    <a:pt x="226" y="2084"/>
                    <a:pt x="125" y="1633"/>
                    <a:pt x="226" y="1207"/>
                  </a:cubicBezTo>
                  <a:cubicBezTo>
                    <a:pt x="326" y="806"/>
                    <a:pt x="602" y="480"/>
                    <a:pt x="978" y="305"/>
                  </a:cubicBezTo>
                  <a:cubicBezTo>
                    <a:pt x="1237" y="189"/>
                    <a:pt x="1501" y="144"/>
                    <a:pt x="1765" y="144"/>
                  </a:cubicBezTo>
                  <a:cubicBezTo>
                    <a:pt x="2419" y="144"/>
                    <a:pt x="3077" y="420"/>
                    <a:pt x="3684" y="580"/>
                  </a:cubicBezTo>
                  <a:cubicBezTo>
                    <a:pt x="4182" y="719"/>
                    <a:pt x="4695" y="789"/>
                    <a:pt x="5210" y="789"/>
                  </a:cubicBezTo>
                  <a:cubicBezTo>
                    <a:pt x="5810" y="789"/>
                    <a:pt x="6412" y="694"/>
                    <a:pt x="6993" y="505"/>
                  </a:cubicBezTo>
                  <a:cubicBezTo>
                    <a:pt x="7061" y="482"/>
                    <a:pt x="7047" y="377"/>
                    <a:pt x="6968" y="377"/>
                  </a:cubicBezTo>
                  <a:cubicBezTo>
                    <a:pt x="6960" y="377"/>
                    <a:pt x="6952" y="378"/>
                    <a:pt x="6943" y="380"/>
                  </a:cubicBezTo>
                  <a:cubicBezTo>
                    <a:pt x="6387" y="561"/>
                    <a:pt x="5800" y="649"/>
                    <a:pt x="5212" y="649"/>
                  </a:cubicBezTo>
                  <a:cubicBezTo>
                    <a:pt x="4740" y="649"/>
                    <a:pt x="4268" y="592"/>
                    <a:pt x="3810" y="480"/>
                  </a:cubicBezTo>
                  <a:cubicBezTo>
                    <a:pt x="3143" y="295"/>
                    <a:pt x="2436" y="1"/>
                    <a:pt x="173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41;p72">
              <a:extLst>
                <a:ext uri="{FF2B5EF4-FFF2-40B4-BE49-F238E27FC236}">
                  <a16:creationId xmlns:a16="http://schemas.microsoft.com/office/drawing/2014/main" id="{0C46EF79-B82C-E6D9-C715-248A47D448A1}"/>
                </a:ext>
              </a:extLst>
            </p:cNvPr>
            <p:cNvSpPr/>
            <p:nvPr/>
          </p:nvSpPr>
          <p:spPr>
            <a:xfrm>
              <a:off x="6161504" y="1913329"/>
              <a:ext cx="162747" cy="53832"/>
            </a:xfrm>
            <a:custGeom>
              <a:avLst/>
              <a:gdLst/>
              <a:ahLst/>
              <a:cxnLst/>
              <a:rect l="l" t="t" r="r" b="b"/>
              <a:pathLst>
                <a:path w="3123" h="1033" extrusionOk="0">
                  <a:moveTo>
                    <a:pt x="343" y="1"/>
                  </a:moveTo>
                  <a:cubicBezTo>
                    <a:pt x="313" y="1"/>
                    <a:pt x="285" y="17"/>
                    <a:pt x="276" y="55"/>
                  </a:cubicBezTo>
                  <a:cubicBezTo>
                    <a:pt x="226" y="256"/>
                    <a:pt x="25" y="406"/>
                    <a:pt x="25" y="632"/>
                  </a:cubicBezTo>
                  <a:cubicBezTo>
                    <a:pt x="0" y="807"/>
                    <a:pt x="100" y="983"/>
                    <a:pt x="276" y="1008"/>
                  </a:cubicBezTo>
                  <a:cubicBezTo>
                    <a:pt x="297" y="1010"/>
                    <a:pt x="318" y="1012"/>
                    <a:pt x="339" y="1012"/>
                  </a:cubicBezTo>
                  <a:cubicBezTo>
                    <a:pt x="518" y="1012"/>
                    <a:pt x="693" y="922"/>
                    <a:pt x="827" y="832"/>
                  </a:cubicBezTo>
                  <a:cubicBezTo>
                    <a:pt x="955" y="768"/>
                    <a:pt x="1052" y="684"/>
                    <a:pt x="1139" y="586"/>
                  </a:cubicBezTo>
                  <a:lnTo>
                    <a:pt x="1139" y="586"/>
                  </a:lnTo>
                  <a:cubicBezTo>
                    <a:pt x="1142" y="675"/>
                    <a:pt x="1161" y="762"/>
                    <a:pt x="1203" y="832"/>
                  </a:cubicBezTo>
                  <a:cubicBezTo>
                    <a:pt x="1278" y="958"/>
                    <a:pt x="1404" y="1033"/>
                    <a:pt x="1529" y="1033"/>
                  </a:cubicBezTo>
                  <a:cubicBezTo>
                    <a:pt x="1794" y="1014"/>
                    <a:pt x="1887" y="781"/>
                    <a:pt x="2014" y="592"/>
                  </a:cubicBezTo>
                  <a:lnTo>
                    <a:pt x="2014" y="592"/>
                  </a:lnTo>
                  <a:cubicBezTo>
                    <a:pt x="2066" y="758"/>
                    <a:pt x="2246" y="884"/>
                    <a:pt x="2443" y="884"/>
                  </a:cubicBezTo>
                  <a:cubicBezTo>
                    <a:pt x="2456" y="884"/>
                    <a:pt x="2469" y="883"/>
                    <a:pt x="2481" y="882"/>
                  </a:cubicBezTo>
                  <a:cubicBezTo>
                    <a:pt x="2857" y="832"/>
                    <a:pt x="3008" y="456"/>
                    <a:pt x="3108" y="131"/>
                  </a:cubicBezTo>
                  <a:cubicBezTo>
                    <a:pt x="3123" y="85"/>
                    <a:pt x="3084" y="49"/>
                    <a:pt x="3045" y="49"/>
                  </a:cubicBezTo>
                  <a:cubicBezTo>
                    <a:pt x="3019" y="49"/>
                    <a:pt x="2993" y="65"/>
                    <a:pt x="2983" y="105"/>
                  </a:cubicBezTo>
                  <a:cubicBezTo>
                    <a:pt x="2907" y="331"/>
                    <a:pt x="2807" y="582"/>
                    <a:pt x="2582" y="707"/>
                  </a:cubicBezTo>
                  <a:cubicBezTo>
                    <a:pt x="2537" y="729"/>
                    <a:pt x="2486" y="742"/>
                    <a:pt x="2436" y="742"/>
                  </a:cubicBezTo>
                  <a:cubicBezTo>
                    <a:pt x="2374" y="742"/>
                    <a:pt x="2311" y="723"/>
                    <a:pt x="2256" y="682"/>
                  </a:cubicBezTo>
                  <a:cubicBezTo>
                    <a:pt x="2156" y="632"/>
                    <a:pt x="2105" y="506"/>
                    <a:pt x="2156" y="431"/>
                  </a:cubicBezTo>
                  <a:lnTo>
                    <a:pt x="2156" y="431"/>
                  </a:lnTo>
                  <a:cubicBezTo>
                    <a:pt x="2156" y="431"/>
                    <a:pt x="2156" y="431"/>
                    <a:pt x="2156" y="431"/>
                  </a:cubicBezTo>
                  <a:cubicBezTo>
                    <a:pt x="2175" y="373"/>
                    <a:pt x="2134" y="315"/>
                    <a:pt x="2092" y="315"/>
                  </a:cubicBezTo>
                  <a:cubicBezTo>
                    <a:pt x="2079" y="315"/>
                    <a:pt x="2067" y="320"/>
                    <a:pt x="2055" y="331"/>
                  </a:cubicBezTo>
                  <a:cubicBezTo>
                    <a:pt x="1880" y="481"/>
                    <a:pt x="1830" y="732"/>
                    <a:pt x="1629" y="857"/>
                  </a:cubicBezTo>
                  <a:cubicBezTo>
                    <a:pt x="1589" y="881"/>
                    <a:pt x="1551" y="893"/>
                    <a:pt x="1516" y="893"/>
                  </a:cubicBezTo>
                  <a:cubicBezTo>
                    <a:pt x="1442" y="893"/>
                    <a:pt x="1380" y="842"/>
                    <a:pt x="1328" y="757"/>
                  </a:cubicBezTo>
                  <a:cubicBezTo>
                    <a:pt x="1278" y="657"/>
                    <a:pt x="1278" y="506"/>
                    <a:pt x="1278" y="381"/>
                  </a:cubicBezTo>
                  <a:cubicBezTo>
                    <a:pt x="1295" y="333"/>
                    <a:pt x="1248" y="305"/>
                    <a:pt x="1206" y="305"/>
                  </a:cubicBezTo>
                  <a:cubicBezTo>
                    <a:pt x="1183" y="305"/>
                    <a:pt x="1162" y="313"/>
                    <a:pt x="1153" y="331"/>
                  </a:cubicBezTo>
                  <a:cubicBezTo>
                    <a:pt x="978" y="582"/>
                    <a:pt x="677" y="857"/>
                    <a:pt x="351" y="857"/>
                  </a:cubicBezTo>
                  <a:cubicBezTo>
                    <a:pt x="339" y="859"/>
                    <a:pt x="329" y="859"/>
                    <a:pt x="318" y="859"/>
                  </a:cubicBezTo>
                  <a:cubicBezTo>
                    <a:pt x="148" y="859"/>
                    <a:pt x="128" y="673"/>
                    <a:pt x="176" y="532"/>
                  </a:cubicBezTo>
                  <a:cubicBezTo>
                    <a:pt x="251" y="381"/>
                    <a:pt x="376" y="256"/>
                    <a:pt x="426" y="105"/>
                  </a:cubicBezTo>
                  <a:cubicBezTo>
                    <a:pt x="442" y="44"/>
                    <a:pt x="390" y="1"/>
                    <a:pt x="3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42;p72">
              <a:extLst>
                <a:ext uri="{FF2B5EF4-FFF2-40B4-BE49-F238E27FC236}">
                  <a16:creationId xmlns:a16="http://schemas.microsoft.com/office/drawing/2014/main" id="{C99CADDC-87FE-BA43-B5D3-4D13E3625FB8}"/>
                </a:ext>
              </a:extLst>
            </p:cNvPr>
            <p:cNvSpPr/>
            <p:nvPr/>
          </p:nvSpPr>
          <p:spPr>
            <a:xfrm>
              <a:off x="6599657" y="1528227"/>
              <a:ext cx="148312" cy="490848"/>
            </a:xfrm>
            <a:custGeom>
              <a:avLst/>
              <a:gdLst/>
              <a:ahLst/>
              <a:cxnLst/>
              <a:rect l="l" t="t" r="r" b="b"/>
              <a:pathLst>
                <a:path w="2846" h="9419" extrusionOk="0">
                  <a:moveTo>
                    <a:pt x="95" y="0"/>
                  </a:moveTo>
                  <a:cubicBezTo>
                    <a:pt x="48" y="0"/>
                    <a:pt x="1" y="71"/>
                    <a:pt x="38" y="127"/>
                  </a:cubicBezTo>
                  <a:cubicBezTo>
                    <a:pt x="865" y="1104"/>
                    <a:pt x="1517" y="2232"/>
                    <a:pt x="1943" y="3435"/>
                  </a:cubicBezTo>
                  <a:cubicBezTo>
                    <a:pt x="2394" y="4638"/>
                    <a:pt x="2620" y="5917"/>
                    <a:pt x="2620" y="7195"/>
                  </a:cubicBezTo>
                  <a:cubicBezTo>
                    <a:pt x="2645" y="7896"/>
                    <a:pt x="2570" y="8623"/>
                    <a:pt x="2419" y="9325"/>
                  </a:cubicBezTo>
                  <a:cubicBezTo>
                    <a:pt x="2404" y="9386"/>
                    <a:pt x="2453" y="9419"/>
                    <a:pt x="2500" y="9419"/>
                  </a:cubicBezTo>
                  <a:cubicBezTo>
                    <a:pt x="2530" y="9419"/>
                    <a:pt x="2560" y="9405"/>
                    <a:pt x="2570" y="9375"/>
                  </a:cubicBezTo>
                  <a:cubicBezTo>
                    <a:pt x="2820" y="8097"/>
                    <a:pt x="2845" y="6769"/>
                    <a:pt x="2645" y="5490"/>
                  </a:cubicBezTo>
                  <a:cubicBezTo>
                    <a:pt x="2444" y="4212"/>
                    <a:pt x="2018" y="2959"/>
                    <a:pt x="1392" y="1831"/>
                  </a:cubicBezTo>
                  <a:cubicBezTo>
                    <a:pt x="1041" y="1180"/>
                    <a:pt x="615" y="578"/>
                    <a:pt x="139" y="27"/>
                  </a:cubicBezTo>
                  <a:cubicBezTo>
                    <a:pt x="126" y="8"/>
                    <a:pt x="110" y="0"/>
                    <a:pt x="9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843;p72">
              <a:extLst>
                <a:ext uri="{FF2B5EF4-FFF2-40B4-BE49-F238E27FC236}">
                  <a16:creationId xmlns:a16="http://schemas.microsoft.com/office/drawing/2014/main" id="{FDCB9E96-0288-9F39-6239-3F16DC810BF9}"/>
                </a:ext>
              </a:extLst>
            </p:cNvPr>
            <p:cNvSpPr/>
            <p:nvPr/>
          </p:nvSpPr>
          <p:spPr>
            <a:xfrm>
              <a:off x="6390065" y="1750013"/>
              <a:ext cx="262543" cy="363641"/>
            </a:xfrm>
            <a:custGeom>
              <a:avLst/>
              <a:gdLst/>
              <a:ahLst/>
              <a:cxnLst/>
              <a:rect l="l" t="t" r="r" b="b"/>
              <a:pathLst>
                <a:path w="5038" h="6978" extrusionOk="0">
                  <a:moveTo>
                    <a:pt x="648" y="0"/>
                  </a:moveTo>
                  <a:cubicBezTo>
                    <a:pt x="617" y="0"/>
                    <a:pt x="587" y="16"/>
                    <a:pt x="577" y="56"/>
                  </a:cubicBezTo>
                  <a:cubicBezTo>
                    <a:pt x="125" y="1360"/>
                    <a:pt x="0" y="2763"/>
                    <a:pt x="151" y="4117"/>
                  </a:cubicBezTo>
                  <a:cubicBezTo>
                    <a:pt x="251" y="4793"/>
                    <a:pt x="401" y="5470"/>
                    <a:pt x="627" y="6122"/>
                  </a:cubicBezTo>
                  <a:cubicBezTo>
                    <a:pt x="727" y="6397"/>
                    <a:pt x="827" y="6673"/>
                    <a:pt x="1028" y="6849"/>
                  </a:cubicBezTo>
                  <a:cubicBezTo>
                    <a:pt x="1125" y="6933"/>
                    <a:pt x="1239" y="6977"/>
                    <a:pt x="1351" y="6977"/>
                  </a:cubicBezTo>
                  <a:cubicBezTo>
                    <a:pt x="1471" y="6977"/>
                    <a:pt x="1589" y="6927"/>
                    <a:pt x="1679" y="6823"/>
                  </a:cubicBezTo>
                  <a:cubicBezTo>
                    <a:pt x="1780" y="6723"/>
                    <a:pt x="1855" y="6598"/>
                    <a:pt x="1905" y="6447"/>
                  </a:cubicBezTo>
                  <a:cubicBezTo>
                    <a:pt x="1955" y="6272"/>
                    <a:pt x="2030" y="6072"/>
                    <a:pt x="2080" y="5871"/>
                  </a:cubicBezTo>
                  <a:cubicBezTo>
                    <a:pt x="2206" y="5535"/>
                    <a:pt x="2315" y="5181"/>
                    <a:pt x="2435" y="4825"/>
                  </a:cubicBezTo>
                  <a:lnTo>
                    <a:pt x="2435" y="4825"/>
                  </a:lnTo>
                  <a:cubicBezTo>
                    <a:pt x="2562" y="5048"/>
                    <a:pt x="2801" y="5196"/>
                    <a:pt x="3060" y="5196"/>
                  </a:cubicBezTo>
                  <a:cubicBezTo>
                    <a:pt x="3076" y="5196"/>
                    <a:pt x="3092" y="5196"/>
                    <a:pt x="3108" y="5194"/>
                  </a:cubicBezTo>
                  <a:cubicBezTo>
                    <a:pt x="3359" y="5159"/>
                    <a:pt x="3571" y="4982"/>
                    <a:pt x="3663" y="4756"/>
                  </a:cubicBezTo>
                  <a:lnTo>
                    <a:pt x="3663" y="4756"/>
                  </a:lnTo>
                  <a:cubicBezTo>
                    <a:pt x="3804" y="4986"/>
                    <a:pt x="4063" y="5144"/>
                    <a:pt x="4336" y="5144"/>
                  </a:cubicBezTo>
                  <a:cubicBezTo>
                    <a:pt x="4712" y="5119"/>
                    <a:pt x="5038" y="4768"/>
                    <a:pt x="5038" y="4392"/>
                  </a:cubicBezTo>
                  <a:cubicBezTo>
                    <a:pt x="5038" y="4342"/>
                    <a:pt x="5000" y="4317"/>
                    <a:pt x="4963" y="4317"/>
                  </a:cubicBezTo>
                  <a:cubicBezTo>
                    <a:pt x="4925" y="4317"/>
                    <a:pt x="4887" y="4342"/>
                    <a:pt x="4887" y="4392"/>
                  </a:cubicBezTo>
                  <a:cubicBezTo>
                    <a:pt x="4887" y="4693"/>
                    <a:pt x="4637" y="4969"/>
                    <a:pt x="4336" y="4994"/>
                  </a:cubicBezTo>
                  <a:cubicBezTo>
                    <a:pt x="4322" y="4995"/>
                    <a:pt x="4308" y="4996"/>
                    <a:pt x="4294" y="4996"/>
                  </a:cubicBezTo>
                  <a:cubicBezTo>
                    <a:pt x="4008" y="4996"/>
                    <a:pt x="3733" y="4754"/>
                    <a:pt x="3709" y="4468"/>
                  </a:cubicBezTo>
                  <a:lnTo>
                    <a:pt x="3709" y="4468"/>
                  </a:lnTo>
                  <a:cubicBezTo>
                    <a:pt x="3709" y="4468"/>
                    <a:pt x="3709" y="4468"/>
                    <a:pt x="3709" y="4468"/>
                  </a:cubicBezTo>
                  <a:cubicBezTo>
                    <a:pt x="3709" y="4417"/>
                    <a:pt x="3672" y="4392"/>
                    <a:pt x="3634" y="4392"/>
                  </a:cubicBezTo>
                  <a:cubicBezTo>
                    <a:pt x="3597" y="4392"/>
                    <a:pt x="3559" y="4417"/>
                    <a:pt x="3559" y="4468"/>
                  </a:cubicBezTo>
                  <a:cubicBezTo>
                    <a:pt x="3559" y="4468"/>
                    <a:pt x="3559" y="4468"/>
                    <a:pt x="3559" y="4468"/>
                  </a:cubicBezTo>
                  <a:lnTo>
                    <a:pt x="3559" y="4468"/>
                  </a:lnTo>
                  <a:cubicBezTo>
                    <a:pt x="3584" y="4743"/>
                    <a:pt x="3359" y="5019"/>
                    <a:pt x="3083" y="5044"/>
                  </a:cubicBezTo>
                  <a:cubicBezTo>
                    <a:pt x="3067" y="5045"/>
                    <a:pt x="3052" y="5046"/>
                    <a:pt x="3036" y="5046"/>
                  </a:cubicBezTo>
                  <a:cubicBezTo>
                    <a:pt x="2779" y="5046"/>
                    <a:pt x="2554" y="4853"/>
                    <a:pt x="2506" y="4593"/>
                  </a:cubicBezTo>
                  <a:cubicBezTo>
                    <a:pt x="2494" y="4555"/>
                    <a:pt x="2463" y="4536"/>
                    <a:pt x="2431" y="4536"/>
                  </a:cubicBezTo>
                  <a:cubicBezTo>
                    <a:pt x="2400" y="4536"/>
                    <a:pt x="2369" y="4555"/>
                    <a:pt x="2356" y="4593"/>
                  </a:cubicBezTo>
                  <a:cubicBezTo>
                    <a:pt x="2256" y="4944"/>
                    <a:pt x="2130" y="5270"/>
                    <a:pt x="2030" y="5620"/>
                  </a:cubicBezTo>
                  <a:cubicBezTo>
                    <a:pt x="1955" y="5796"/>
                    <a:pt x="1905" y="5946"/>
                    <a:pt x="1855" y="6122"/>
                  </a:cubicBezTo>
                  <a:cubicBezTo>
                    <a:pt x="1805" y="6272"/>
                    <a:pt x="1755" y="6397"/>
                    <a:pt x="1704" y="6548"/>
                  </a:cubicBezTo>
                  <a:cubicBezTo>
                    <a:pt x="1654" y="6648"/>
                    <a:pt x="1579" y="6748"/>
                    <a:pt x="1454" y="6798"/>
                  </a:cubicBezTo>
                  <a:cubicBezTo>
                    <a:pt x="1418" y="6816"/>
                    <a:pt x="1380" y="6824"/>
                    <a:pt x="1340" y="6824"/>
                  </a:cubicBezTo>
                  <a:cubicBezTo>
                    <a:pt x="1268" y="6824"/>
                    <a:pt x="1193" y="6797"/>
                    <a:pt x="1128" y="6748"/>
                  </a:cubicBezTo>
                  <a:cubicBezTo>
                    <a:pt x="902" y="6548"/>
                    <a:pt x="827" y="6272"/>
                    <a:pt x="727" y="5996"/>
                  </a:cubicBezTo>
                  <a:cubicBezTo>
                    <a:pt x="326" y="4793"/>
                    <a:pt x="151" y="3490"/>
                    <a:pt x="276" y="2212"/>
                  </a:cubicBezTo>
                  <a:cubicBezTo>
                    <a:pt x="326" y="1485"/>
                    <a:pt x="476" y="783"/>
                    <a:pt x="727" y="82"/>
                  </a:cubicBezTo>
                  <a:cubicBezTo>
                    <a:pt x="742" y="36"/>
                    <a:pt x="694" y="0"/>
                    <a:pt x="64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44;p72">
              <a:extLst>
                <a:ext uri="{FF2B5EF4-FFF2-40B4-BE49-F238E27FC236}">
                  <a16:creationId xmlns:a16="http://schemas.microsoft.com/office/drawing/2014/main" id="{2A5573AC-65B6-9760-45EC-BCF1D8EAC066}"/>
                </a:ext>
              </a:extLst>
            </p:cNvPr>
            <p:cNvSpPr/>
            <p:nvPr/>
          </p:nvSpPr>
          <p:spPr>
            <a:xfrm>
              <a:off x="6435766" y="1803635"/>
              <a:ext cx="32153" cy="216111"/>
            </a:xfrm>
            <a:custGeom>
              <a:avLst/>
              <a:gdLst/>
              <a:ahLst/>
              <a:cxnLst/>
              <a:rect l="l" t="t" r="r" b="b"/>
              <a:pathLst>
                <a:path w="617" h="4147" extrusionOk="0">
                  <a:moveTo>
                    <a:pt x="468" y="0"/>
                  </a:moveTo>
                  <a:cubicBezTo>
                    <a:pt x="439" y="0"/>
                    <a:pt x="411" y="17"/>
                    <a:pt x="401" y="55"/>
                  </a:cubicBezTo>
                  <a:cubicBezTo>
                    <a:pt x="0" y="1358"/>
                    <a:pt x="25" y="2787"/>
                    <a:pt x="451" y="4090"/>
                  </a:cubicBezTo>
                  <a:cubicBezTo>
                    <a:pt x="461" y="4130"/>
                    <a:pt x="492" y="4146"/>
                    <a:pt x="522" y="4146"/>
                  </a:cubicBezTo>
                  <a:cubicBezTo>
                    <a:pt x="569" y="4146"/>
                    <a:pt x="617" y="4110"/>
                    <a:pt x="602" y="4065"/>
                  </a:cubicBezTo>
                  <a:cubicBezTo>
                    <a:pt x="176" y="2787"/>
                    <a:pt x="151" y="1383"/>
                    <a:pt x="552" y="105"/>
                  </a:cubicBezTo>
                  <a:cubicBezTo>
                    <a:pt x="567" y="43"/>
                    <a:pt x="516" y="0"/>
                    <a:pt x="46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45;p72">
              <a:extLst>
                <a:ext uri="{FF2B5EF4-FFF2-40B4-BE49-F238E27FC236}">
                  <a16:creationId xmlns:a16="http://schemas.microsoft.com/office/drawing/2014/main" id="{F9EF148F-6F87-82D8-E1FB-D87ABD103066}"/>
                </a:ext>
              </a:extLst>
            </p:cNvPr>
            <p:cNvSpPr/>
            <p:nvPr/>
          </p:nvSpPr>
          <p:spPr>
            <a:xfrm>
              <a:off x="6481468" y="1733337"/>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46;p72">
              <a:extLst>
                <a:ext uri="{FF2B5EF4-FFF2-40B4-BE49-F238E27FC236}">
                  <a16:creationId xmlns:a16="http://schemas.microsoft.com/office/drawing/2014/main" id="{23CCA52B-6457-CE3E-DB4E-DC502D4197A0}"/>
                </a:ext>
              </a:extLst>
            </p:cNvPr>
            <p:cNvSpPr/>
            <p:nvPr/>
          </p:nvSpPr>
          <p:spPr>
            <a:xfrm>
              <a:off x="5799694" y="1780967"/>
              <a:ext cx="89425" cy="118452"/>
            </a:xfrm>
            <a:custGeom>
              <a:avLst/>
              <a:gdLst/>
              <a:ahLst/>
              <a:cxnLst/>
              <a:rect l="l" t="t" r="r" b="b"/>
              <a:pathLst>
                <a:path w="1716" h="2273" extrusionOk="0">
                  <a:moveTo>
                    <a:pt x="979" y="1"/>
                  </a:moveTo>
                  <a:cubicBezTo>
                    <a:pt x="929" y="1"/>
                    <a:pt x="878" y="5"/>
                    <a:pt x="828" y="14"/>
                  </a:cubicBezTo>
                  <a:cubicBezTo>
                    <a:pt x="577" y="39"/>
                    <a:pt x="377" y="189"/>
                    <a:pt x="251" y="390"/>
                  </a:cubicBezTo>
                  <a:cubicBezTo>
                    <a:pt x="1" y="866"/>
                    <a:pt x="226" y="1392"/>
                    <a:pt x="577" y="1743"/>
                  </a:cubicBezTo>
                  <a:cubicBezTo>
                    <a:pt x="803" y="1969"/>
                    <a:pt x="1104" y="2119"/>
                    <a:pt x="1404" y="2270"/>
                  </a:cubicBezTo>
                  <a:cubicBezTo>
                    <a:pt x="1411" y="2272"/>
                    <a:pt x="1418" y="2273"/>
                    <a:pt x="1424" y="2273"/>
                  </a:cubicBezTo>
                  <a:cubicBezTo>
                    <a:pt x="1492" y="2273"/>
                    <a:pt x="1548" y="2167"/>
                    <a:pt x="1479" y="2144"/>
                  </a:cubicBezTo>
                  <a:cubicBezTo>
                    <a:pt x="953" y="1894"/>
                    <a:pt x="276" y="1493"/>
                    <a:pt x="276" y="841"/>
                  </a:cubicBezTo>
                  <a:cubicBezTo>
                    <a:pt x="276" y="565"/>
                    <a:pt x="427" y="290"/>
                    <a:pt x="677" y="189"/>
                  </a:cubicBezTo>
                  <a:cubicBezTo>
                    <a:pt x="767" y="152"/>
                    <a:pt x="860" y="137"/>
                    <a:pt x="953" y="137"/>
                  </a:cubicBezTo>
                  <a:cubicBezTo>
                    <a:pt x="1171" y="137"/>
                    <a:pt x="1394" y="219"/>
                    <a:pt x="1605" y="290"/>
                  </a:cubicBezTo>
                  <a:cubicBezTo>
                    <a:pt x="1615" y="297"/>
                    <a:pt x="1626" y="300"/>
                    <a:pt x="1635" y="300"/>
                  </a:cubicBezTo>
                  <a:cubicBezTo>
                    <a:pt x="1691" y="300"/>
                    <a:pt x="1716" y="186"/>
                    <a:pt x="1630" y="164"/>
                  </a:cubicBezTo>
                  <a:cubicBezTo>
                    <a:pt x="1425" y="82"/>
                    <a:pt x="1204" y="1"/>
                    <a:pt x="97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47;p72">
              <a:extLst>
                <a:ext uri="{FF2B5EF4-FFF2-40B4-BE49-F238E27FC236}">
                  <a16:creationId xmlns:a16="http://schemas.microsoft.com/office/drawing/2014/main" id="{AB499307-D47F-2BEE-6B11-E05D439ADA42}"/>
                </a:ext>
              </a:extLst>
            </p:cNvPr>
            <p:cNvSpPr/>
            <p:nvPr/>
          </p:nvSpPr>
          <p:spPr>
            <a:xfrm>
              <a:off x="5914652" y="1899207"/>
              <a:ext cx="9172" cy="6566"/>
            </a:xfrm>
            <a:custGeom>
              <a:avLst/>
              <a:gdLst/>
              <a:ahLst/>
              <a:cxnLst/>
              <a:rect l="l" t="t" r="r" b="b"/>
              <a:pathLst>
                <a:path w="176" h="126" extrusionOk="0">
                  <a:moveTo>
                    <a:pt x="75" y="1"/>
                  </a:moveTo>
                  <a:cubicBezTo>
                    <a:pt x="0" y="1"/>
                    <a:pt x="0" y="126"/>
                    <a:pt x="75" y="126"/>
                  </a:cubicBezTo>
                  <a:cubicBezTo>
                    <a:pt x="176" y="126"/>
                    <a:pt x="176"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48;p72">
              <a:extLst>
                <a:ext uri="{FF2B5EF4-FFF2-40B4-BE49-F238E27FC236}">
                  <a16:creationId xmlns:a16="http://schemas.microsoft.com/office/drawing/2014/main" id="{EC16EFC9-25DE-5E31-F275-B20705AEC5F9}"/>
                </a:ext>
              </a:extLst>
            </p:cNvPr>
            <p:cNvSpPr/>
            <p:nvPr/>
          </p:nvSpPr>
          <p:spPr>
            <a:xfrm>
              <a:off x="6032163" y="1856111"/>
              <a:ext cx="74000" cy="54510"/>
            </a:xfrm>
            <a:custGeom>
              <a:avLst/>
              <a:gdLst/>
              <a:ahLst/>
              <a:cxnLst/>
              <a:rect l="l" t="t" r="r" b="b"/>
              <a:pathLst>
                <a:path w="1420" h="1046" extrusionOk="0">
                  <a:moveTo>
                    <a:pt x="302" y="0"/>
                  </a:moveTo>
                  <a:cubicBezTo>
                    <a:pt x="176" y="26"/>
                    <a:pt x="76" y="101"/>
                    <a:pt x="51" y="226"/>
                  </a:cubicBezTo>
                  <a:cubicBezTo>
                    <a:pt x="1" y="351"/>
                    <a:pt x="26" y="477"/>
                    <a:pt x="126" y="552"/>
                  </a:cubicBezTo>
                  <a:cubicBezTo>
                    <a:pt x="219" y="645"/>
                    <a:pt x="329" y="682"/>
                    <a:pt x="440" y="682"/>
                  </a:cubicBezTo>
                  <a:cubicBezTo>
                    <a:pt x="516" y="682"/>
                    <a:pt x="593" y="665"/>
                    <a:pt x="665" y="635"/>
                  </a:cubicBezTo>
                  <a:lnTo>
                    <a:pt x="665" y="635"/>
                  </a:lnTo>
                  <a:cubicBezTo>
                    <a:pt x="650" y="782"/>
                    <a:pt x="713" y="941"/>
                    <a:pt x="853" y="1003"/>
                  </a:cubicBezTo>
                  <a:cubicBezTo>
                    <a:pt x="907" y="1032"/>
                    <a:pt x="962" y="1045"/>
                    <a:pt x="1015" y="1045"/>
                  </a:cubicBezTo>
                  <a:cubicBezTo>
                    <a:pt x="1233" y="1045"/>
                    <a:pt x="1420" y="824"/>
                    <a:pt x="1379" y="602"/>
                  </a:cubicBezTo>
                  <a:cubicBezTo>
                    <a:pt x="1368" y="558"/>
                    <a:pt x="1333" y="538"/>
                    <a:pt x="1299" y="538"/>
                  </a:cubicBezTo>
                  <a:cubicBezTo>
                    <a:pt x="1256" y="538"/>
                    <a:pt x="1215" y="571"/>
                    <a:pt x="1229" y="627"/>
                  </a:cubicBezTo>
                  <a:cubicBezTo>
                    <a:pt x="1269" y="767"/>
                    <a:pt x="1134" y="907"/>
                    <a:pt x="1001" y="907"/>
                  </a:cubicBezTo>
                  <a:cubicBezTo>
                    <a:pt x="967" y="907"/>
                    <a:pt x="934" y="898"/>
                    <a:pt x="903" y="878"/>
                  </a:cubicBezTo>
                  <a:cubicBezTo>
                    <a:pt x="778" y="802"/>
                    <a:pt x="778" y="602"/>
                    <a:pt x="878" y="502"/>
                  </a:cubicBezTo>
                  <a:cubicBezTo>
                    <a:pt x="939" y="461"/>
                    <a:pt x="885" y="388"/>
                    <a:pt x="822" y="388"/>
                  </a:cubicBezTo>
                  <a:cubicBezTo>
                    <a:pt x="808" y="388"/>
                    <a:pt x="792" y="392"/>
                    <a:pt x="778" y="401"/>
                  </a:cubicBezTo>
                  <a:cubicBezTo>
                    <a:pt x="778" y="401"/>
                    <a:pt x="778" y="401"/>
                    <a:pt x="778" y="401"/>
                  </a:cubicBezTo>
                  <a:lnTo>
                    <a:pt x="778" y="401"/>
                  </a:lnTo>
                  <a:cubicBezTo>
                    <a:pt x="676" y="486"/>
                    <a:pt x="551" y="548"/>
                    <a:pt x="427" y="548"/>
                  </a:cubicBezTo>
                  <a:cubicBezTo>
                    <a:pt x="367" y="548"/>
                    <a:pt x="308" y="534"/>
                    <a:pt x="252" y="502"/>
                  </a:cubicBezTo>
                  <a:cubicBezTo>
                    <a:pt x="201" y="452"/>
                    <a:pt x="151" y="376"/>
                    <a:pt x="176" y="301"/>
                  </a:cubicBezTo>
                  <a:cubicBezTo>
                    <a:pt x="176" y="226"/>
                    <a:pt x="226" y="176"/>
                    <a:pt x="302" y="151"/>
                  </a:cubicBezTo>
                  <a:cubicBezTo>
                    <a:pt x="402" y="151"/>
                    <a:pt x="402" y="0"/>
                    <a:pt x="3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49;p72">
              <a:extLst>
                <a:ext uri="{FF2B5EF4-FFF2-40B4-BE49-F238E27FC236}">
                  <a16:creationId xmlns:a16="http://schemas.microsoft.com/office/drawing/2014/main" id="{DD57174F-C069-4609-42D1-5A35F25409AA}"/>
                </a:ext>
              </a:extLst>
            </p:cNvPr>
            <p:cNvSpPr/>
            <p:nvPr/>
          </p:nvSpPr>
          <p:spPr>
            <a:xfrm>
              <a:off x="5629916" y="1692325"/>
              <a:ext cx="94845" cy="139036"/>
            </a:xfrm>
            <a:custGeom>
              <a:avLst/>
              <a:gdLst/>
              <a:ahLst/>
              <a:cxnLst/>
              <a:rect l="l" t="t" r="r" b="b"/>
              <a:pathLst>
                <a:path w="1820" h="2668" extrusionOk="0">
                  <a:moveTo>
                    <a:pt x="1743" y="0"/>
                  </a:moveTo>
                  <a:cubicBezTo>
                    <a:pt x="1732" y="0"/>
                    <a:pt x="1719" y="4"/>
                    <a:pt x="1705" y="11"/>
                  </a:cubicBezTo>
                  <a:cubicBezTo>
                    <a:pt x="652" y="412"/>
                    <a:pt x="1" y="1489"/>
                    <a:pt x="126" y="2592"/>
                  </a:cubicBezTo>
                  <a:cubicBezTo>
                    <a:pt x="126" y="2642"/>
                    <a:pt x="163" y="2667"/>
                    <a:pt x="201" y="2667"/>
                  </a:cubicBezTo>
                  <a:cubicBezTo>
                    <a:pt x="239" y="2667"/>
                    <a:pt x="276" y="2642"/>
                    <a:pt x="276" y="2592"/>
                  </a:cubicBezTo>
                  <a:cubicBezTo>
                    <a:pt x="151" y="1539"/>
                    <a:pt x="752" y="512"/>
                    <a:pt x="1755" y="136"/>
                  </a:cubicBezTo>
                  <a:cubicBezTo>
                    <a:pt x="1820" y="114"/>
                    <a:pt x="1810" y="0"/>
                    <a:pt x="17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50;p72">
              <a:extLst>
                <a:ext uri="{FF2B5EF4-FFF2-40B4-BE49-F238E27FC236}">
                  <a16:creationId xmlns:a16="http://schemas.microsoft.com/office/drawing/2014/main" id="{640285AE-7127-EE3F-AFFE-BF436AF4B327}"/>
                </a:ext>
              </a:extLst>
            </p:cNvPr>
            <p:cNvSpPr/>
            <p:nvPr/>
          </p:nvSpPr>
          <p:spPr>
            <a:xfrm>
              <a:off x="5663892" y="1857414"/>
              <a:ext cx="9172" cy="7869"/>
            </a:xfrm>
            <a:custGeom>
              <a:avLst/>
              <a:gdLst/>
              <a:ahLst/>
              <a:cxnLst/>
              <a:rect l="l" t="t" r="r" b="b"/>
              <a:pathLst>
                <a:path w="176" h="151" extrusionOk="0">
                  <a:moveTo>
                    <a:pt x="75" y="1"/>
                  </a:moveTo>
                  <a:cubicBezTo>
                    <a:pt x="0" y="1"/>
                    <a:pt x="0" y="151"/>
                    <a:pt x="75" y="151"/>
                  </a:cubicBezTo>
                  <a:cubicBezTo>
                    <a:pt x="176" y="151"/>
                    <a:pt x="176"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51;p72">
              <a:extLst>
                <a:ext uri="{FF2B5EF4-FFF2-40B4-BE49-F238E27FC236}">
                  <a16:creationId xmlns:a16="http://schemas.microsoft.com/office/drawing/2014/main" id="{02B122B5-86F8-8D65-0DF1-A7C6E05FC2FE}"/>
                </a:ext>
              </a:extLst>
            </p:cNvPr>
            <p:cNvSpPr/>
            <p:nvPr/>
          </p:nvSpPr>
          <p:spPr>
            <a:xfrm>
              <a:off x="5817204" y="1958562"/>
              <a:ext cx="93594" cy="38667"/>
            </a:xfrm>
            <a:custGeom>
              <a:avLst/>
              <a:gdLst/>
              <a:ahLst/>
              <a:cxnLst/>
              <a:rect l="l" t="t" r="r" b="b"/>
              <a:pathLst>
                <a:path w="1796" h="742" extrusionOk="0">
                  <a:moveTo>
                    <a:pt x="108" y="1"/>
                  </a:moveTo>
                  <a:cubicBezTo>
                    <a:pt x="58" y="1"/>
                    <a:pt x="0" y="74"/>
                    <a:pt x="41" y="115"/>
                  </a:cubicBezTo>
                  <a:cubicBezTo>
                    <a:pt x="517" y="516"/>
                    <a:pt x="1093" y="716"/>
                    <a:pt x="1720" y="741"/>
                  </a:cubicBezTo>
                  <a:cubicBezTo>
                    <a:pt x="1795" y="741"/>
                    <a:pt x="1795" y="591"/>
                    <a:pt x="1720" y="591"/>
                  </a:cubicBezTo>
                  <a:cubicBezTo>
                    <a:pt x="1143" y="591"/>
                    <a:pt x="592" y="365"/>
                    <a:pt x="141" y="14"/>
                  </a:cubicBezTo>
                  <a:cubicBezTo>
                    <a:pt x="131" y="5"/>
                    <a:pt x="120" y="1"/>
                    <a:pt x="10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52;p72">
              <a:extLst>
                <a:ext uri="{FF2B5EF4-FFF2-40B4-BE49-F238E27FC236}">
                  <a16:creationId xmlns:a16="http://schemas.microsoft.com/office/drawing/2014/main" id="{8270FB96-18DD-7F2F-B24A-CA3694D35AF5}"/>
                </a:ext>
              </a:extLst>
            </p:cNvPr>
            <p:cNvSpPr/>
            <p:nvPr/>
          </p:nvSpPr>
          <p:spPr>
            <a:xfrm>
              <a:off x="5914652" y="2037458"/>
              <a:ext cx="84214" cy="46901"/>
            </a:xfrm>
            <a:custGeom>
              <a:avLst/>
              <a:gdLst/>
              <a:ahLst/>
              <a:cxnLst/>
              <a:rect l="l" t="t" r="r" b="b"/>
              <a:pathLst>
                <a:path w="1616" h="900" extrusionOk="0">
                  <a:moveTo>
                    <a:pt x="503" y="1"/>
                  </a:moveTo>
                  <a:cubicBezTo>
                    <a:pt x="494" y="1"/>
                    <a:pt x="486" y="2"/>
                    <a:pt x="476" y="4"/>
                  </a:cubicBezTo>
                  <a:cubicBezTo>
                    <a:pt x="326" y="79"/>
                    <a:pt x="176" y="155"/>
                    <a:pt x="75" y="330"/>
                  </a:cubicBezTo>
                  <a:cubicBezTo>
                    <a:pt x="0" y="455"/>
                    <a:pt x="25" y="631"/>
                    <a:pt x="126" y="756"/>
                  </a:cubicBezTo>
                  <a:cubicBezTo>
                    <a:pt x="209" y="823"/>
                    <a:pt x="304" y="856"/>
                    <a:pt x="402" y="856"/>
                  </a:cubicBezTo>
                  <a:cubicBezTo>
                    <a:pt x="451" y="856"/>
                    <a:pt x="502" y="848"/>
                    <a:pt x="552" y="831"/>
                  </a:cubicBezTo>
                  <a:cubicBezTo>
                    <a:pt x="643" y="801"/>
                    <a:pt x="735" y="742"/>
                    <a:pt x="816" y="673"/>
                  </a:cubicBezTo>
                  <a:lnTo>
                    <a:pt x="816" y="673"/>
                  </a:lnTo>
                  <a:cubicBezTo>
                    <a:pt x="845" y="750"/>
                    <a:pt x="906" y="820"/>
                    <a:pt x="978" y="856"/>
                  </a:cubicBezTo>
                  <a:cubicBezTo>
                    <a:pt x="1026" y="887"/>
                    <a:pt x="1077" y="899"/>
                    <a:pt x="1127" y="899"/>
                  </a:cubicBezTo>
                  <a:cubicBezTo>
                    <a:pt x="1283" y="899"/>
                    <a:pt x="1440" y="776"/>
                    <a:pt x="1554" y="681"/>
                  </a:cubicBezTo>
                  <a:cubicBezTo>
                    <a:pt x="1615" y="620"/>
                    <a:pt x="1560" y="542"/>
                    <a:pt x="1497" y="542"/>
                  </a:cubicBezTo>
                  <a:cubicBezTo>
                    <a:pt x="1483" y="542"/>
                    <a:pt x="1468" y="546"/>
                    <a:pt x="1454" y="556"/>
                  </a:cubicBezTo>
                  <a:cubicBezTo>
                    <a:pt x="1362" y="647"/>
                    <a:pt x="1250" y="759"/>
                    <a:pt x="1117" y="759"/>
                  </a:cubicBezTo>
                  <a:cubicBezTo>
                    <a:pt x="1104" y="759"/>
                    <a:pt x="1091" y="758"/>
                    <a:pt x="1078" y="756"/>
                  </a:cubicBezTo>
                  <a:cubicBezTo>
                    <a:pt x="1007" y="732"/>
                    <a:pt x="892" y="620"/>
                    <a:pt x="941" y="544"/>
                  </a:cubicBezTo>
                  <a:lnTo>
                    <a:pt x="941" y="544"/>
                  </a:lnTo>
                  <a:cubicBezTo>
                    <a:pt x="945" y="540"/>
                    <a:pt x="949" y="535"/>
                    <a:pt x="953" y="530"/>
                  </a:cubicBezTo>
                  <a:cubicBezTo>
                    <a:pt x="1009" y="474"/>
                    <a:pt x="967" y="404"/>
                    <a:pt x="910" y="404"/>
                  </a:cubicBezTo>
                  <a:cubicBezTo>
                    <a:pt x="892" y="404"/>
                    <a:pt x="871" y="411"/>
                    <a:pt x="852" y="430"/>
                  </a:cubicBezTo>
                  <a:cubicBezTo>
                    <a:pt x="845" y="438"/>
                    <a:pt x="838" y="446"/>
                    <a:pt x="832" y="455"/>
                  </a:cubicBezTo>
                  <a:lnTo>
                    <a:pt x="832" y="455"/>
                  </a:lnTo>
                  <a:cubicBezTo>
                    <a:pt x="734" y="567"/>
                    <a:pt x="578" y="716"/>
                    <a:pt x="417" y="716"/>
                  </a:cubicBezTo>
                  <a:cubicBezTo>
                    <a:pt x="362" y="716"/>
                    <a:pt x="306" y="698"/>
                    <a:pt x="251" y="656"/>
                  </a:cubicBezTo>
                  <a:cubicBezTo>
                    <a:pt x="151" y="581"/>
                    <a:pt x="176" y="455"/>
                    <a:pt x="226" y="355"/>
                  </a:cubicBezTo>
                  <a:cubicBezTo>
                    <a:pt x="301" y="255"/>
                    <a:pt x="426" y="180"/>
                    <a:pt x="552" y="129"/>
                  </a:cubicBezTo>
                  <a:cubicBezTo>
                    <a:pt x="643" y="107"/>
                    <a:pt x="589" y="1"/>
                    <a:pt x="5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53;p72">
              <a:extLst>
                <a:ext uri="{FF2B5EF4-FFF2-40B4-BE49-F238E27FC236}">
                  <a16:creationId xmlns:a16="http://schemas.microsoft.com/office/drawing/2014/main" id="{DF35B1A0-680E-BE36-7222-7B6917D82941}"/>
                </a:ext>
              </a:extLst>
            </p:cNvPr>
            <p:cNvSpPr/>
            <p:nvPr/>
          </p:nvSpPr>
          <p:spPr>
            <a:xfrm>
              <a:off x="6106474" y="1953768"/>
              <a:ext cx="57689" cy="158735"/>
            </a:xfrm>
            <a:custGeom>
              <a:avLst/>
              <a:gdLst/>
              <a:ahLst/>
              <a:cxnLst/>
              <a:rect l="l" t="t" r="r" b="b"/>
              <a:pathLst>
                <a:path w="1107" h="3046" extrusionOk="0">
                  <a:moveTo>
                    <a:pt x="106" y="0"/>
                  </a:moveTo>
                  <a:cubicBezTo>
                    <a:pt x="48" y="0"/>
                    <a:pt x="0" y="53"/>
                    <a:pt x="54" y="106"/>
                  </a:cubicBezTo>
                  <a:cubicBezTo>
                    <a:pt x="655" y="933"/>
                    <a:pt x="956" y="1936"/>
                    <a:pt x="906" y="2989"/>
                  </a:cubicBezTo>
                  <a:cubicBezTo>
                    <a:pt x="906" y="3026"/>
                    <a:pt x="943" y="3045"/>
                    <a:pt x="981" y="3045"/>
                  </a:cubicBezTo>
                  <a:cubicBezTo>
                    <a:pt x="1019" y="3045"/>
                    <a:pt x="1056" y="3026"/>
                    <a:pt x="1056" y="2989"/>
                  </a:cubicBezTo>
                  <a:cubicBezTo>
                    <a:pt x="1106" y="1936"/>
                    <a:pt x="780" y="858"/>
                    <a:pt x="179" y="31"/>
                  </a:cubicBezTo>
                  <a:cubicBezTo>
                    <a:pt x="157" y="9"/>
                    <a:pt x="131" y="0"/>
                    <a:pt x="10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54;p72">
              <a:extLst>
                <a:ext uri="{FF2B5EF4-FFF2-40B4-BE49-F238E27FC236}">
                  <a16:creationId xmlns:a16="http://schemas.microsoft.com/office/drawing/2014/main" id="{F27411C7-27FB-D6FC-B036-C34D5E7E24F1}"/>
                </a:ext>
              </a:extLst>
            </p:cNvPr>
            <p:cNvSpPr/>
            <p:nvPr/>
          </p:nvSpPr>
          <p:spPr>
            <a:xfrm>
              <a:off x="6174532" y="1995509"/>
              <a:ext cx="7921" cy="77804"/>
            </a:xfrm>
            <a:custGeom>
              <a:avLst/>
              <a:gdLst/>
              <a:ahLst/>
              <a:cxnLst/>
              <a:rect l="l" t="t" r="r" b="b"/>
              <a:pathLst>
                <a:path w="152" h="1493" extrusionOk="0">
                  <a:moveTo>
                    <a:pt x="76" y="1"/>
                  </a:moveTo>
                  <a:cubicBezTo>
                    <a:pt x="38" y="1"/>
                    <a:pt x="1" y="20"/>
                    <a:pt x="1" y="57"/>
                  </a:cubicBezTo>
                  <a:cubicBezTo>
                    <a:pt x="1" y="508"/>
                    <a:pt x="1" y="985"/>
                    <a:pt x="26" y="1436"/>
                  </a:cubicBezTo>
                  <a:cubicBezTo>
                    <a:pt x="26" y="1473"/>
                    <a:pt x="57" y="1492"/>
                    <a:pt x="88" y="1492"/>
                  </a:cubicBezTo>
                  <a:cubicBezTo>
                    <a:pt x="120" y="1492"/>
                    <a:pt x="151" y="1473"/>
                    <a:pt x="151" y="1436"/>
                  </a:cubicBezTo>
                  <a:cubicBezTo>
                    <a:pt x="151" y="985"/>
                    <a:pt x="151" y="508"/>
                    <a:pt x="151" y="57"/>
                  </a:cubicBezTo>
                  <a:cubicBezTo>
                    <a:pt x="151" y="20"/>
                    <a:pt x="114"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55;p72">
              <a:extLst>
                <a:ext uri="{FF2B5EF4-FFF2-40B4-BE49-F238E27FC236}">
                  <a16:creationId xmlns:a16="http://schemas.microsoft.com/office/drawing/2014/main" id="{42FCA601-AE1C-F396-CF2F-6FC770732498}"/>
                </a:ext>
              </a:extLst>
            </p:cNvPr>
            <p:cNvSpPr/>
            <p:nvPr/>
          </p:nvSpPr>
          <p:spPr>
            <a:xfrm>
              <a:off x="6211114" y="2006296"/>
              <a:ext cx="7869" cy="20949"/>
            </a:xfrm>
            <a:custGeom>
              <a:avLst/>
              <a:gdLst/>
              <a:ahLst/>
              <a:cxnLst/>
              <a:rect l="l" t="t" r="r" b="b"/>
              <a:pathLst>
                <a:path w="151" h="402" extrusionOk="0">
                  <a:moveTo>
                    <a:pt x="76" y="1"/>
                  </a:moveTo>
                  <a:cubicBezTo>
                    <a:pt x="26" y="1"/>
                    <a:pt x="1" y="26"/>
                    <a:pt x="1" y="76"/>
                  </a:cubicBezTo>
                  <a:lnTo>
                    <a:pt x="1" y="326"/>
                  </a:lnTo>
                  <a:cubicBezTo>
                    <a:pt x="1" y="352"/>
                    <a:pt x="26" y="402"/>
                    <a:pt x="76" y="402"/>
                  </a:cubicBezTo>
                  <a:cubicBezTo>
                    <a:pt x="126" y="402"/>
                    <a:pt x="151" y="377"/>
                    <a:pt x="151" y="326"/>
                  </a:cubicBezTo>
                  <a:lnTo>
                    <a:pt x="151" y="76"/>
                  </a:ln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56;p72">
              <a:extLst>
                <a:ext uri="{FF2B5EF4-FFF2-40B4-BE49-F238E27FC236}">
                  <a16:creationId xmlns:a16="http://schemas.microsoft.com/office/drawing/2014/main" id="{544C0742-57BB-0B54-FB3D-170ACA015819}"/>
                </a:ext>
              </a:extLst>
            </p:cNvPr>
            <p:cNvSpPr/>
            <p:nvPr/>
          </p:nvSpPr>
          <p:spPr>
            <a:xfrm>
              <a:off x="6309084" y="1978364"/>
              <a:ext cx="11777" cy="24076"/>
            </a:xfrm>
            <a:custGeom>
              <a:avLst/>
              <a:gdLst/>
              <a:ahLst/>
              <a:cxnLst/>
              <a:rect l="l" t="t" r="r" b="b"/>
              <a:pathLst>
                <a:path w="226" h="462" extrusionOk="0">
                  <a:moveTo>
                    <a:pt x="140" y="1"/>
                  </a:moveTo>
                  <a:cubicBezTo>
                    <a:pt x="112" y="1"/>
                    <a:pt x="94" y="24"/>
                    <a:pt x="75" y="60"/>
                  </a:cubicBezTo>
                  <a:cubicBezTo>
                    <a:pt x="50" y="161"/>
                    <a:pt x="25" y="261"/>
                    <a:pt x="0" y="386"/>
                  </a:cubicBezTo>
                  <a:cubicBezTo>
                    <a:pt x="0" y="411"/>
                    <a:pt x="25" y="461"/>
                    <a:pt x="50" y="461"/>
                  </a:cubicBezTo>
                  <a:cubicBezTo>
                    <a:pt x="100" y="461"/>
                    <a:pt x="126" y="461"/>
                    <a:pt x="151" y="411"/>
                  </a:cubicBezTo>
                  <a:cubicBezTo>
                    <a:pt x="176" y="311"/>
                    <a:pt x="201" y="211"/>
                    <a:pt x="226" y="86"/>
                  </a:cubicBezTo>
                  <a:cubicBezTo>
                    <a:pt x="226" y="60"/>
                    <a:pt x="201" y="10"/>
                    <a:pt x="176" y="10"/>
                  </a:cubicBezTo>
                  <a:cubicBezTo>
                    <a:pt x="162" y="4"/>
                    <a:pt x="151" y="1"/>
                    <a:pt x="14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57;p72">
              <a:extLst>
                <a:ext uri="{FF2B5EF4-FFF2-40B4-BE49-F238E27FC236}">
                  <a16:creationId xmlns:a16="http://schemas.microsoft.com/office/drawing/2014/main" id="{56946CAC-14AD-B629-5BD5-61E755B8463F}"/>
                </a:ext>
              </a:extLst>
            </p:cNvPr>
            <p:cNvSpPr/>
            <p:nvPr/>
          </p:nvSpPr>
          <p:spPr>
            <a:xfrm>
              <a:off x="6329980" y="1976280"/>
              <a:ext cx="10475" cy="31893"/>
            </a:xfrm>
            <a:custGeom>
              <a:avLst/>
              <a:gdLst/>
              <a:ahLst/>
              <a:cxnLst/>
              <a:rect l="l" t="t" r="r" b="b"/>
              <a:pathLst>
                <a:path w="201" h="612" extrusionOk="0">
                  <a:moveTo>
                    <a:pt x="151" y="0"/>
                  </a:moveTo>
                  <a:cubicBezTo>
                    <a:pt x="126" y="0"/>
                    <a:pt x="75" y="25"/>
                    <a:pt x="50" y="50"/>
                  </a:cubicBezTo>
                  <a:cubicBezTo>
                    <a:pt x="50" y="226"/>
                    <a:pt x="25" y="376"/>
                    <a:pt x="0" y="527"/>
                  </a:cubicBezTo>
                  <a:cubicBezTo>
                    <a:pt x="0" y="552"/>
                    <a:pt x="0" y="602"/>
                    <a:pt x="50" y="602"/>
                  </a:cubicBezTo>
                  <a:cubicBezTo>
                    <a:pt x="57" y="608"/>
                    <a:pt x="66" y="612"/>
                    <a:pt x="74" y="612"/>
                  </a:cubicBezTo>
                  <a:cubicBezTo>
                    <a:pt x="99" y="612"/>
                    <a:pt x="126" y="588"/>
                    <a:pt x="126" y="552"/>
                  </a:cubicBezTo>
                  <a:cubicBezTo>
                    <a:pt x="151" y="401"/>
                    <a:pt x="176" y="251"/>
                    <a:pt x="201" y="100"/>
                  </a:cubicBezTo>
                  <a:cubicBezTo>
                    <a:pt x="201" y="50"/>
                    <a:pt x="201" y="25"/>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58;p72">
              <a:extLst>
                <a:ext uri="{FF2B5EF4-FFF2-40B4-BE49-F238E27FC236}">
                  <a16:creationId xmlns:a16="http://schemas.microsoft.com/office/drawing/2014/main" id="{E58CAC00-B66F-EDD2-EEEA-FF848BBC89DE}"/>
                </a:ext>
              </a:extLst>
            </p:cNvPr>
            <p:cNvSpPr/>
            <p:nvPr/>
          </p:nvSpPr>
          <p:spPr>
            <a:xfrm>
              <a:off x="6099179" y="1766740"/>
              <a:ext cx="68476" cy="49090"/>
            </a:xfrm>
            <a:custGeom>
              <a:avLst/>
              <a:gdLst/>
              <a:ahLst/>
              <a:cxnLst/>
              <a:rect l="l" t="t" r="r" b="b"/>
              <a:pathLst>
                <a:path w="1314" h="942" extrusionOk="0">
                  <a:moveTo>
                    <a:pt x="1220" y="0"/>
                  </a:moveTo>
                  <a:cubicBezTo>
                    <a:pt x="1199" y="0"/>
                    <a:pt x="1179" y="11"/>
                    <a:pt x="1171" y="36"/>
                  </a:cubicBezTo>
                  <a:cubicBezTo>
                    <a:pt x="946" y="437"/>
                    <a:pt x="545" y="738"/>
                    <a:pt x="93" y="813"/>
                  </a:cubicBezTo>
                  <a:cubicBezTo>
                    <a:pt x="1" y="813"/>
                    <a:pt x="36" y="941"/>
                    <a:pt x="121" y="941"/>
                  </a:cubicBezTo>
                  <a:cubicBezTo>
                    <a:pt x="128" y="941"/>
                    <a:pt x="136" y="940"/>
                    <a:pt x="144" y="938"/>
                  </a:cubicBezTo>
                  <a:cubicBezTo>
                    <a:pt x="620" y="863"/>
                    <a:pt x="1071" y="563"/>
                    <a:pt x="1296" y="111"/>
                  </a:cubicBezTo>
                  <a:cubicBezTo>
                    <a:pt x="1313" y="45"/>
                    <a:pt x="1263" y="0"/>
                    <a:pt x="122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59;p72">
              <a:extLst>
                <a:ext uri="{FF2B5EF4-FFF2-40B4-BE49-F238E27FC236}">
                  <a16:creationId xmlns:a16="http://schemas.microsoft.com/office/drawing/2014/main" id="{18451368-F564-6B08-9B9F-BBBA631F27D8}"/>
                </a:ext>
              </a:extLst>
            </p:cNvPr>
            <p:cNvSpPr/>
            <p:nvPr/>
          </p:nvSpPr>
          <p:spPr>
            <a:xfrm>
              <a:off x="5985159" y="1813015"/>
              <a:ext cx="9224" cy="7869"/>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60;p72">
              <a:extLst>
                <a:ext uri="{FF2B5EF4-FFF2-40B4-BE49-F238E27FC236}">
                  <a16:creationId xmlns:a16="http://schemas.microsoft.com/office/drawing/2014/main" id="{ECBAAD79-C54B-959C-2DCD-5D9CF78EEAAA}"/>
                </a:ext>
              </a:extLst>
            </p:cNvPr>
            <p:cNvSpPr/>
            <p:nvPr/>
          </p:nvSpPr>
          <p:spPr>
            <a:xfrm>
              <a:off x="6180108" y="1725729"/>
              <a:ext cx="124549" cy="142371"/>
            </a:xfrm>
            <a:custGeom>
              <a:avLst/>
              <a:gdLst/>
              <a:ahLst/>
              <a:cxnLst/>
              <a:rect l="l" t="t" r="r" b="b"/>
              <a:pathLst>
                <a:path w="2390" h="2732" extrusionOk="0">
                  <a:moveTo>
                    <a:pt x="2300" y="1"/>
                  </a:moveTo>
                  <a:cubicBezTo>
                    <a:pt x="2268" y="1"/>
                    <a:pt x="2235" y="15"/>
                    <a:pt x="2225" y="46"/>
                  </a:cubicBezTo>
                  <a:cubicBezTo>
                    <a:pt x="1824" y="1099"/>
                    <a:pt x="1047" y="2001"/>
                    <a:pt x="69" y="2603"/>
                  </a:cubicBezTo>
                  <a:cubicBezTo>
                    <a:pt x="1" y="2626"/>
                    <a:pt x="57" y="2731"/>
                    <a:pt x="124" y="2731"/>
                  </a:cubicBezTo>
                  <a:cubicBezTo>
                    <a:pt x="131" y="2731"/>
                    <a:pt x="138" y="2730"/>
                    <a:pt x="144" y="2728"/>
                  </a:cubicBezTo>
                  <a:cubicBezTo>
                    <a:pt x="1147" y="2101"/>
                    <a:pt x="1949" y="1174"/>
                    <a:pt x="2375" y="71"/>
                  </a:cubicBezTo>
                  <a:cubicBezTo>
                    <a:pt x="2390" y="28"/>
                    <a:pt x="2345" y="1"/>
                    <a:pt x="23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61;p72">
              <a:extLst>
                <a:ext uri="{FF2B5EF4-FFF2-40B4-BE49-F238E27FC236}">
                  <a16:creationId xmlns:a16="http://schemas.microsoft.com/office/drawing/2014/main" id="{7E1204FD-D2E6-14EB-FA7C-D516A3FBBD27}"/>
                </a:ext>
              </a:extLst>
            </p:cNvPr>
            <p:cNvSpPr/>
            <p:nvPr/>
          </p:nvSpPr>
          <p:spPr>
            <a:xfrm>
              <a:off x="6318985" y="1770909"/>
              <a:ext cx="38980" cy="47683"/>
            </a:xfrm>
            <a:custGeom>
              <a:avLst/>
              <a:gdLst/>
              <a:ahLst/>
              <a:cxnLst/>
              <a:rect l="l" t="t" r="r" b="b"/>
              <a:pathLst>
                <a:path w="748" h="915" extrusionOk="0">
                  <a:moveTo>
                    <a:pt x="644" y="0"/>
                  </a:moveTo>
                  <a:cubicBezTo>
                    <a:pt x="623" y="0"/>
                    <a:pt x="602" y="9"/>
                    <a:pt x="587" y="31"/>
                  </a:cubicBezTo>
                  <a:cubicBezTo>
                    <a:pt x="412" y="282"/>
                    <a:pt x="236" y="558"/>
                    <a:pt x="36" y="808"/>
                  </a:cubicBezTo>
                  <a:cubicBezTo>
                    <a:pt x="0" y="862"/>
                    <a:pt x="53" y="915"/>
                    <a:pt x="104" y="915"/>
                  </a:cubicBezTo>
                  <a:cubicBezTo>
                    <a:pt x="125" y="915"/>
                    <a:pt x="146" y="906"/>
                    <a:pt x="161" y="884"/>
                  </a:cubicBezTo>
                  <a:cubicBezTo>
                    <a:pt x="362" y="608"/>
                    <a:pt x="537" y="357"/>
                    <a:pt x="712" y="107"/>
                  </a:cubicBezTo>
                  <a:cubicBezTo>
                    <a:pt x="748" y="53"/>
                    <a:pt x="696" y="0"/>
                    <a:pt x="64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62;p72">
              <a:extLst>
                <a:ext uri="{FF2B5EF4-FFF2-40B4-BE49-F238E27FC236}">
                  <a16:creationId xmlns:a16="http://schemas.microsoft.com/office/drawing/2014/main" id="{65F9C167-A7BF-2BE5-BF05-DAA70213E544}"/>
                </a:ext>
              </a:extLst>
            </p:cNvPr>
            <p:cNvSpPr/>
            <p:nvPr/>
          </p:nvSpPr>
          <p:spPr>
            <a:xfrm>
              <a:off x="5634345" y="1605143"/>
              <a:ext cx="201519" cy="49298"/>
            </a:xfrm>
            <a:custGeom>
              <a:avLst/>
              <a:gdLst/>
              <a:ahLst/>
              <a:cxnLst/>
              <a:rect l="l" t="t" r="r" b="b"/>
              <a:pathLst>
                <a:path w="3867" h="946" extrusionOk="0">
                  <a:moveTo>
                    <a:pt x="2350" y="1"/>
                  </a:moveTo>
                  <a:cubicBezTo>
                    <a:pt x="1814" y="1"/>
                    <a:pt x="1276" y="120"/>
                    <a:pt x="793" y="355"/>
                  </a:cubicBezTo>
                  <a:cubicBezTo>
                    <a:pt x="517" y="481"/>
                    <a:pt x="266" y="631"/>
                    <a:pt x="41" y="831"/>
                  </a:cubicBezTo>
                  <a:cubicBezTo>
                    <a:pt x="0" y="872"/>
                    <a:pt x="58" y="945"/>
                    <a:pt x="122" y="945"/>
                  </a:cubicBezTo>
                  <a:cubicBezTo>
                    <a:pt x="137" y="945"/>
                    <a:pt x="152" y="941"/>
                    <a:pt x="166" y="932"/>
                  </a:cubicBezTo>
                  <a:cubicBezTo>
                    <a:pt x="777" y="402"/>
                    <a:pt x="1570" y="138"/>
                    <a:pt x="2370" y="138"/>
                  </a:cubicBezTo>
                  <a:cubicBezTo>
                    <a:pt x="2555" y="138"/>
                    <a:pt x="2740" y="152"/>
                    <a:pt x="2923" y="180"/>
                  </a:cubicBezTo>
                  <a:cubicBezTo>
                    <a:pt x="3199" y="230"/>
                    <a:pt x="3449" y="305"/>
                    <a:pt x="3725" y="430"/>
                  </a:cubicBezTo>
                  <a:cubicBezTo>
                    <a:pt x="3732" y="433"/>
                    <a:pt x="3739" y="434"/>
                    <a:pt x="3745" y="434"/>
                  </a:cubicBezTo>
                  <a:cubicBezTo>
                    <a:pt x="3812" y="434"/>
                    <a:pt x="3866" y="328"/>
                    <a:pt x="3775" y="305"/>
                  </a:cubicBezTo>
                  <a:cubicBezTo>
                    <a:pt x="3331" y="101"/>
                    <a:pt x="2842" y="1"/>
                    <a:pt x="23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5863;p72">
              <a:extLst>
                <a:ext uri="{FF2B5EF4-FFF2-40B4-BE49-F238E27FC236}">
                  <a16:creationId xmlns:a16="http://schemas.microsoft.com/office/drawing/2014/main" id="{440B66D7-4CC5-5119-832C-2407D68DFBBA}"/>
                </a:ext>
              </a:extLst>
            </p:cNvPr>
            <p:cNvSpPr/>
            <p:nvPr/>
          </p:nvSpPr>
          <p:spPr>
            <a:xfrm>
              <a:off x="5884584" y="1640631"/>
              <a:ext cx="9224" cy="6566"/>
            </a:xfrm>
            <a:custGeom>
              <a:avLst/>
              <a:gdLst/>
              <a:ahLst/>
              <a:cxnLst/>
              <a:rect l="l" t="t" r="r" b="b"/>
              <a:pathLst>
                <a:path w="177" h="126" extrusionOk="0">
                  <a:moveTo>
                    <a:pt x="101" y="0"/>
                  </a:moveTo>
                  <a:cubicBezTo>
                    <a:pt x="1" y="0"/>
                    <a:pt x="1" y="125"/>
                    <a:pt x="101" y="125"/>
                  </a:cubicBezTo>
                  <a:cubicBezTo>
                    <a:pt x="176" y="125"/>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5864;p72">
              <a:extLst>
                <a:ext uri="{FF2B5EF4-FFF2-40B4-BE49-F238E27FC236}">
                  <a16:creationId xmlns:a16="http://schemas.microsoft.com/office/drawing/2014/main" id="{F924CD29-FD72-18D3-2D65-9224D5C825EC}"/>
                </a:ext>
              </a:extLst>
            </p:cNvPr>
            <p:cNvSpPr/>
            <p:nvPr/>
          </p:nvSpPr>
          <p:spPr>
            <a:xfrm>
              <a:off x="6154938" y="1572417"/>
              <a:ext cx="72801" cy="50549"/>
            </a:xfrm>
            <a:custGeom>
              <a:avLst/>
              <a:gdLst/>
              <a:ahLst/>
              <a:cxnLst/>
              <a:rect l="l" t="t" r="r" b="b"/>
              <a:pathLst>
                <a:path w="1397" h="970" extrusionOk="0">
                  <a:moveTo>
                    <a:pt x="915" y="0"/>
                  </a:moveTo>
                  <a:cubicBezTo>
                    <a:pt x="894" y="0"/>
                    <a:pt x="874" y="2"/>
                    <a:pt x="853" y="6"/>
                  </a:cubicBezTo>
                  <a:cubicBezTo>
                    <a:pt x="680" y="40"/>
                    <a:pt x="567" y="206"/>
                    <a:pt x="546" y="380"/>
                  </a:cubicBezTo>
                  <a:lnTo>
                    <a:pt x="546" y="380"/>
                  </a:lnTo>
                  <a:cubicBezTo>
                    <a:pt x="493" y="351"/>
                    <a:pt x="434" y="334"/>
                    <a:pt x="374" y="334"/>
                  </a:cubicBezTo>
                  <a:cubicBezTo>
                    <a:pt x="304" y="334"/>
                    <a:pt x="235" y="357"/>
                    <a:pt x="176" y="407"/>
                  </a:cubicBezTo>
                  <a:cubicBezTo>
                    <a:pt x="1" y="532"/>
                    <a:pt x="51" y="833"/>
                    <a:pt x="226" y="958"/>
                  </a:cubicBezTo>
                  <a:cubicBezTo>
                    <a:pt x="243" y="966"/>
                    <a:pt x="257" y="970"/>
                    <a:pt x="271" y="970"/>
                  </a:cubicBezTo>
                  <a:cubicBezTo>
                    <a:pt x="340" y="970"/>
                    <a:pt x="365" y="875"/>
                    <a:pt x="302" y="833"/>
                  </a:cubicBezTo>
                  <a:cubicBezTo>
                    <a:pt x="201" y="758"/>
                    <a:pt x="176" y="582"/>
                    <a:pt x="277" y="507"/>
                  </a:cubicBezTo>
                  <a:cubicBezTo>
                    <a:pt x="310" y="482"/>
                    <a:pt x="349" y="471"/>
                    <a:pt x="388" y="471"/>
                  </a:cubicBezTo>
                  <a:cubicBezTo>
                    <a:pt x="453" y="471"/>
                    <a:pt x="518" y="502"/>
                    <a:pt x="557" y="551"/>
                  </a:cubicBezTo>
                  <a:lnTo>
                    <a:pt x="557" y="551"/>
                  </a:lnTo>
                  <a:cubicBezTo>
                    <a:pt x="563" y="570"/>
                    <a:pt x="569" y="589"/>
                    <a:pt x="577" y="607"/>
                  </a:cubicBezTo>
                  <a:cubicBezTo>
                    <a:pt x="586" y="634"/>
                    <a:pt x="610" y="645"/>
                    <a:pt x="635" y="645"/>
                  </a:cubicBezTo>
                  <a:cubicBezTo>
                    <a:pt x="683" y="645"/>
                    <a:pt x="735" y="606"/>
                    <a:pt x="703" y="557"/>
                  </a:cubicBezTo>
                  <a:cubicBezTo>
                    <a:pt x="700" y="550"/>
                    <a:pt x="697" y="543"/>
                    <a:pt x="694" y="536"/>
                  </a:cubicBezTo>
                  <a:lnTo>
                    <a:pt x="694" y="536"/>
                  </a:lnTo>
                  <a:lnTo>
                    <a:pt x="703" y="532"/>
                  </a:lnTo>
                  <a:cubicBezTo>
                    <a:pt x="652" y="407"/>
                    <a:pt x="728" y="181"/>
                    <a:pt x="878" y="156"/>
                  </a:cubicBezTo>
                  <a:cubicBezTo>
                    <a:pt x="897" y="151"/>
                    <a:pt x="915" y="148"/>
                    <a:pt x="934" y="148"/>
                  </a:cubicBezTo>
                  <a:cubicBezTo>
                    <a:pt x="1088" y="148"/>
                    <a:pt x="1221" y="325"/>
                    <a:pt x="1154" y="482"/>
                  </a:cubicBezTo>
                  <a:cubicBezTo>
                    <a:pt x="1139" y="527"/>
                    <a:pt x="1187" y="563"/>
                    <a:pt x="1233" y="563"/>
                  </a:cubicBezTo>
                  <a:cubicBezTo>
                    <a:pt x="1264" y="563"/>
                    <a:pt x="1294" y="547"/>
                    <a:pt x="1304" y="507"/>
                  </a:cubicBezTo>
                  <a:cubicBezTo>
                    <a:pt x="1397" y="275"/>
                    <a:pt x="1168" y="0"/>
                    <a:pt x="9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5865;p72">
              <a:extLst>
                <a:ext uri="{FF2B5EF4-FFF2-40B4-BE49-F238E27FC236}">
                  <a16:creationId xmlns:a16="http://schemas.microsoft.com/office/drawing/2014/main" id="{D72639C8-54BF-CC97-61B8-A1723BADCDD8}"/>
                </a:ext>
              </a:extLst>
            </p:cNvPr>
            <p:cNvSpPr/>
            <p:nvPr/>
          </p:nvSpPr>
          <p:spPr>
            <a:xfrm>
              <a:off x="6331700" y="1471634"/>
              <a:ext cx="153002" cy="115794"/>
            </a:xfrm>
            <a:custGeom>
              <a:avLst/>
              <a:gdLst/>
              <a:ahLst/>
              <a:cxnLst/>
              <a:rect l="l" t="t" r="r" b="b"/>
              <a:pathLst>
                <a:path w="2936" h="2222" extrusionOk="0">
                  <a:moveTo>
                    <a:pt x="430" y="0"/>
                  </a:moveTo>
                  <a:cubicBezTo>
                    <a:pt x="318" y="0"/>
                    <a:pt x="205" y="12"/>
                    <a:pt x="93" y="35"/>
                  </a:cubicBezTo>
                  <a:cubicBezTo>
                    <a:pt x="0" y="35"/>
                    <a:pt x="36" y="163"/>
                    <a:pt x="120" y="163"/>
                  </a:cubicBezTo>
                  <a:cubicBezTo>
                    <a:pt x="128" y="163"/>
                    <a:pt x="135" y="162"/>
                    <a:pt x="143" y="160"/>
                  </a:cubicBezTo>
                  <a:cubicBezTo>
                    <a:pt x="239" y="139"/>
                    <a:pt x="335" y="130"/>
                    <a:pt x="430" y="130"/>
                  </a:cubicBezTo>
                  <a:cubicBezTo>
                    <a:pt x="907" y="130"/>
                    <a:pt x="1367" y="373"/>
                    <a:pt x="1722" y="687"/>
                  </a:cubicBezTo>
                  <a:cubicBezTo>
                    <a:pt x="2173" y="1113"/>
                    <a:pt x="2474" y="1664"/>
                    <a:pt x="2774" y="2190"/>
                  </a:cubicBezTo>
                  <a:cubicBezTo>
                    <a:pt x="2789" y="2212"/>
                    <a:pt x="2810" y="2222"/>
                    <a:pt x="2831" y="2222"/>
                  </a:cubicBezTo>
                  <a:cubicBezTo>
                    <a:pt x="2883" y="2222"/>
                    <a:pt x="2935" y="2168"/>
                    <a:pt x="2900" y="2115"/>
                  </a:cubicBezTo>
                  <a:cubicBezTo>
                    <a:pt x="2574" y="1539"/>
                    <a:pt x="2248" y="962"/>
                    <a:pt x="1747" y="536"/>
                  </a:cubicBezTo>
                  <a:cubicBezTo>
                    <a:pt x="1380" y="210"/>
                    <a:pt x="914" y="0"/>
                    <a:pt x="43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5866;p72">
              <a:extLst>
                <a:ext uri="{FF2B5EF4-FFF2-40B4-BE49-F238E27FC236}">
                  <a16:creationId xmlns:a16="http://schemas.microsoft.com/office/drawing/2014/main" id="{3F314576-FC29-6B79-027C-C449A78FCE43}"/>
                </a:ext>
              </a:extLst>
            </p:cNvPr>
            <p:cNvSpPr/>
            <p:nvPr/>
          </p:nvSpPr>
          <p:spPr>
            <a:xfrm>
              <a:off x="6294701" y="1444693"/>
              <a:ext cx="30069" cy="26160"/>
            </a:xfrm>
            <a:custGeom>
              <a:avLst/>
              <a:gdLst/>
              <a:ahLst/>
              <a:cxnLst/>
              <a:rect l="l" t="t" r="r" b="b"/>
              <a:pathLst>
                <a:path w="577" h="502" extrusionOk="0">
                  <a:moveTo>
                    <a:pt x="502" y="1"/>
                  </a:moveTo>
                  <a:cubicBezTo>
                    <a:pt x="276" y="26"/>
                    <a:pt x="76" y="176"/>
                    <a:pt x="1" y="402"/>
                  </a:cubicBezTo>
                  <a:cubicBezTo>
                    <a:pt x="1" y="452"/>
                    <a:pt x="26" y="502"/>
                    <a:pt x="51" y="502"/>
                  </a:cubicBezTo>
                  <a:cubicBezTo>
                    <a:pt x="101" y="502"/>
                    <a:pt x="126" y="502"/>
                    <a:pt x="151" y="452"/>
                  </a:cubicBezTo>
                  <a:cubicBezTo>
                    <a:pt x="151" y="427"/>
                    <a:pt x="151" y="427"/>
                    <a:pt x="151" y="427"/>
                  </a:cubicBezTo>
                  <a:cubicBezTo>
                    <a:pt x="151" y="402"/>
                    <a:pt x="176" y="402"/>
                    <a:pt x="176" y="402"/>
                  </a:cubicBezTo>
                  <a:cubicBezTo>
                    <a:pt x="176" y="377"/>
                    <a:pt x="201" y="352"/>
                    <a:pt x="201" y="326"/>
                  </a:cubicBezTo>
                  <a:cubicBezTo>
                    <a:pt x="201" y="326"/>
                    <a:pt x="226" y="326"/>
                    <a:pt x="226" y="301"/>
                  </a:cubicBezTo>
                  <a:cubicBezTo>
                    <a:pt x="226" y="301"/>
                    <a:pt x="226" y="301"/>
                    <a:pt x="226" y="276"/>
                  </a:cubicBezTo>
                  <a:cubicBezTo>
                    <a:pt x="251" y="276"/>
                    <a:pt x="276" y="251"/>
                    <a:pt x="276" y="226"/>
                  </a:cubicBezTo>
                  <a:lnTo>
                    <a:pt x="301" y="226"/>
                  </a:lnTo>
                  <a:cubicBezTo>
                    <a:pt x="301" y="226"/>
                    <a:pt x="326" y="201"/>
                    <a:pt x="326" y="201"/>
                  </a:cubicBezTo>
                  <a:cubicBezTo>
                    <a:pt x="351" y="201"/>
                    <a:pt x="376" y="176"/>
                    <a:pt x="402" y="176"/>
                  </a:cubicBezTo>
                  <a:cubicBezTo>
                    <a:pt x="402" y="176"/>
                    <a:pt x="402" y="151"/>
                    <a:pt x="402" y="151"/>
                  </a:cubicBezTo>
                  <a:lnTo>
                    <a:pt x="502" y="151"/>
                  </a:lnTo>
                  <a:cubicBezTo>
                    <a:pt x="552" y="126"/>
                    <a:pt x="577" y="101"/>
                    <a:pt x="577" y="76"/>
                  </a:cubicBezTo>
                  <a:cubicBezTo>
                    <a:pt x="577" y="26"/>
                    <a:pt x="552" y="1"/>
                    <a:pt x="5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5867;p72">
              <a:extLst>
                <a:ext uri="{FF2B5EF4-FFF2-40B4-BE49-F238E27FC236}">
                  <a16:creationId xmlns:a16="http://schemas.microsoft.com/office/drawing/2014/main" id="{13CCFC50-7F02-1B5D-D759-1BA7EA77D2C7}"/>
                </a:ext>
              </a:extLst>
            </p:cNvPr>
            <p:cNvSpPr/>
            <p:nvPr/>
          </p:nvSpPr>
          <p:spPr>
            <a:xfrm>
              <a:off x="6549369" y="1631303"/>
              <a:ext cx="74000" cy="31997"/>
            </a:xfrm>
            <a:custGeom>
              <a:avLst/>
              <a:gdLst/>
              <a:ahLst/>
              <a:cxnLst/>
              <a:rect l="l" t="t" r="r" b="b"/>
              <a:pathLst>
                <a:path w="1420" h="614" extrusionOk="0">
                  <a:moveTo>
                    <a:pt x="273" y="1"/>
                  </a:moveTo>
                  <a:cubicBezTo>
                    <a:pt x="266" y="1"/>
                    <a:pt x="259" y="2"/>
                    <a:pt x="251" y="4"/>
                  </a:cubicBezTo>
                  <a:cubicBezTo>
                    <a:pt x="126" y="29"/>
                    <a:pt x="51" y="154"/>
                    <a:pt x="26" y="279"/>
                  </a:cubicBezTo>
                  <a:cubicBezTo>
                    <a:pt x="1" y="405"/>
                    <a:pt x="101" y="530"/>
                    <a:pt x="226" y="580"/>
                  </a:cubicBezTo>
                  <a:cubicBezTo>
                    <a:pt x="278" y="601"/>
                    <a:pt x="334" y="613"/>
                    <a:pt x="391" y="613"/>
                  </a:cubicBezTo>
                  <a:cubicBezTo>
                    <a:pt x="472" y="613"/>
                    <a:pt x="554" y="589"/>
                    <a:pt x="627" y="530"/>
                  </a:cubicBezTo>
                  <a:cubicBezTo>
                    <a:pt x="671" y="504"/>
                    <a:pt x="706" y="468"/>
                    <a:pt x="734" y="426"/>
                  </a:cubicBezTo>
                  <a:lnTo>
                    <a:pt x="734" y="426"/>
                  </a:lnTo>
                  <a:cubicBezTo>
                    <a:pt x="781" y="508"/>
                    <a:pt x="855" y="568"/>
                    <a:pt x="953" y="580"/>
                  </a:cubicBezTo>
                  <a:cubicBezTo>
                    <a:pt x="983" y="588"/>
                    <a:pt x="1014" y="591"/>
                    <a:pt x="1044" y="591"/>
                  </a:cubicBezTo>
                  <a:cubicBezTo>
                    <a:pt x="1217" y="591"/>
                    <a:pt x="1383" y="475"/>
                    <a:pt x="1404" y="304"/>
                  </a:cubicBezTo>
                  <a:cubicBezTo>
                    <a:pt x="1419" y="244"/>
                    <a:pt x="1380" y="211"/>
                    <a:pt x="1340" y="211"/>
                  </a:cubicBezTo>
                  <a:cubicBezTo>
                    <a:pt x="1314" y="211"/>
                    <a:pt x="1289" y="225"/>
                    <a:pt x="1279" y="254"/>
                  </a:cubicBezTo>
                  <a:cubicBezTo>
                    <a:pt x="1257" y="367"/>
                    <a:pt x="1154" y="459"/>
                    <a:pt x="1042" y="459"/>
                  </a:cubicBezTo>
                  <a:cubicBezTo>
                    <a:pt x="1029" y="459"/>
                    <a:pt x="1016" y="457"/>
                    <a:pt x="1003" y="455"/>
                  </a:cubicBezTo>
                  <a:cubicBezTo>
                    <a:pt x="878" y="430"/>
                    <a:pt x="803" y="279"/>
                    <a:pt x="828" y="179"/>
                  </a:cubicBezTo>
                  <a:cubicBezTo>
                    <a:pt x="827" y="178"/>
                    <a:pt x="825" y="178"/>
                    <a:pt x="824" y="177"/>
                  </a:cubicBezTo>
                  <a:lnTo>
                    <a:pt x="824" y="177"/>
                  </a:lnTo>
                  <a:cubicBezTo>
                    <a:pt x="825" y="169"/>
                    <a:pt x="827" y="162"/>
                    <a:pt x="828" y="154"/>
                  </a:cubicBezTo>
                  <a:cubicBezTo>
                    <a:pt x="828" y="110"/>
                    <a:pt x="786" y="84"/>
                    <a:pt x="745" y="84"/>
                  </a:cubicBezTo>
                  <a:cubicBezTo>
                    <a:pt x="716" y="84"/>
                    <a:pt x="688" y="97"/>
                    <a:pt x="677" y="129"/>
                  </a:cubicBezTo>
                  <a:cubicBezTo>
                    <a:pt x="676" y="144"/>
                    <a:pt x="674" y="160"/>
                    <a:pt x="674" y="175"/>
                  </a:cubicBezTo>
                  <a:lnTo>
                    <a:pt x="674" y="175"/>
                  </a:lnTo>
                  <a:cubicBezTo>
                    <a:pt x="646" y="319"/>
                    <a:pt x="537" y="471"/>
                    <a:pt x="387" y="471"/>
                  </a:cubicBezTo>
                  <a:cubicBezTo>
                    <a:pt x="360" y="471"/>
                    <a:pt x="331" y="466"/>
                    <a:pt x="302" y="455"/>
                  </a:cubicBezTo>
                  <a:cubicBezTo>
                    <a:pt x="226" y="430"/>
                    <a:pt x="176" y="380"/>
                    <a:pt x="176" y="304"/>
                  </a:cubicBezTo>
                  <a:cubicBezTo>
                    <a:pt x="176" y="229"/>
                    <a:pt x="226" y="154"/>
                    <a:pt x="302" y="129"/>
                  </a:cubicBezTo>
                  <a:cubicBezTo>
                    <a:pt x="371" y="129"/>
                    <a:pt x="355" y="1"/>
                    <a:pt x="2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5868;p72">
              <a:extLst>
                <a:ext uri="{FF2B5EF4-FFF2-40B4-BE49-F238E27FC236}">
                  <a16:creationId xmlns:a16="http://schemas.microsoft.com/office/drawing/2014/main" id="{4AB81953-4A1B-DDC7-EAA5-FACB93C2F0D7}"/>
                </a:ext>
              </a:extLst>
            </p:cNvPr>
            <p:cNvSpPr/>
            <p:nvPr/>
          </p:nvSpPr>
          <p:spPr>
            <a:xfrm>
              <a:off x="6509660" y="1692117"/>
              <a:ext cx="64567" cy="236174"/>
            </a:xfrm>
            <a:custGeom>
              <a:avLst/>
              <a:gdLst/>
              <a:ahLst/>
              <a:cxnLst/>
              <a:rect l="l" t="t" r="r" b="b"/>
              <a:pathLst>
                <a:path w="1239" h="4532" extrusionOk="0">
                  <a:moveTo>
                    <a:pt x="1092" y="1"/>
                  </a:moveTo>
                  <a:cubicBezTo>
                    <a:pt x="1053" y="1"/>
                    <a:pt x="1013" y="33"/>
                    <a:pt x="1013" y="90"/>
                  </a:cubicBezTo>
                  <a:cubicBezTo>
                    <a:pt x="1214" y="1268"/>
                    <a:pt x="1038" y="2496"/>
                    <a:pt x="537" y="3548"/>
                  </a:cubicBezTo>
                  <a:cubicBezTo>
                    <a:pt x="387" y="3849"/>
                    <a:pt x="211" y="4150"/>
                    <a:pt x="36" y="4426"/>
                  </a:cubicBezTo>
                  <a:cubicBezTo>
                    <a:pt x="1" y="4479"/>
                    <a:pt x="53" y="4532"/>
                    <a:pt x="104" y="4532"/>
                  </a:cubicBezTo>
                  <a:cubicBezTo>
                    <a:pt x="125" y="4532"/>
                    <a:pt x="147" y="4523"/>
                    <a:pt x="161" y="4501"/>
                  </a:cubicBezTo>
                  <a:cubicBezTo>
                    <a:pt x="838" y="3498"/>
                    <a:pt x="1214" y="2295"/>
                    <a:pt x="1239" y="1067"/>
                  </a:cubicBezTo>
                  <a:cubicBezTo>
                    <a:pt x="1239" y="741"/>
                    <a:pt x="1214" y="391"/>
                    <a:pt x="1164" y="65"/>
                  </a:cubicBezTo>
                  <a:cubicBezTo>
                    <a:pt x="1153" y="21"/>
                    <a:pt x="1123" y="1"/>
                    <a:pt x="109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5869;p72">
              <a:extLst>
                <a:ext uri="{FF2B5EF4-FFF2-40B4-BE49-F238E27FC236}">
                  <a16:creationId xmlns:a16="http://schemas.microsoft.com/office/drawing/2014/main" id="{BF0EB008-1A4C-B3C7-895E-0C73E3D30AD9}"/>
                </a:ext>
              </a:extLst>
            </p:cNvPr>
            <p:cNvSpPr/>
            <p:nvPr/>
          </p:nvSpPr>
          <p:spPr>
            <a:xfrm>
              <a:off x="6603513" y="1718277"/>
              <a:ext cx="12507" cy="74208"/>
            </a:xfrm>
            <a:custGeom>
              <a:avLst/>
              <a:gdLst/>
              <a:ahLst/>
              <a:cxnLst/>
              <a:rect l="l" t="t" r="r" b="b"/>
              <a:pathLst>
                <a:path w="240" h="1424" extrusionOk="0">
                  <a:moveTo>
                    <a:pt x="70" y="0"/>
                  </a:moveTo>
                  <a:cubicBezTo>
                    <a:pt x="34" y="0"/>
                    <a:pt x="0" y="33"/>
                    <a:pt x="14" y="89"/>
                  </a:cubicBezTo>
                  <a:cubicBezTo>
                    <a:pt x="90" y="515"/>
                    <a:pt x="90" y="941"/>
                    <a:pt x="39" y="1367"/>
                  </a:cubicBezTo>
                  <a:cubicBezTo>
                    <a:pt x="39" y="1405"/>
                    <a:pt x="77" y="1424"/>
                    <a:pt x="115" y="1424"/>
                  </a:cubicBezTo>
                  <a:cubicBezTo>
                    <a:pt x="152" y="1424"/>
                    <a:pt x="190" y="1405"/>
                    <a:pt x="190" y="1367"/>
                  </a:cubicBezTo>
                  <a:cubicBezTo>
                    <a:pt x="240" y="916"/>
                    <a:pt x="215" y="490"/>
                    <a:pt x="140" y="64"/>
                  </a:cubicBezTo>
                  <a:cubicBezTo>
                    <a:pt x="129" y="20"/>
                    <a:pt x="98" y="0"/>
                    <a:pt x="7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5870;p72">
              <a:extLst>
                <a:ext uri="{FF2B5EF4-FFF2-40B4-BE49-F238E27FC236}">
                  <a16:creationId xmlns:a16="http://schemas.microsoft.com/office/drawing/2014/main" id="{5442F09A-1F89-8F50-397A-2C89711E1AD5}"/>
                </a:ext>
              </a:extLst>
            </p:cNvPr>
            <p:cNvSpPr/>
            <p:nvPr/>
          </p:nvSpPr>
          <p:spPr>
            <a:xfrm>
              <a:off x="6651768" y="1669657"/>
              <a:ext cx="29600" cy="279479"/>
            </a:xfrm>
            <a:custGeom>
              <a:avLst/>
              <a:gdLst/>
              <a:ahLst/>
              <a:cxnLst/>
              <a:rect l="l" t="t" r="r" b="b"/>
              <a:pathLst>
                <a:path w="568" h="5363" extrusionOk="0">
                  <a:moveTo>
                    <a:pt x="96" y="1"/>
                  </a:moveTo>
                  <a:cubicBezTo>
                    <a:pt x="50" y="1"/>
                    <a:pt x="1" y="34"/>
                    <a:pt x="16" y="95"/>
                  </a:cubicBezTo>
                  <a:cubicBezTo>
                    <a:pt x="317" y="1398"/>
                    <a:pt x="417" y="2751"/>
                    <a:pt x="342" y="4105"/>
                  </a:cubicBezTo>
                  <a:cubicBezTo>
                    <a:pt x="317" y="4506"/>
                    <a:pt x="266" y="4882"/>
                    <a:pt x="216" y="5258"/>
                  </a:cubicBezTo>
                  <a:cubicBezTo>
                    <a:pt x="201" y="5320"/>
                    <a:pt x="252" y="5362"/>
                    <a:pt x="294" y="5362"/>
                  </a:cubicBezTo>
                  <a:cubicBezTo>
                    <a:pt x="320" y="5362"/>
                    <a:pt x="342" y="5346"/>
                    <a:pt x="342" y="5308"/>
                  </a:cubicBezTo>
                  <a:cubicBezTo>
                    <a:pt x="542" y="3954"/>
                    <a:pt x="567" y="2576"/>
                    <a:pt x="367" y="1223"/>
                  </a:cubicBezTo>
                  <a:cubicBezTo>
                    <a:pt x="317" y="822"/>
                    <a:pt x="241" y="446"/>
                    <a:pt x="166" y="45"/>
                  </a:cubicBezTo>
                  <a:cubicBezTo>
                    <a:pt x="156" y="15"/>
                    <a:pt x="127" y="1"/>
                    <a:pt x="9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5871;p72">
              <a:extLst>
                <a:ext uri="{FF2B5EF4-FFF2-40B4-BE49-F238E27FC236}">
                  <a16:creationId xmlns:a16="http://schemas.microsoft.com/office/drawing/2014/main" id="{329F4F2B-ACFD-A110-3ED2-69B7996BFDE2}"/>
                </a:ext>
              </a:extLst>
            </p:cNvPr>
            <p:cNvSpPr/>
            <p:nvPr/>
          </p:nvSpPr>
          <p:spPr>
            <a:xfrm>
              <a:off x="6622534" y="1844334"/>
              <a:ext cx="13080" cy="43149"/>
            </a:xfrm>
            <a:custGeom>
              <a:avLst/>
              <a:gdLst/>
              <a:ahLst/>
              <a:cxnLst/>
              <a:rect l="l" t="t" r="r" b="b"/>
              <a:pathLst>
                <a:path w="251" h="828" extrusionOk="0">
                  <a:moveTo>
                    <a:pt x="201" y="1"/>
                  </a:moveTo>
                  <a:cubicBezTo>
                    <a:pt x="151" y="1"/>
                    <a:pt x="101" y="26"/>
                    <a:pt x="101" y="51"/>
                  </a:cubicBezTo>
                  <a:cubicBezTo>
                    <a:pt x="75" y="277"/>
                    <a:pt x="25" y="502"/>
                    <a:pt x="0" y="728"/>
                  </a:cubicBezTo>
                  <a:cubicBezTo>
                    <a:pt x="0" y="778"/>
                    <a:pt x="0" y="828"/>
                    <a:pt x="50" y="828"/>
                  </a:cubicBezTo>
                  <a:cubicBezTo>
                    <a:pt x="75" y="828"/>
                    <a:pt x="126" y="803"/>
                    <a:pt x="126" y="778"/>
                  </a:cubicBezTo>
                  <a:cubicBezTo>
                    <a:pt x="176" y="552"/>
                    <a:pt x="201" y="327"/>
                    <a:pt x="251" y="101"/>
                  </a:cubicBezTo>
                  <a:cubicBezTo>
                    <a:pt x="251" y="51"/>
                    <a:pt x="226"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5872;p72">
              <a:extLst>
                <a:ext uri="{FF2B5EF4-FFF2-40B4-BE49-F238E27FC236}">
                  <a16:creationId xmlns:a16="http://schemas.microsoft.com/office/drawing/2014/main" id="{7CE701A6-A862-8538-0B43-ACA741F0EB12}"/>
                </a:ext>
              </a:extLst>
            </p:cNvPr>
            <p:cNvSpPr/>
            <p:nvPr/>
          </p:nvSpPr>
          <p:spPr>
            <a:xfrm>
              <a:off x="6683087" y="1937665"/>
              <a:ext cx="21783" cy="72853"/>
            </a:xfrm>
            <a:custGeom>
              <a:avLst/>
              <a:gdLst/>
              <a:ahLst/>
              <a:cxnLst/>
              <a:rect l="l" t="t" r="r" b="b"/>
              <a:pathLst>
                <a:path w="418" h="1398" extrusionOk="0">
                  <a:moveTo>
                    <a:pt x="339" y="1"/>
                  </a:moveTo>
                  <a:cubicBezTo>
                    <a:pt x="308" y="1"/>
                    <a:pt x="278" y="21"/>
                    <a:pt x="267" y="65"/>
                  </a:cubicBezTo>
                  <a:cubicBezTo>
                    <a:pt x="192" y="466"/>
                    <a:pt x="91" y="892"/>
                    <a:pt x="16" y="1293"/>
                  </a:cubicBezTo>
                  <a:cubicBezTo>
                    <a:pt x="1" y="1355"/>
                    <a:pt x="52" y="1397"/>
                    <a:pt x="100" y="1397"/>
                  </a:cubicBezTo>
                  <a:cubicBezTo>
                    <a:pt x="129" y="1397"/>
                    <a:pt x="157" y="1381"/>
                    <a:pt x="167" y="1343"/>
                  </a:cubicBezTo>
                  <a:cubicBezTo>
                    <a:pt x="242" y="917"/>
                    <a:pt x="317" y="516"/>
                    <a:pt x="417" y="90"/>
                  </a:cubicBezTo>
                  <a:cubicBezTo>
                    <a:pt x="417" y="33"/>
                    <a:pt x="378" y="1"/>
                    <a:pt x="33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5873;p72">
              <a:extLst>
                <a:ext uri="{FF2B5EF4-FFF2-40B4-BE49-F238E27FC236}">
                  <a16:creationId xmlns:a16="http://schemas.microsoft.com/office/drawing/2014/main" id="{6463EEF8-504D-D56D-BC9E-4F97A765F20B}"/>
                </a:ext>
              </a:extLst>
            </p:cNvPr>
            <p:cNvSpPr/>
            <p:nvPr/>
          </p:nvSpPr>
          <p:spPr>
            <a:xfrm>
              <a:off x="6396579" y="1684457"/>
              <a:ext cx="15738" cy="22825"/>
            </a:xfrm>
            <a:custGeom>
              <a:avLst/>
              <a:gdLst/>
              <a:ahLst/>
              <a:cxnLst/>
              <a:rect l="l" t="t" r="r" b="b"/>
              <a:pathLst>
                <a:path w="302" h="438" extrusionOk="0">
                  <a:moveTo>
                    <a:pt x="233" y="1"/>
                  </a:moveTo>
                  <a:cubicBezTo>
                    <a:pt x="201" y="1"/>
                    <a:pt x="176" y="19"/>
                    <a:pt x="176" y="36"/>
                  </a:cubicBezTo>
                  <a:lnTo>
                    <a:pt x="26" y="337"/>
                  </a:lnTo>
                  <a:cubicBezTo>
                    <a:pt x="0" y="362"/>
                    <a:pt x="0" y="412"/>
                    <a:pt x="51" y="437"/>
                  </a:cubicBezTo>
                  <a:cubicBezTo>
                    <a:pt x="76" y="437"/>
                    <a:pt x="126" y="437"/>
                    <a:pt x="151" y="387"/>
                  </a:cubicBezTo>
                  <a:cubicBezTo>
                    <a:pt x="201" y="312"/>
                    <a:pt x="251" y="212"/>
                    <a:pt x="301" y="111"/>
                  </a:cubicBezTo>
                  <a:cubicBezTo>
                    <a:pt x="301" y="86"/>
                    <a:pt x="301" y="36"/>
                    <a:pt x="276" y="11"/>
                  </a:cubicBezTo>
                  <a:cubicBezTo>
                    <a:pt x="261" y="4"/>
                    <a:pt x="247" y="1"/>
                    <a:pt x="2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5874;p72">
              <a:extLst>
                <a:ext uri="{FF2B5EF4-FFF2-40B4-BE49-F238E27FC236}">
                  <a16:creationId xmlns:a16="http://schemas.microsoft.com/office/drawing/2014/main" id="{AFACF2A0-1C29-8483-B030-F4DA8B8AA149}"/>
                </a:ext>
              </a:extLst>
            </p:cNvPr>
            <p:cNvSpPr/>
            <p:nvPr/>
          </p:nvSpPr>
          <p:spPr>
            <a:xfrm>
              <a:off x="6413567" y="1694149"/>
              <a:ext cx="14383" cy="24545"/>
            </a:xfrm>
            <a:custGeom>
              <a:avLst/>
              <a:gdLst/>
              <a:ahLst/>
              <a:cxnLst/>
              <a:rect l="l" t="t" r="r" b="b"/>
              <a:pathLst>
                <a:path w="276" h="471" extrusionOk="0">
                  <a:moveTo>
                    <a:pt x="201" y="1"/>
                  </a:moveTo>
                  <a:cubicBezTo>
                    <a:pt x="151" y="1"/>
                    <a:pt x="101" y="26"/>
                    <a:pt x="126" y="76"/>
                  </a:cubicBezTo>
                  <a:cubicBezTo>
                    <a:pt x="126" y="101"/>
                    <a:pt x="126" y="126"/>
                    <a:pt x="126" y="151"/>
                  </a:cubicBezTo>
                  <a:cubicBezTo>
                    <a:pt x="126" y="176"/>
                    <a:pt x="126" y="176"/>
                    <a:pt x="101" y="176"/>
                  </a:cubicBezTo>
                  <a:cubicBezTo>
                    <a:pt x="101" y="201"/>
                    <a:pt x="101" y="201"/>
                    <a:pt x="101" y="226"/>
                  </a:cubicBezTo>
                  <a:cubicBezTo>
                    <a:pt x="101" y="226"/>
                    <a:pt x="101" y="226"/>
                    <a:pt x="101" y="251"/>
                  </a:cubicBezTo>
                  <a:cubicBezTo>
                    <a:pt x="75" y="251"/>
                    <a:pt x="75" y="276"/>
                    <a:pt x="75" y="276"/>
                  </a:cubicBezTo>
                  <a:cubicBezTo>
                    <a:pt x="75" y="276"/>
                    <a:pt x="75" y="301"/>
                    <a:pt x="50" y="301"/>
                  </a:cubicBezTo>
                  <a:cubicBezTo>
                    <a:pt x="50" y="301"/>
                    <a:pt x="50" y="301"/>
                    <a:pt x="50" y="326"/>
                  </a:cubicBezTo>
                  <a:lnTo>
                    <a:pt x="25" y="326"/>
                  </a:lnTo>
                  <a:cubicBezTo>
                    <a:pt x="0" y="377"/>
                    <a:pt x="0" y="402"/>
                    <a:pt x="25" y="452"/>
                  </a:cubicBezTo>
                  <a:cubicBezTo>
                    <a:pt x="38" y="464"/>
                    <a:pt x="57" y="471"/>
                    <a:pt x="75" y="471"/>
                  </a:cubicBezTo>
                  <a:cubicBezTo>
                    <a:pt x="94" y="471"/>
                    <a:pt x="113" y="464"/>
                    <a:pt x="126" y="452"/>
                  </a:cubicBezTo>
                  <a:cubicBezTo>
                    <a:pt x="226" y="352"/>
                    <a:pt x="276" y="201"/>
                    <a:pt x="251" y="76"/>
                  </a:cubicBezTo>
                  <a:cubicBezTo>
                    <a:pt x="251" y="51"/>
                    <a:pt x="251" y="26"/>
                    <a:pt x="251" y="26"/>
                  </a:cubicBezTo>
                  <a:cubicBezTo>
                    <a:pt x="226" y="1"/>
                    <a:pt x="201"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5875;p72">
              <a:extLst>
                <a:ext uri="{FF2B5EF4-FFF2-40B4-BE49-F238E27FC236}">
                  <a16:creationId xmlns:a16="http://schemas.microsoft.com/office/drawing/2014/main" id="{60282E12-378A-7F6F-8A44-F3FDD88FBDF0}"/>
                </a:ext>
              </a:extLst>
            </p:cNvPr>
            <p:cNvSpPr/>
            <p:nvPr/>
          </p:nvSpPr>
          <p:spPr>
            <a:xfrm>
              <a:off x="6545461" y="1483880"/>
              <a:ext cx="9224" cy="18344"/>
            </a:xfrm>
            <a:custGeom>
              <a:avLst/>
              <a:gdLst/>
              <a:ahLst/>
              <a:cxnLst/>
              <a:rect l="l" t="t" r="r" b="b"/>
              <a:pathLst>
                <a:path w="177" h="352" extrusionOk="0">
                  <a:moveTo>
                    <a:pt x="76" y="1"/>
                  </a:moveTo>
                  <a:cubicBezTo>
                    <a:pt x="51" y="26"/>
                    <a:pt x="51" y="26"/>
                    <a:pt x="51" y="51"/>
                  </a:cubicBezTo>
                  <a:cubicBezTo>
                    <a:pt x="26" y="126"/>
                    <a:pt x="26" y="201"/>
                    <a:pt x="1" y="276"/>
                  </a:cubicBezTo>
                  <a:cubicBezTo>
                    <a:pt x="1" y="276"/>
                    <a:pt x="1" y="301"/>
                    <a:pt x="26" y="326"/>
                  </a:cubicBezTo>
                  <a:cubicBezTo>
                    <a:pt x="26" y="326"/>
                    <a:pt x="51" y="351"/>
                    <a:pt x="51" y="351"/>
                  </a:cubicBezTo>
                  <a:lnTo>
                    <a:pt x="101" y="351"/>
                  </a:lnTo>
                  <a:cubicBezTo>
                    <a:pt x="126" y="326"/>
                    <a:pt x="151" y="326"/>
                    <a:pt x="151" y="301"/>
                  </a:cubicBezTo>
                  <a:cubicBezTo>
                    <a:pt x="151" y="226"/>
                    <a:pt x="176" y="151"/>
                    <a:pt x="176" y="101"/>
                  </a:cubicBezTo>
                  <a:cubicBezTo>
                    <a:pt x="176" y="76"/>
                    <a:pt x="176" y="51"/>
                    <a:pt x="176" y="26"/>
                  </a:cubicBezTo>
                  <a:cubicBezTo>
                    <a:pt x="176" y="26"/>
                    <a:pt x="1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5876;p72">
              <a:extLst>
                <a:ext uri="{FF2B5EF4-FFF2-40B4-BE49-F238E27FC236}">
                  <a16:creationId xmlns:a16="http://schemas.microsoft.com/office/drawing/2014/main" id="{AFF95A5D-5E5F-2806-5343-4457A4C82056}"/>
                </a:ext>
              </a:extLst>
            </p:cNvPr>
            <p:cNvSpPr/>
            <p:nvPr/>
          </p:nvSpPr>
          <p:spPr>
            <a:xfrm>
              <a:off x="6562449" y="1479972"/>
              <a:ext cx="10475" cy="28766"/>
            </a:xfrm>
            <a:custGeom>
              <a:avLst/>
              <a:gdLst/>
              <a:ahLst/>
              <a:cxnLst/>
              <a:rect l="l" t="t" r="r" b="b"/>
              <a:pathLst>
                <a:path w="201" h="552" extrusionOk="0">
                  <a:moveTo>
                    <a:pt x="126" y="0"/>
                  </a:moveTo>
                  <a:cubicBezTo>
                    <a:pt x="76" y="0"/>
                    <a:pt x="51" y="25"/>
                    <a:pt x="51" y="76"/>
                  </a:cubicBezTo>
                  <a:cubicBezTo>
                    <a:pt x="25" y="201"/>
                    <a:pt x="25" y="326"/>
                    <a:pt x="0" y="477"/>
                  </a:cubicBezTo>
                  <a:cubicBezTo>
                    <a:pt x="0" y="502"/>
                    <a:pt x="51" y="552"/>
                    <a:pt x="76" y="552"/>
                  </a:cubicBezTo>
                  <a:cubicBezTo>
                    <a:pt x="126" y="527"/>
                    <a:pt x="151" y="502"/>
                    <a:pt x="151" y="477"/>
                  </a:cubicBezTo>
                  <a:cubicBezTo>
                    <a:pt x="151" y="326"/>
                    <a:pt x="176" y="201"/>
                    <a:pt x="176" y="76"/>
                  </a:cubicBezTo>
                  <a:cubicBezTo>
                    <a:pt x="201" y="25"/>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5877;p72">
              <a:extLst>
                <a:ext uri="{FF2B5EF4-FFF2-40B4-BE49-F238E27FC236}">
                  <a16:creationId xmlns:a16="http://schemas.microsoft.com/office/drawing/2014/main" id="{8E87DE17-2ADD-DDE7-E035-5F9868AEFB80}"/>
                </a:ext>
              </a:extLst>
            </p:cNvPr>
            <p:cNvSpPr/>
            <p:nvPr/>
          </p:nvSpPr>
          <p:spPr>
            <a:xfrm>
              <a:off x="6501062" y="2063670"/>
              <a:ext cx="278229" cy="262699"/>
            </a:xfrm>
            <a:custGeom>
              <a:avLst/>
              <a:gdLst/>
              <a:ahLst/>
              <a:cxnLst/>
              <a:rect l="l" t="t" r="r" b="b"/>
              <a:pathLst>
                <a:path w="5339" h="5041" extrusionOk="0">
                  <a:moveTo>
                    <a:pt x="2308" y="0"/>
                  </a:moveTo>
                  <a:cubicBezTo>
                    <a:pt x="2062" y="0"/>
                    <a:pt x="1815" y="41"/>
                    <a:pt x="1579" y="128"/>
                  </a:cubicBezTo>
                  <a:cubicBezTo>
                    <a:pt x="652" y="454"/>
                    <a:pt x="0" y="1531"/>
                    <a:pt x="226" y="2509"/>
                  </a:cubicBezTo>
                  <a:lnTo>
                    <a:pt x="2532" y="5040"/>
                  </a:lnTo>
                  <a:cubicBezTo>
                    <a:pt x="4437" y="4865"/>
                    <a:pt x="5339" y="2509"/>
                    <a:pt x="4236" y="980"/>
                  </a:cubicBezTo>
                  <a:cubicBezTo>
                    <a:pt x="3802" y="376"/>
                    <a:pt x="3057" y="0"/>
                    <a:pt x="2308"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5878;p72">
              <a:extLst>
                <a:ext uri="{FF2B5EF4-FFF2-40B4-BE49-F238E27FC236}">
                  <a16:creationId xmlns:a16="http://schemas.microsoft.com/office/drawing/2014/main" id="{E993D1A8-06D3-9171-5710-7A5B2C641765}"/>
                </a:ext>
              </a:extLst>
            </p:cNvPr>
            <p:cNvSpPr/>
            <p:nvPr/>
          </p:nvSpPr>
          <p:spPr>
            <a:xfrm>
              <a:off x="6499759" y="2060075"/>
              <a:ext cx="253423" cy="270360"/>
            </a:xfrm>
            <a:custGeom>
              <a:avLst/>
              <a:gdLst/>
              <a:ahLst/>
              <a:cxnLst/>
              <a:rect l="l" t="t" r="r" b="b"/>
              <a:pathLst>
                <a:path w="4863" h="5188" extrusionOk="0">
                  <a:moveTo>
                    <a:pt x="2307" y="0"/>
                  </a:moveTo>
                  <a:cubicBezTo>
                    <a:pt x="1943" y="0"/>
                    <a:pt x="1582" y="86"/>
                    <a:pt x="1254" y="272"/>
                  </a:cubicBezTo>
                  <a:cubicBezTo>
                    <a:pt x="477" y="723"/>
                    <a:pt x="0" y="1675"/>
                    <a:pt x="176" y="2578"/>
                  </a:cubicBezTo>
                  <a:cubicBezTo>
                    <a:pt x="187" y="2622"/>
                    <a:pt x="222" y="2642"/>
                    <a:pt x="256" y="2642"/>
                  </a:cubicBezTo>
                  <a:cubicBezTo>
                    <a:pt x="299" y="2642"/>
                    <a:pt x="340" y="2609"/>
                    <a:pt x="326" y="2553"/>
                  </a:cubicBezTo>
                  <a:cubicBezTo>
                    <a:pt x="151" y="1776"/>
                    <a:pt x="527" y="974"/>
                    <a:pt x="1153" y="523"/>
                  </a:cubicBezTo>
                  <a:cubicBezTo>
                    <a:pt x="1504" y="266"/>
                    <a:pt x="1920" y="148"/>
                    <a:pt x="2339" y="148"/>
                  </a:cubicBezTo>
                  <a:cubicBezTo>
                    <a:pt x="2698" y="148"/>
                    <a:pt x="3060" y="235"/>
                    <a:pt x="3384" y="397"/>
                  </a:cubicBezTo>
                  <a:cubicBezTo>
                    <a:pt x="4036" y="748"/>
                    <a:pt x="4487" y="1375"/>
                    <a:pt x="4612" y="2076"/>
                  </a:cubicBezTo>
                  <a:cubicBezTo>
                    <a:pt x="4737" y="2703"/>
                    <a:pt x="4612" y="3355"/>
                    <a:pt x="4286" y="3906"/>
                  </a:cubicBezTo>
                  <a:cubicBezTo>
                    <a:pt x="3935" y="4533"/>
                    <a:pt x="3284" y="4959"/>
                    <a:pt x="2557" y="5034"/>
                  </a:cubicBezTo>
                  <a:cubicBezTo>
                    <a:pt x="2464" y="5057"/>
                    <a:pt x="2457" y="5187"/>
                    <a:pt x="2536" y="5187"/>
                  </a:cubicBezTo>
                  <a:cubicBezTo>
                    <a:pt x="2542" y="5187"/>
                    <a:pt x="2549" y="5186"/>
                    <a:pt x="2557" y="5184"/>
                  </a:cubicBezTo>
                  <a:cubicBezTo>
                    <a:pt x="3259" y="5109"/>
                    <a:pt x="3885" y="4758"/>
                    <a:pt x="4286" y="4182"/>
                  </a:cubicBezTo>
                  <a:cubicBezTo>
                    <a:pt x="4687" y="3630"/>
                    <a:pt x="4863" y="2904"/>
                    <a:pt x="4787" y="2227"/>
                  </a:cubicBezTo>
                  <a:cubicBezTo>
                    <a:pt x="4712" y="1475"/>
                    <a:pt x="4286" y="798"/>
                    <a:pt x="3660" y="397"/>
                  </a:cubicBezTo>
                  <a:cubicBezTo>
                    <a:pt x="3250" y="143"/>
                    <a:pt x="2777" y="0"/>
                    <a:pt x="230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5879;p72">
              <a:extLst>
                <a:ext uri="{FF2B5EF4-FFF2-40B4-BE49-F238E27FC236}">
                  <a16:creationId xmlns:a16="http://schemas.microsoft.com/office/drawing/2014/main" id="{1BE4C1B3-C5A2-481F-FBBF-FB78FB03F459}"/>
                </a:ext>
              </a:extLst>
            </p:cNvPr>
            <p:cNvSpPr/>
            <p:nvPr/>
          </p:nvSpPr>
          <p:spPr>
            <a:xfrm>
              <a:off x="6542855" y="2096813"/>
              <a:ext cx="171919" cy="93959"/>
            </a:xfrm>
            <a:custGeom>
              <a:avLst/>
              <a:gdLst/>
              <a:ahLst/>
              <a:cxnLst/>
              <a:rect l="l" t="t" r="r" b="b"/>
              <a:pathLst>
                <a:path w="3299" h="1803" extrusionOk="0">
                  <a:moveTo>
                    <a:pt x="1579" y="0"/>
                  </a:moveTo>
                  <a:cubicBezTo>
                    <a:pt x="1049" y="0"/>
                    <a:pt x="535" y="253"/>
                    <a:pt x="251" y="720"/>
                  </a:cubicBezTo>
                  <a:cubicBezTo>
                    <a:pt x="76" y="1021"/>
                    <a:pt x="0" y="1397"/>
                    <a:pt x="76" y="1747"/>
                  </a:cubicBezTo>
                  <a:cubicBezTo>
                    <a:pt x="85" y="1786"/>
                    <a:pt x="113" y="1802"/>
                    <a:pt x="142" y="1802"/>
                  </a:cubicBezTo>
                  <a:cubicBezTo>
                    <a:pt x="190" y="1802"/>
                    <a:pt x="242" y="1759"/>
                    <a:pt x="226" y="1697"/>
                  </a:cubicBezTo>
                  <a:cubicBezTo>
                    <a:pt x="101" y="1121"/>
                    <a:pt x="427" y="519"/>
                    <a:pt x="953" y="294"/>
                  </a:cubicBezTo>
                  <a:cubicBezTo>
                    <a:pt x="1145" y="198"/>
                    <a:pt x="1352" y="153"/>
                    <a:pt x="1560" y="153"/>
                  </a:cubicBezTo>
                  <a:cubicBezTo>
                    <a:pt x="1949" y="153"/>
                    <a:pt x="2338" y="308"/>
                    <a:pt x="2632" y="569"/>
                  </a:cubicBezTo>
                  <a:cubicBezTo>
                    <a:pt x="2858" y="795"/>
                    <a:pt x="3033" y="1071"/>
                    <a:pt x="3133" y="1397"/>
                  </a:cubicBezTo>
                  <a:cubicBezTo>
                    <a:pt x="3143" y="1426"/>
                    <a:pt x="3173" y="1440"/>
                    <a:pt x="3203" y="1440"/>
                  </a:cubicBezTo>
                  <a:cubicBezTo>
                    <a:pt x="3250" y="1440"/>
                    <a:pt x="3299" y="1407"/>
                    <a:pt x="3284" y="1346"/>
                  </a:cubicBezTo>
                  <a:cubicBezTo>
                    <a:pt x="3083" y="720"/>
                    <a:pt x="2607" y="194"/>
                    <a:pt x="1955" y="43"/>
                  </a:cubicBezTo>
                  <a:cubicBezTo>
                    <a:pt x="1831" y="14"/>
                    <a:pt x="1705" y="0"/>
                    <a:pt x="15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5880;p72">
              <a:extLst>
                <a:ext uri="{FF2B5EF4-FFF2-40B4-BE49-F238E27FC236}">
                  <a16:creationId xmlns:a16="http://schemas.microsoft.com/office/drawing/2014/main" id="{475EA75A-1FA9-AEB6-8775-316A6AD0EAE6}"/>
                </a:ext>
              </a:extLst>
            </p:cNvPr>
            <p:cNvSpPr/>
            <p:nvPr/>
          </p:nvSpPr>
          <p:spPr>
            <a:xfrm>
              <a:off x="6576154" y="2110206"/>
              <a:ext cx="69935" cy="176244"/>
            </a:xfrm>
            <a:custGeom>
              <a:avLst/>
              <a:gdLst/>
              <a:ahLst/>
              <a:cxnLst/>
              <a:rect l="l" t="t" r="r" b="b"/>
              <a:pathLst>
                <a:path w="1342" h="3382" extrusionOk="0">
                  <a:moveTo>
                    <a:pt x="103" y="0"/>
                  </a:moveTo>
                  <a:cubicBezTo>
                    <a:pt x="43" y="0"/>
                    <a:pt x="0" y="95"/>
                    <a:pt x="63" y="137"/>
                  </a:cubicBezTo>
                  <a:cubicBezTo>
                    <a:pt x="590" y="463"/>
                    <a:pt x="991" y="989"/>
                    <a:pt x="1141" y="1591"/>
                  </a:cubicBezTo>
                  <a:cubicBezTo>
                    <a:pt x="1266" y="2242"/>
                    <a:pt x="1091" y="2969"/>
                    <a:pt x="439" y="3245"/>
                  </a:cubicBezTo>
                  <a:cubicBezTo>
                    <a:pt x="376" y="3287"/>
                    <a:pt x="419" y="3382"/>
                    <a:pt x="479" y="3382"/>
                  </a:cubicBezTo>
                  <a:cubicBezTo>
                    <a:pt x="490" y="3382"/>
                    <a:pt x="502" y="3378"/>
                    <a:pt x="514" y="3370"/>
                  </a:cubicBezTo>
                  <a:cubicBezTo>
                    <a:pt x="1016" y="3170"/>
                    <a:pt x="1291" y="2643"/>
                    <a:pt x="1316" y="2142"/>
                  </a:cubicBezTo>
                  <a:cubicBezTo>
                    <a:pt x="1341" y="1591"/>
                    <a:pt x="1141" y="1039"/>
                    <a:pt x="815" y="588"/>
                  </a:cubicBezTo>
                  <a:cubicBezTo>
                    <a:pt x="615" y="363"/>
                    <a:pt x="389" y="162"/>
                    <a:pt x="138" y="12"/>
                  </a:cubicBezTo>
                  <a:cubicBezTo>
                    <a:pt x="126" y="4"/>
                    <a:pt x="114"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5881;p72">
              <a:extLst>
                <a:ext uri="{FF2B5EF4-FFF2-40B4-BE49-F238E27FC236}">
                  <a16:creationId xmlns:a16="http://schemas.microsoft.com/office/drawing/2014/main" id="{5C68E7F6-8B2B-7494-C0E5-57FCE2A79D09}"/>
                </a:ext>
              </a:extLst>
            </p:cNvPr>
            <p:cNvSpPr/>
            <p:nvPr/>
          </p:nvSpPr>
          <p:spPr>
            <a:xfrm>
              <a:off x="6707423" y="2191760"/>
              <a:ext cx="10475" cy="7869"/>
            </a:xfrm>
            <a:custGeom>
              <a:avLst/>
              <a:gdLst/>
              <a:ahLst/>
              <a:cxnLst/>
              <a:rect l="l" t="t" r="r" b="b"/>
              <a:pathLst>
                <a:path w="201" h="151" extrusionOk="0">
                  <a:moveTo>
                    <a:pt x="76" y="1"/>
                  </a:moveTo>
                  <a:cubicBezTo>
                    <a:pt x="51" y="1"/>
                    <a:pt x="51" y="1"/>
                    <a:pt x="51" y="26"/>
                  </a:cubicBezTo>
                  <a:lnTo>
                    <a:pt x="25" y="26"/>
                  </a:lnTo>
                  <a:cubicBezTo>
                    <a:pt x="25" y="51"/>
                    <a:pt x="25" y="51"/>
                    <a:pt x="25" y="51"/>
                  </a:cubicBezTo>
                  <a:cubicBezTo>
                    <a:pt x="0" y="76"/>
                    <a:pt x="25" y="76"/>
                    <a:pt x="25" y="101"/>
                  </a:cubicBezTo>
                  <a:cubicBezTo>
                    <a:pt x="25" y="126"/>
                    <a:pt x="51" y="126"/>
                    <a:pt x="51" y="126"/>
                  </a:cubicBezTo>
                  <a:cubicBezTo>
                    <a:pt x="51" y="126"/>
                    <a:pt x="51" y="126"/>
                    <a:pt x="76" y="151"/>
                  </a:cubicBezTo>
                  <a:lnTo>
                    <a:pt x="101" y="151"/>
                  </a:lnTo>
                  <a:cubicBezTo>
                    <a:pt x="126" y="126"/>
                    <a:pt x="126" y="126"/>
                    <a:pt x="151" y="126"/>
                  </a:cubicBezTo>
                  <a:lnTo>
                    <a:pt x="176" y="126"/>
                  </a:lnTo>
                  <a:cubicBezTo>
                    <a:pt x="176" y="126"/>
                    <a:pt x="176" y="101"/>
                    <a:pt x="176" y="101"/>
                  </a:cubicBezTo>
                  <a:cubicBezTo>
                    <a:pt x="201" y="101"/>
                    <a:pt x="201" y="76"/>
                    <a:pt x="201" y="76"/>
                  </a:cubicBezTo>
                  <a:cubicBezTo>
                    <a:pt x="201" y="51"/>
                    <a:pt x="201" y="51"/>
                    <a:pt x="201" y="51"/>
                  </a:cubicBezTo>
                  <a:cubicBezTo>
                    <a:pt x="201" y="26"/>
                    <a:pt x="176" y="26"/>
                    <a:pt x="176" y="26"/>
                  </a:cubicBezTo>
                  <a:cubicBezTo>
                    <a:pt x="176" y="26"/>
                    <a:pt x="176"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5882;p72">
              <a:extLst>
                <a:ext uri="{FF2B5EF4-FFF2-40B4-BE49-F238E27FC236}">
                  <a16:creationId xmlns:a16="http://schemas.microsoft.com/office/drawing/2014/main" id="{7783F720-214A-B638-3617-3B49B388FA90}"/>
                </a:ext>
              </a:extLst>
            </p:cNvPr>
            <p:cNvSpPr/>
            <p:nvPr/>
          </p:nvSpPr>
          <p:spPr>
            <a:xfrm>
              <a:off x="6687829" y="3817787"/>
              <a:ext cx="851622" cy="480686"/>
            </a:xfrm>
            <a:custGeom>
              <a:avLst/>
              <a:gdLst/>
              <a:ahLst/>
              <a:cxnLst/>
              <a:rect l="l" t="t" r="r" b="b"/>
              <a:pathLst>
                <a:path w="16342" h="9224" extrusionOk="0">
                  <a:moveTo>
                    <a:pt x="0" y="1"/>
                  </a:moveTo>
                  <a:lnTo>
                    <a:pt x="126" y="9224"/>
                  </a:lnTo>
                  <a:lnTo>
                    <a:pt x="16341" y="9224"/>
                  </a:lnTo>
                  <a:cubicBezTo>
                    <a:pt x="16216" y="6342"/>
                    <a:pt x="16091" y="3459"/>
                    <a:pt x="15991" y="57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5883;p72">
              <a:extLst>
                <a:ext uri="{FF2B5EF4-FFF2-40B4-BE49-F238E27FC236}">
                  <a16:creationId xmlns:a16="http://schemas.microsoft.com/office/drawing/2014/main" id="{B1BAB384-5B6F-F13E-08A4-146BBE7833B0}"/>
                </a:ext>
              </a:extLst>
            </p:cNvPr>
            <p:cNvSpPr/>
            <p:nvPr/>
          </p:nvSpPr>
          <p:spPr>
            <a:xfrm>
              <a:off x="6683921" y="3813879"/>
              <a:ext cx="859439" cy="487825"/>
            </a:xfrm>
            <a:custGeom>
              <a:avLst/>
              <a:gdLst/>
              <a:ahLst/>
              <a:cxnLst/>
              <a:rect l="l" t="t" r="r" b="b"/>
              <a:pathLst>
                <a:path w="16492" h="9361" extrusionOk="0">
                  <a:moveTo>
                    <a:pt x="502" y="151"/>
                  </a:moveTo>
                  <a:lnTo>
                    <a:pt x="1654" y="201"/>
                  </a:lnTo>
                  <a:cubicBezTo>
                    <a:pt x="2231" y="226"/>
                    <a:pt x="2807" y="251"/>
                    <a:pt x="3384" y="251"/>
                  </a:cubicBezTo>
                  <a:cubicBezTo>
                    <a:pt x="4085" y="276"/>
                    <a:pt x="4787" y="301"/>
                    <a:pt x="5464" y="326"/>
                  </a:cubicBezTo>
                  <a:cubicBezTo>
                    <a:pt x="6241" y="377"/>
                    <a:pt x="7018" y="402"/>
                    <a:pt x="7770" y="427"/>
                  </a:cubicBezTo>
                  <a:cubicBezTo>
                    <a:pt x="8547" y="452"/>
                    <a:pt x="9324" y="477"/>
                    <a:pt x="10101" y="502"/>
                  </a:cubicBezTo>
                  <a:cubicBezTo>
                    <a:pt x="10827" y="527"/>
                    <a:pt x="11554" y="552"/>
                    <a:pt x="12256" y="577"/>
                  </a:cubicBezTo>
                  <a:cubicBezTo>
                    <a:pt x="12883" y="602"/>
                    <a:pt x="13484" y="627"/>
                    <a:pt x="14086" y="652"/>
                  </a:cubicBezTo>
                  <a:cubicBezTo>
                    <a:pt x="14537" y="677"/>
                    <a:pt x="14963" y="677"/>
                    <a:pt x="15414" y="702"/>
                  </a:cubicBezTo>
                  <a:cubicBezTo>
                    <a:pt x="15600" y="702"/>
                    <a:pt x="15787" y="724"/>
                    <a:pt x="15993" y="727"/>
                  </a:cubicBezTo>
                  <a:lnTo>
                    <a:pt x="15993" y="727"/>
                  </a:lnTo>
                  <a:lnTo>
                    <a:pt x="16266" y="7394"/>
                  </a:lnTo>
                  <a:cubicBezTo>
                    <a:pt x="16290" y="7997"/>
                    <a:pt x="16314" y="8599"/>
                    <a:pt x="16338" y="9224"/>
                  </a:cubicBezTo>
                  <a:lnTo>
                    <a:pt x="451" y="9224"/>
                  </a:lnTo>
                  <a:cubicBezTo>
                    <a:pt x="401" y="9224"/>
                    <a:pt x="351" y="9213"/>
                    <a:pt x="301" y="9213"/>
                  </a:cubicBezTo>
                  <a:cubicBezTo>
                    <a:pt x="293" y="9213"/>
                    <a:pt x="284" y="9213"/>
                    <a:pt x="276" y="9214"/>
                  </a:cubicBezTo>
                  <a:lnTo>
                    <a:pt x="276" y="9214"/>
                  </a:lnTo>
                  <a:cubicBezTo>
                    <a:pt x="276" y="8920"/>
                    <a:pt x="274" y="8646"/>
                    <a:pt x="251" y="8372"/>
                  </a:cubicBezTo>
                  <a:cubicBezTo>
                    <a:pt x="251" y="7645"/>
                    <a:pt x="251" y="6893"/>
                    <a:pt x="226" y="6166"/>
                  </a:cubicBezTo>
                  <a:cubicBezTo>
                    <a:pt x="226" y="5289"/>
                    <a:pt x="201" y="4387"/>
                    <a:pt x="201" y="3509"/>
                  </a:cubicBezTo>
                  <a:cubicBezTo>
                    <a:pt x="176" y="2732"/>
                    <a:pt x="176" y="1981"/>
                    <a:pt x="151" y="1204"/>
                  </a:cubicBezTo>
                  <a:cubicBezTo>
                    <a:pt x="151" y="953"/>
                    <a:pt x="151" y="702"/>
                    <a:pt x="151" y="452"/>
                  </a:cubicBezTo>
                  <a:cubicBezTo>
                    <a:pt x="151" y="377"/>
                    <a:pt x="151" y="301"/>
                    <a:pt x="151" y="201"/>
                  </a:cubicBezTo>
                  <a:cubicBezTo>
                    <a:pt x="151" y="189"/>
                    <a:pt x="151" y="172"/>
                    <a:pt x="151" y="151"/>
                  </a:cubicBezTo>
                  <a:close/>
                  <a:moveTo>
                    <a:pt x="75" y="1"/>
                  </a:moveTo>
                  <a:cubicBezTo>
                    <a:pt x="25" y="1"/>
                    <a:pt x="0" y="26"/>
                    <a:pt x="0" y="76"/>
                  </a:cubicBezTo>
                  <a:cubicBezTo>
                    <a:pt x="0" y="377"/>
                    <a:pt x="0" y="677"/>
                    <a:pt x="0" y="978"/>
                  </a:cubicBezTo>
                  <a:cubicBezTo>
                    <a:pt x="25" y="1730"/>
                    <a:pt x="25" y="2457"/>
                    <a:pt x="50" y="3184"/>
                  </a:cubicBezTo>
                  <a:cubicBezTo>
                    <a:pt x="50" y="4086"/>
                    <a:pt x="75" y="4963"/>
                    <a:pt x="75" y="5840"/>
                  </a:cubicBezTo>
                  <a:cubicBezTo>
                    <a:pt x="101" y="6617"/>
                    <a:pt x="101" y="7394"/>
                    <a:pt x="101" y="8146"/>
                  </a:cubicBezTo>
                  <a:cubicBezTo>
                    <a:pt x="126" y="8397"/>
                    <a:pt x="126" y="8647"/>
                    <a:pt x="126" y="8898"/>
                  </a:cubicBezTo>
                  <a:cubicBezTo>
                    <a:pt x="126" y="9023"/>
                    <a:pt x="126" y="9148"/>
                    <a:pt x="126" y="9274"/>
                  </a:cubicBezTo>
                  <a:cubicBezTo>
                    <a:pt x="126" y="9274"/>
                    <a:pt x="126" y="9274"/>
                    <a:pt x="126" y="9299"/>
                  </a:cubicBezTo>
                  <a:cubicBezTo>
                    <a:pt x="126" y="9324"/>
                    <a:pt x="151" y="9349"/>
                    <a:pt x="201" y="9349"/>
                  </a:cubicBezTo>
                  <a:lnTo>
                    <a:pt x="15765" y="9349"/>
                  </a:lnTo>
                  <a:cubicBezTo>
                    <a:pt x="15898" y="9349"/>
                    <a:pt x="16043" y="9360"/>
                    <a:pt x="16184" y="9360"/>
                  </a:cubicBezTo>
                  <a:cubicBezTo>
                    <a:pt x="16255" y="9360"/>
                    <a:pt x="16324" y="9357"/>
                    <a:pt x="16391" y="9349"/>
                  </a:cubicBezTo>
                  <a:lnTo>
                    <a:pt x="16416" y="9349"/>
                  </a:lnTo>
                  <a:cubicBezTo>
                    <a:pt x="16467" y="9349"/>
                    <a:pt x="16492" y="9324"/>
                    <a:pt x="16492" y="9299"/>
                  </a:cubicBezTo>
                  <a:lnTo>
                    <a:pt x="16216" y="2557"/>
                  </a:lnTo>
                  <a:cubicBezTo>
                    <a:pt x="16191" y="1930"/>
                    <a:pt x="16166" y="1279"/>
                    <a:pt x="16141" y="652"/>
                  </a:cubicBezTo>
                  <a:cubicBezTo>
                    <a:pt x="16133" y="623"/>
                    <a:pt x="16118" y="603"/>
                    <a:pt x="16100" y="591"/>
                  </a:cubicBezTo>
                  <a:lnTo>
                    <a:pt x="16100" y="591"/>
                  </a:lnTo>
                  <a:cubicBezTo>
                    <a:pt x="16091" y="582"/>
                    <a:pt x="16079" y="577"/>
                    <a:pt x="16066" y="577"/>
                  </a:cubicBezTo>
                  <a:cubicBezTo>
                    <a:pt x="15915" y="577"/>
                    <a:pt x="15765" y="577"/>
                    <a:pt x="15639" y="552"/>
                  </a:cubicBezTo>
                  <a:lnTo>
                    <a:pt x="14461" y="527"/>
                  </a:lnTo>
                  <a:lnTo>
                    <a:pt x="12732" y="452"/>
                  </a:lnTo>
                  <a:cubicBezTo>
                    <a:pt x="12055" y="427"/>
                    <a:pt x="11354" y="402"/>
                    <a:pt x="10652" y="377"/>
                  </a:cubicBezTo>
                  <a:cubicBezTo>
                    <a:pt x="9875" y="351"/>
                    <a:pt x="9123" y="326"/>
                    <a:pt x="8346" y="301"/>
                  </a:cubicBezTo>
                  <a:cubicBezTo>
                    <a:pt x="7569" y="276"/>
                    <a:pt x="6792" y="251"/>
                    <a:pt x="6015" y="226"/>
                  </a:cubicBezTo>
                  <a:cubicBezTo>
                    <a:pt x="5314" y="176"/>
                    <a:pt x="4587" y="151"/>
                    <a:pt x="3860" y="126"/>
                  </a:cubicBezTo>
                  <a:cubicBezTo>
                    <a:pt x="3258" y="101"/>
                    <a:pt x="2632" y="101"/>
                    <a:pt x="2030" y="76"/>
                  </a:cubicBezTo>
                  <a:cubicBezTo>
                    <a:pt x="1604" y="51"/>
                    <a:pt x="1153" y="26"/>
                    <a:pt x="727" y="26"/>
                  </a:cubicBezTo>
                  <a:cubicBezTo>
                    <a:pt x="502" y="1"/>
                    <a:pt x="3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5884;p72">
              <a:extLst>
                <a:ext uri="{FF2B5EF4-FFF2-40B4-BE49-F238E27FC236}">
                  <a16:creationId xmlns:a16="http://schemas.microsoft.com/office/drawing/2014/main" id="{171B3B0F-61FA-27F5-2D64-9E3C87622391}"/>
                </a:ext>
              </a:extLst>
            </p:cNvPr>
            <p:cNvSpPr/>
            <p:nvPr/>
          </p:nvSpPr>
          <p:spPr>
            <a:xfrm>
              <a:off x="7233748" y="3990223"/>
              <a:ext cx="224709" cy="218247"/>
            </a:xfrm>
            <a:custGeom>
              <a:avLst/>
              <a:gdLst/>
              <a:ahLst/>
              <a:cxnLst/>
              <a:rect l="l" t="t" r="r" b="b"/>
              <a:pathLst>
                <a:path w="4312" h="4188" extrusionOk="0">
                  <a:moveTo>
                    <a:pt x="3943" y="132"/>
                  </a:moveTo>
                  <a:lnTo>
                    <a:pt x="3943" y="132"/>
                  </a:lnTo>
                  <a:cubicBezTo>
                    <a:pt x="4041" y="841"/>
                    <a:pt x="4132" y="1573"/>
                    <a:pt x="3986" y="2281"/>
                  </a:cubicBezTo>
                  <a:cubicBezTo>
                    <a:pt x="3885" y="2857"/>
                    <a:pt x="3585" y="3409"/>
                    <a:pt x="3134" y="3734"/>
                  </a:cubicBezTo>
                  <a:cubicBezTo>
                    <a:pt x="2856" y="3939"/>
                    <a:pt x="2535" y="4041"/>
                    <a:pt x="2212" y="4041"/>
                  </a:cubicBezTo>
                  <a:cubicBezTo>
                    <a:pt x="1981" y="4041"/>
                    <a:pt x="1749" y="3989"/>
                    <a:pt x="1530" y="3885"/>
                  </a:cubicBezTo>
                  <a:cubicBezTo>
                    <a:pt x="978" y="3609"/>
                    <a:pt x="602" y="3108"/>
                    <a:pt x="402" y="2556"/>
                  </a:cubicBezTo>
                  <a:cubicBezTo>
                    <a:pt x="159" y="1828"/>
                    <a:pt x="175" y="1052"/>
                    <a:pt x="245" y="297"/>
                  </a:cubicBezTo>
                  <a:lnTo>
                    <a:pt x="245" y="297"/>
                  </a:lnTo>
                  <a:cubicBezTo>
                    <a:pt x="648" y="276"/>
                    <a:pt x="1052" y="274"/>
                    <a:pt x="1479" y="251"/>
                  </a:cubicBezTo>
                  <a:cubicBezTo>
                    <a:pt x="2156" y="226"/>
                    <a:pt x="2833" y="175"/>
                    <a:pt x="3509" y="150"/>
                  </a:cubicBezTo>
                  <a:cubicBezTo>
                    <a:pt x="3668" y="150"/>
                    <a:pt x="3807" y="150"/>
                    <a:pt x="3943" y="132"/>
                  </a:cubicBezTo>
                  <a:close/>
                  <a:moveTo>
                    <a:pt x="3986" y="0"/>
                  </a:moveTo>
                  <a:cubicBezTo>
                    <a:pt x="3560" y="0"/>
                    <a:pt x="3134" y="25"/>
                    <a:pt x="2707" y="50"/>
                  </a:cubicBezTo>
                  <a:cubicBezTo>
                    <a:pt x="2031" y="75"/>
                    <a:pt x="1329" y="100"/>
                    <a:pt x="652" y="150"/>
                  </a:cubicBezTo>
                  <a:lnTo>
                    <a:pt x="176" y="150"/>
                  </a:lnTo>
                  <a:cubicBezTo>
                    <a:pt x="147" y="158"/>
                    <a:pt x="127" y="173"/>
                    <a:pt x="114" y="192"/>
                  </a:cubicBezTo>
                  <a:lnTo>
                    <a:pt x="114" y="192"/>
                  </a:lnTo>
                  <a:cubicBezTo>
                    <a:pt x="106" y="200"/>
                    <a:pt x="101" y="212"/>
                    <a:pt x="101" y="226"/>
                  </a:cubicBezTo>
                  <a:cubicBezTo>
                    <a:pt x="26" y="977"/>
                    <a:pt x="1" y="1729"/>
                    <a:pt x="201" y="2431"/>
                  </a:cubicBezTo>
                  <a:cubicBezTo>
                    <a:pt x="402" y="3058"/>
                    <a:pt x="778" y="3609"/>
                    <a:pt x="1329" y="3935"/>
                  </a:cubicBezTo>
                  <a:cubicBezTo>
                    <a:pt x="1614" y="4098"/>
                    <a:pt x="1928" y="4187"/>
                    <a:pt x="2240" y="4187"/>
                  </a:cubicBezTo>
                  <a:cubicBezTo>
                    <a:pt x="2504" y="4187"/>
                    <a:pt x="2767" y="4123"/>
                    <a:pt x="3008" y="3985"/>
                  </a:cubicBezTo>
                  <a:cubicBezTo>
                    <a:pt x="3535" y="3709"/>
                    <a:pt x="3885" y="3183"/>
                    <a:pt x="4061" y="2607"/>
                  </a:cubicBezTo>
                  <a:cubicBezTo>
                    <a:pt x="4311" y="1780"/>
                    <a:pt x="4186" y="877"/>
                    <a:pt x="4061" y="50"/>
                  </a:cubicBezTo>
                  <a:cubicBezTo>
                    <a:pt x="4061" y="25"/>
                    <a:pt x="4036" y="0"/>
                    <a:pt x="39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5885;p72">
              <a:extLst>
                <a:ext uri="{FF2B5EF4-FFF2-40B4-BE49-F238E27FC236}">
                  <a16:creationId xmlns:a16="http://schemas.microsoft.com/office/drawing/2014/main" id="{E4CBE64E-1C74-B1BE-5D85-434E2110AA5B}"/>
                </a:ext>
              </a:extLst>
            </p:cNvPr>
            <p:cNvSpPr/>
            <p:nvPr/>
          </p:nvSpPr>
          <p:spPr>
            <a:xfrm>
              <a:off x="7261211" y="4021542"/>
              <a:ext cx="9172" cy="34029"/>
            </a:xfrm>
            <a:custGeom>
              <a:avLst/>
              <a:gdLst/>
              <a:ahLst/>
              <a:cxnLst/>
              <a:rect l="l" t="t" r="r" b="b"/>
              <a:pathLst>
                <a:path w="176" h="653" extrusionOk="0">
                  <a:moveTo>
                    <a:pt x="100" y="1"/>
                  </a:moveTo>
                  <a:cubicBezTo>
                    <a:pt x="50" y="1"/>
                    <a:pt x="25" y="51"/>
                    <a:pt x="25" y="76"/>
                  </a:cubicBezTo>
                  <a:cubicBezTo>
                    <a:pt x="25" y="251"/>
                    <a:pt x="0" y="427"/>
                    <a:pt x="0" y="577"/>
                  </a:cubicBezTo>
                  <a:cubicBezTo>
                    <a:pt x="0" y="627"/>
                    <a:pt x="25" y="652"/>
                    <a:pt x="75" y="652"/>
                  </a:cubicBezTo>
                  <a:cubicBezTo>
                    <a:pt x="100" y="652"/>
                    <a:pt x="150" y="627"/>
                    <a:pt x="150" y="577"/>
                  </a:cubicBezTo>
                  <a:cubicBezTo>
                    <a:pt x="150" y="427"/>
                    <a:pt x="150" y="251"/>
                    <a:pt x="175" y="76"/>
                  </a:cubicBezTo>
                  <a:cubicBezTo>
                    <a:pt x="175" y="51"/>
                    <a:pt x="125"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5886;p72">
              <a:extLst>
                <a:ext uri="{FF2B5EF4-FFF2-40B4-BE49-F238E27FC236}">
                  <a16:creationId xmlns:a16="http://schemas.microsoft.com/office/drawing/2014/main" id="{678CBE0B-552F-A99A-89E9-33EEE128827F}"/>
                </a:ext>
              </a:extLst>
            </p:cNvPr>
            <p:cNvSpPr/>
            <p:nvPr/>
          </p:nvSpPr>
          <p:spPr>
            <a:xfrm>
              <a:off x="7258553" y="4077718"/>
              <a:ext cx="7921" cy="30434"/>
            </a:xfrm>
            <a:custGeom>
              <a:avLst/>
              <a:gdLst/>
              <a:ahLst/>
              <a:cxnLst/>
              <a:rect l="l" t="t" r="r" b="b"/>
              <a:pathLst>
                <a:path w="152" h="584" extrusionOk="0">
                  <a:moveTo>
                    <a:pt x="76" y="0"/>
                  </a:moveTo>
                  <a:cubicBezTo>
                    <a:pt x="51" y="0"/>
                    <a:pt x="1" y="25"/>
                    <a:pt x="1" y="75"/>
                  </a:cubicBezTo>
                  <a:lnTo>
                    <a:pt x="1" y="527"/>
                  </a:lnTo>
                  <a:cubicBezTo>
                    <a:pt x="1" y="547"/>
                    <a:pt x="34" y="584"/>
                    <a:pt x="59" y="584"/>
                  </a:cubicBezTo>
                  <a:cubicBezTo>
                    <a:pt x="66" y="584"/>
                    <a:pt x="71" y="581"/>
                    <a:pt x="76" y="577"/>
                  </a:cubicBezTo>
                  <a:cubicBezTo>
                    <a:pt x="126" y="577"/>
                    <a:pt x="151" y="552"/>
                    <a:pt x="151" y="527"/>
                  </a:cubicBezTo>
                  <a:lnTo>
                    <a:pt x="151" y="75"/>
                  </a:lnTo>
                  <a:cubicBezTo>
                    <a:pt x="151" y="25"/>
                    <a:pt x="126"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5887;p72">
              <a:extLst>
                <a:ext uri="{FF2B5EF4-FFF2-40B4-BE49-F238E27FC236}">
                  <a16:creationId xmlns:a16="http://schemas.microsoft.com/office/drawing/2014/main" id="{C7A0B5EA-EDAD-DE68-C804-28283AD16B9A}"/>
                </a:ext>
              </a:extLst>
            </p:cNvPr>
            <p:cNvSpPr/>
            <p:nvPr/>
          </p:nvSpPr>
          <p:spPr>
            <a:xfrm>
              <a:off x="7279450" y="4131236"/>
              <a:ext cx="19646" cy="24910"/>
            </a:xfrm>
            <a:custGeom>
              <a:avLst/>
              <a:gdLst/>
              <a:ahLst/>
              <a:cxnLst/>
              <a:rect l="l" t="t" r="r" b="b"/>
              <a:pathLst>
                <a:path w="377" h="478" extrusionOk="0">
                  <a:moveTo>
                    <a:pt x="76" y="1"/>
                  </a:moveTo>
                  <a:cubicBezTo>
                    <a:pt x="26" y="1"/>
                    <a:pt x="1" y="51"/>
                    <a:pt x="1" y="76"/>
                  </a:cubicBezTo>
                  <a:cubicBezTo>
                    <a:pt x="1" y="176"/>
                    <a:pt x="26" y="251"/>
                    <a:pt x="76" y="327"/>
                  </a:cubicBezTo>
                  <a:cubicBezTo>
                    <a:pt x="126" y="377"/>
                    <a:pt x="201" y="427"/>
                    <a:pt x="277" y="477"/>
                  </a:cubicBezTo>
                  <a:lnTo>
                    <a:pt x="327" y="477"/>
                  </a:lnTo>
                  <a:cubicBezTo>
                    <a:pt x="352" y="477"/>
                    <a:pt x="352" y="452"/>
                    <a:pt x="377" y="452"/>
                  </a:cubicBezTo>
                  <a:cubicBezTo>
                    <a:pt x="377" y="402"/>
                    <a:pt x="377" y="352"/>
                    <a:pt x="352" y="352"/>
                  </a:cubicBezTo>
                  <a:cubicBezTo>
                    <a:pt x="327" y="327"/>
                    <a:pt x="302" y="327"/>
                    <a:pt x="302" y="327"/>
                  </a:cubicBezTo>
                  <a:cubicBezTo>
                    <a:pt x="302" y="327"/>
                    <a:pt x="277" y="302"/>
                    <a:pt x="277" y="302"/>
                  </a:cubicBezTo>
                  <a:cubicBezTo>
                    <a:pt x="252" y="302"/>
                    <a:pt x="252" y="277"/>
                    <a:pt x="226" y="277"/>
                  </a:cubicBezTo>
                  <a:cubicBezTo>
                    <a:pt x="226" y="251"/>
                    <a:pt x="226" y="251"/>
                    <a:pt x="201" y="251"/>
                  </a:cubicBezTo>
                  <a:cubicBezTo>
                    <a:pt x="201" y="226"/>
                    <a:pt x="176" y="226"/>
                    <a:pt x="176" y="201"/>
                  </a:cubicBezTo>
                  <a:cubicBezTo>
                    <a:pt x="176" y="201"/>
                    <a:pt x="176" y="176"/>
                    <a:pt x="176" y="176"/>
                  </a:cubicBezTo>
                  <a:lnTo>
                    <a:pt x="151" y="176"/>
                  </a:lnTo>
                  <a:cubicBezTo>
                    <a:pt x="168" y="176"/>
                    <a:pt x="162" y="165"/>
                    <a:pt x="157" y="165"/>
                  </a:cubicBezTo>
                  <a:cubicBezTo>
                    <a:pt x="154" y="165"/>
                    <a:pt x="151" y="168"/>
                    <a:pt x="151" y="176"/>
                  </a:cubicBezTo>
                  <a:cubicBezTo>
                    <a:pt x="151" y="151"/>
                    <a:pt x="151" y="126"/>
                    <a:pt x="151" y="126"/>
                  </a:cubicBezTo>
                  <a:cubicBezTo>
                    <a:pt x="151" y="101"/>
                    <a:pt x="151" y="101"/>
                    <a:pt x="151" y="101"/>
                  </a:cubicBezTo>
                  <a:lnTo>
                    <a:pt x="126" y="76"/>
                  </a:lnTo>
                  <a:cubicBezTo>
                    <a:pt x="126" y="76"/>
                    <a:pt x="126" y="51"/>
                    <a:pt x="126" y="26"/>
                  </a:cubicBezTo>
                  <a:cubicBezTo>
                    <a:pt x="101" y="26"/>
                    <a:pt x="76"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5888;p72">
              <a:extLst>
                <a:ext uri="{FF2B5EF4-FFF2-40B4-BE49-F238E27FC236}">
                  <a16:creationId xmlns:a16="http://schemas.microsoft.com/office/drawing/2014/main" id="{F529866D-622E-8683-97DB-2AE80A7CBDA5}"/>
                </a:ext>
              </a:extLst>
            </p:cNvPr>
            <p:cNvSpPr/>
            <p:nvPr/>
          </p:nvSpPr>
          <p:spPr>
            <a:xfrm>
              <a:off x="7322546" y="4167297"/>
              <a:ext cx="27515" cy="12351"/>
            </a:xfrm>
            <a:custGeom>
              <a:avLst/>
              <a:gdLst/>
              <a:ahLst/>
              <a:cxnLst/>
              <a:rect l="l" t="t" r="r" b="b"/>
              <a:pathLst>
                <a:path w="528" h="237" extrusionOk="0">
                  <a:moveTo>
                    <a:pt x="74" y="0"/>
                  </a:moveTo>
                  <a:cubicBezTo>
                    <a:pt x="49" y="0"/>
                    <a:pt x="19" y="18"/>
                    <a:pt x="1" y="36"/>
                  </a:cubicBezTo>
                  <a:cubicBezTo>
                    <a:pt x="1" y="61"/>
                    <a:pt x="1" y="111"/>
                    <a:pt x="26" y="136"/>
                  </a:cubicBezTo>
                  <a:cubicBezTo>
                    <a:pt x="151" y="211"/>
                    <a:pt x="302" y="236"/>
                    <a:pt x="452" y="236"/>
                  </a:cubicBezTo>
                  <a:cubicBezTo>
                    <a:pt x="502" y="236"/>
                    <a:pt x="527" y="211"/>
                    <a:pt x="527" y="161"/>
                  </a:cubicBezTo>
                  <a:cubicBezTo>
                    <a:pt x="527" y="136"/>
                    <a:pt x="502" y="86"/>
                    <a:pt x="452" y="86"/>
                  </a:cubicBezTo>
                  <a:lnTo>
                    <a:pt x="277" y="86"/>
                  </a:lnTo>
                  <a:cubicBezTo>
                    <a:pt x="252" y="61"/>
                    <a:pt x="227" y="61"/>
                    <a:pt x="176" y="61"/>
                  </a:cubicBezTo>
                  <a:cubicBezTo>
                    <a:pt x="176" y="61"/>
                    <a:pt x="176" y="36"/>
                    <a:pt x="176" y="36"/>
                  </a:cubicBezTo>
                  <a:lnTo>
                    <a:pt x="151" y="36"/>
                  </a:lnTo>
                  <a:cubicBezTo>
                    <a:pt x="151" y="36"/>
                    <a:pt x="126" y="11"/>
                    <a:pt x="101" y="11"/>
                  </a:cubicBezTo>
                  <a:cubicBezTo>
                    <a:pt x="94" y="3"/>
                    <a:pt x="84" y="0"/>
                    <a:pt x="7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5889;p72">
              <a:extLst>
                <a:ext uri="{FF2B5EF4-FFF2-40B4-BE49-F238E27FC236}">
                  <a16:creationId xmlns:a16="http://schemas.microsoft.com/office/drawing/2014/main" id="{7DEA9A45-0941-5D37-5751-01D30AC1A872}"/>
                </a:ext>
              </a:extLst>
            </p:cNvPr>
            <p:cNvSpPr/>
            <p:nvPr/>
          </p:nvSpPr>
          <p:spPr>
            <a:xfrm>
              <a:off x="7376117" y="4155103"/>
              <a:ext cx="26160" cy="24180"/>
            </a:xfrm>
            <a:custGeom>
              <a:avLst/>
              <a:gdLst/>
              <a:ahLst/>
              <a:cxnLst/>
              <a:rect l="l" t="t" r="r" b="b"/>
              <a:pathLst>
                <a:path w="502" h="464" extrusionOk="0">
                  <a:moveTo>
                    <a:pt x="414" y="0"/>
                  </a:moveTo>
                  <a:cubicBezTo>
                    <a:pt x="395" y="0"/>
                    <a:pt x="376" y="6"/>
                    <a:pt x="351" y="19"/>
                  </a:cubicBezTo>
                  <a:cubicBezTo>
                    <a:pt x="251" y="144"/>
                    <a:pt x="151" y="245"/>
                    <a:pt x="26" y="345"/>
                  </a:cubicBezTo>
                  <a:cubicBezTo>
                    <a:pt x="1" y="370"/>
                    <a:pt x="1" y="420"/>
                    <a:pt x="26" y="445"/>
                  </a:cubicBezTo>
                  <a:cubicBezTo>
                    <a:pt x="51" y="458"/>
                    <a:pt x="69" y="464"/>
                    <a:pt x="88" y="464"/>
                  </a:cubicBezTo>
                  <a:cubicBezTo>
                    <a:pt x="107" y="464"/>
                    <a:pt x="126" y="458"/>
                    <a:pt x="151" y="445"/>
                  </a:cubicBezTo>
                  <a:cubicBezTo>
                    <a:pt x="251" y="345"/>
                    <a:pt x="351" y="245"/>
                    <a:pt x="477" y="119"/>
                  </a:cubicBezTo>
                  <a:cubicBezTo>
                    <a:pt x="502" y="94"/>
                    <a:pt x="502" y="44"/>
                    <a:pt x="477" y="19"/>
                  </a:cubicBezTo>
                  <a:cubicBezTo>
                    <a:pt x="452" y="6"/>
                    <a:pt x="433" y="0"/>
                    <a:pt x="4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5890;p72">
              <a:extLst>
                <a:ext uri="{FF2B5EF4-FFF2-40B4-BE49-F238E27FC236}">
                  <a16:creationId xmlns:a16="http://schemas.microsoft.com/office/drawing/2014/main" id="{B948DC7A-BCFD-C45B-A91B-403693413001}"/>
                </a:ext>
              </a:extLst>
            </p:cNvPr>
            <p:cNvSpPr/>
            <p:nvPr/>
          </p:nvSpPr>
          <p:spPr>
            <a:xfrm>
              <a:off x="7406133" y="4108516"/>
              <a:ext cx="15738" cy="29339"/>
            </a:xfrm>
            <a:custGeom>
              <a:avLst/>
              <a:gdLst/>
              <a:ahLst/>
              <a:cxnLst/>
              <a:rect l="l" t="t" r="r" b="b"/>
              <a:pathLst>
                <a:path w="302" h="563" extrusionOk="0">
                  <a:moveTo>
                    <a:pt x="202" y="1"/>
                  </a:moveTo>
                  <a:cubicBezTo>
                    <a:pt x="178" y="1"/>
                    <a:pt x="151" y="24"/>
                    <a:pt x="151" y="61"/>
                  </a:cubicBezTo>
                  <a:cubicBezTo>
                    <a:pt x="101" y="186"/>
                    <a:pt x="51" y="337"/>
                    <a:pt x="1" y="462"/>
                  </a:cubicBezTo>
                  <a:cubicBezTo>
                    <a:pt x="1" y="512"/>
                    <a:pt x="26" y="562"/>
                    <a:pt x="51" y="562"/>
                  </a:cubicBezTo>
                  <a:cubicBezTo>
                    <a:pt x="101" y="562"/>
                    <a:pt x="126" y="537"/>
                    <a:pt x="151" y="512"/>
                  </a:cubicBezTo>
                  <a:cubicBezTo>
                    <a:pt x="201" y="362"/>
                    <a:pt x="252" y="236"/>
                    <a:pt x="277" y="86"/>
                  </a:cubicBezTo>
                  <a:cubicBezTo>
                    <a:pt x="302" y="61"/>
                    <a:pt x="277" y="11"/>
                    <a:pt x="227" y="11"/>
                  </a:cubicBezTo>
                  <a:cubicBezTo>
                    <a:pt x="220" y="4"/>
                    <a:pt x="211" y="1"/>
                    <a:pt x="2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5891;p72">
              <a:extLst>
                <a:ext uri="{FF2B5EF4-FFF2-40B4-BE49-F238E27FC236}">
                  <a16:creationId xmlns:a16="http://schemas.microsoft.com/office/drawing/2014/main" id="{7BC3DB4A-BA1C-71A0-7137-42A7B331A134}"/>
                </a:ext>
              </a:extLst>
            </p:cNvPr>
            <p:cNvSpPr/>
            <p:nvPr/>
          </p:nvSpPr>
          <p:spPr>
            <a:xfrm>
              <a:off x="7420516" y="4059427"/>
              <a:ext cx="10527" cy="26160"/>
            </a:xfrm>
            <a:custGeom>
              <a:avLst/>
              <a:gdLst/>
              <a:ahLst/>
              <a:cxnLst/>
              <a:rect l="l" t="t" r="r" b="b"/>
              <a:pathLst>
                <a:path w="202" h="502" extrusionOk="0">
                  <a:moveTo>
                    <a:pt x="126" y="0"/>
                  </a:moveTo>
                  <a:cubicBezTo>
                    <a:pt x="76" y="0"/>
                    <a:pt x="51" y="25"/>
                    <a:pt x="51" y="76"/>
                  </a:cubicBezTo>
                  <a:cubicBezTo>
                    <a:pt x="26" y="176"/>
                    <a:pt x="26" y="301"/>
                    <a:pt x="26" y="426"/>
                  </a:cubicBezTo>
                  <a:cubicBezTo>
                    <a:pt x="1" y="452"/>
                    <a:pt x="51" y="502"/>
                    <a:pt x="76" y="502"/>
                  </a:cubicBezTo>
                  <a:cubicBezTo>
                    <a:pt x="126" y="502"/>
                    <a:pt x="151" y="452"/>
                    <a:pt x="151" y="426"/>
                  </a:cubicBezTo>
                  <a:cubicBezTo>
                    <a:pt x="176" y="301"/>
                    <a:pt x="176" y="176"/>
                    <a:pt x="176" y="76"/>
                  </a:cubicBezTo>
                  <a:cubicBezTo>
                    <a:pt x="201" y="25"/>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5892;p72">
              <a:extLst>
                <a:ext uri="{FF2B5EF4-FFF2-40B4-BE49-F238E27FC236}">
                  <a16:creationId xmlns:a16="http://schemas.microsoft.com/office/drawing/2014/main" id="{1EC73AA7-B256-65CB-7154-E1F877B4E2A9}"/>
                </a:ext>
              </a:extLst>
            </p:cNvPr>
            <p:cNvSpPr/>
            <p:nvPr/>
          </p:nvSpPr>
          <p:spPr>
            <a:xfrm>
              <a:off x="7412699" y="4013726"/>
              <a:ext cx="7869" cy="30069"/>
            </a:xfrm>
            <a:custGeom>
              <a:avLst/>
              <a:gdLst/>
              <a:ahLst/>
              <a:cxnLst/>
              <a:rect l="l" t="t" r="r" b="b"/>
              <a:pathLst>
                <a:path w="151" h="577" extrusionOk="0">
                  <a:moveTo>
                    <a:pt x="75" y="0"/>
                  </a:moveTo>
                  <a:cubicBezTo>
                    <a:pt x="50" y="0"/>
                    <a:pt x="0" y="50"/>
                    <a:pt x="0" y="75"/>
                  </a:cubicBezTo>
                  <a:cubicBezTo>
                    <a:pt x="0" y="226"/>
                    <a:pt x="25" y="351"/>
                    <a:pt x="25" y="501"/>
                  </a:cubicBezTo>
                  <a:cubicBezTo>
                    <a:pt x="25" y="526"/>
                    <a:pt x="50" y="577"/>
                    <a:pt x="101" y="577"/>
                  </a:cubicBezTo>
                  <a:cubicBezTo>
                    <a:pt x="126" y="577"/>
                    <a:pt x="151" y="526"/>
                    <a:pt x="151" y="501"/>
                  </a:cubicBezTo>
                  <a:cubicBezTo>
                    <a:pt x="151" y="351"/>
                    <a:pt x="151" y="226"/>
                    <a:pt x="151" y="75"/>
                  </a:cubicBezTo>
                  <a:cubicBezTo>
                    <a:pt x="151" y="50"/>
                    <a:pt x="12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5893;p72">
              <a:extLst>
                <a:ext uri="{FF2B5EF4-FFF2-40B4-BE49-F238E27FC236}">
                  <a16:creationId xmlns:a16="http://schemas.microsoft.com/office/drawing/2014/main" id="{D37F4494-CF4D-0965-8ECB-D1E4E287BDF5}"/>
                </a:ext>
              </a:extLst>
            </p:cNvPr>
            <p:cNvSpPr/>
            <p:nvPr/>
          </p:nvSpPr>
          <p:spPr>
            <a:xfrm>
              <a:off x="7308216" y="4022480"/>
              <a:ext cx="26160" cy="8599"/>
            </a:xfrm>
            <a:custGeom>
              <a:avLst/>
              <a:gdLst/>
              <a:ahLst/>
              <a:cxnLst/>
              <a:rect l="l" t="t" r="r" b="b"/>
              <a:pathLst>
                <a:path w="502" h="165" extrusionOk="0">
                  <a:moveTo>
                    <a:pt x="59" y="1"/>
                  </a:moveTo>
                  <a:cubicBezTo>
                    <a:pt x="33" y="1"/>
                    <a:pt x="0" y="37"/>
                    <a:pt x="0" y="58"/>
                  </a:cubicBezTo>
                  <a:cubicBezTo>
                    <a:pt x="0" y="108"/>
                    <a:pt x="50" y="133"/>
                    <a:pt x="75" y="133"/>
                  </a:cubicBezTo>
                  <a:cubicBezTo>
                    <a:pt x="201" y="158"/>
                    <a:pt x="326" y="158"/>
                    <a:pt x="426" y="158"/>
                  </a:cubicBezTo>
                  <a:cubicBezTo>
                    <a:pt x="436" y="163"/>
                    <a:pt x="445" y="165"/>
                    <a:pt x="452" y="165"/>
                  </a:cubicBezTo>
                  <a:cubicBezTo>
                    <a:pt x="485" y="165"/>
                    <a:pt x="502" y="128"/>
                    <a:pt x="502" y="108"/>
                  </a:cubicBezTo>
                  <a:cubicBezTo>
                    <a:pt x="502" y="58"/>
                    <a:pt x="476" y="33"/>
                    <a:pt x="426" y="33"/>
                  </a:cubicBezTo>
                  <a:cubicBezTo>
                    <a:pt x="326" y="8"/>
                    <a:pt x="201" y="8"/>
                    <a:pt x="75" y="8"/>
                  </a:cubicBezTo>
                  <a:cubicBezTo>
                    <a:pt x="71" y="3"/>
                    <a:pt x="65" y="1"/>
                    <a:pt x="5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5894;p72">
              <a:extLst>
                <a:ext uri="{FF2B5EF4-FFF2-40B4-BE49-F238E27FC236}">
                  <a16:creationId xmlns:a16="http://schemas.microsoft.com/office/drawing/2014/main" id="{C18A47D1-B634-B9CE-B82B-3A9AF1B4F45F}"/>
                </a:ext>
              </a:extLst>
            </p:cNvPr>
            <p:cNvSpPr/>
            <p:nvPr/>
          </p:nvSpPr>
          <p:spPr>
            <a:xfrm>
              <a:off x="7361734" y="4021542"/>
              <a:ext cx="27515" cy="7869"/>
            </a:xfrm>
            <a:custGeom>
              <a:avLst/>
              <a:gdLst/>
              <a:ahLst/>
              <a:cxnLst/>
              <a:rect l="l" t="t" r="r" b="b"/>
              <a:pathLst>
                <a:path w="528" h="151" extrusionOk="0">
                  <a:moveTo>
                    <a:pt x="51" y="1"/>
                  </a:moveTo>
                  <a:cubicBezTo>
                    <a:pt x="26" y="1"/>
                    <a:pt x="1" y="51"/>
                    <a:pt x="1" y="76"/>
                  </a:cubicBezTo>
                  <a:cubicBezTo>
                    <a:pt x="1" y="126"/>
                    <a:pt x="26" y="151"/>
                    <a:pt x="51" y="151"/>
                  </a:cubicBezTo>
                  <a:lnTo>
                    <a:pt x="452" y="151"/>
                  </a:lnTo>
                  <a:cubicBezTo>
                    <a:pt x="477" y="151"/>
                    <a:pt x="527" y="126"/>
                    <a:pt x="527" y="76"/>
                  </a:cubicBezTo>
                  <a:cubicBezTo>
                    <a:pt x="527" y="51"/>
                    <a:pt x="477" y="1"/>
                    <a:pt x="4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5895;p72">
              <a:extLst>
                <a:ext uri="{FF2B5EF4-FFF2-40B4-BE49-F238E27FC236}">
                  <a16:creationId xmlns:a16="http://schemas.microsoft.com/office/drawing/2014/main" id="{789AA146-BA58-8270-DA10-A85C214FA8BF}"/>
                </a:ext>
              </a:extLst>
            </p:cNvPr>
            <p:cNvSpPr/>
            <p:nvPr/>
          </p:nvSpPr>
          <p:spPr>
            <a:xfrm>
              <a:off x="6952972" y="3977143"/>
              <a:ext cx="9172" cy="35332"/>
            </a:xfrm>
            <a:custGeom>
              <a:avLst/>
              <a:gdLst/>
              <a:ahLst/>
              <a:cxnLst/>
              <a:rect l="l" t="t" r="r" b="b"/>
              <a:pathLst>
                <a:path w="176" h="678" extrusionOk="0">
                  <a:moveTo>
                    <a:pt x="100" y="0"/>
                  </a:moveTo>
                  <a:cubicBezTo>
                    <a:pt x="50" y="0"/>
                    <a:pt x="25" y="25"/>
                    <a:pt x="25" y="76"/>
                  </a:cubicBezTo>
                  <a:cubicBezTo>
                    <a:pt x="25" y="251"/>
                    <a:pt x="0" y="426"/>
                    <a:pt x="0" y="602"/>
                  </a:cubicBezTo>
                  <a:cubicBezTo>
                    <a:pt x="0" y="652"/>
                    <a:pt x="25" y="677"/>
                    <a:pt x="75" y="677"/>
                  </a:cubicBezTo>
                  <a:cubicBezTo>
                    <a:pt x="126" y="677"/>
                    <a:pt x="151" y="652"/>
                    <a:pt x="151" y="602"/>
                  </a:cubicBezTo>
                  <a:cubicBezTo>
                    <a:pt x="151" y="426"/>
                    <a:pt x="176" y="251"/>
                    <a:pt x="176" y="76"/>
                  </a:cubicBezTo>
                  <a:cubicBezTo>
                    <a:pt x="176" y="25"/>
                    <a:pt x="151" y="0"/>
                    <a:pt x="10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5896;p72">
              <a:extLst>
                <a:ext uri="{FF2B5EF4-FFF2-40B4-BE49-F238E27FC236}">
                  <a16:creationId xmlns:a16="http://schemas.microsoft.com/office/drawing/2014/main" id="{7868772B-849B-F3C5-99BB-CF88DA6C8196}"/>
                </a:ext>
              </a:extLst>
            </p:cNvPr>
            <p:cNvSpPr/>
            <p:nvPr/>
          </p:nvSpPr>
          <p:spPr>
            <a:xfrm>
              <a:off x="6968606" y="3981990"/>
              <a:ext cx="9224" cy="25587"/>
            </a:xfrm>
            <a:custGeom>
              <a:avLst/>
              <a:gdLst/>
              <a:ahLst/>
              <a:cxnLst/>
              <a:rect l="l" t="t" r="r" b="b"/>
              <a:pathLst>
                <a:path w="177" h="491" extrusionOk="0">
                  <a:moveTo>
                    <a:pt x="118" y="1"/>
                  </a:moveTo>
                  <a:cubicBezTo>
                    <a:pt x="112" y="1"/>
                    <a:pt x="106" y="3"/>
                    <a:pt x="101" y="8"/>
                  </a:cubicBezTo>
                  <a:cubicBezTo>
                    <a:pt x="51" y="8"/>
                    <a:pt x="26" y="33"/>
                    <a:pt x="26" y="58"/>
                  </a:cubicBezTo>
                  <a:cubicBezTo>
                    <a:pt x="1" y="183"/>
                    <a:pt x="1" y="308"/>
                    <a:pt x="1" y="434"/>
                  </a:cubicBezTo>
                  <a:cubicBezTo>
                    <a:pt x="1" y="454"/>
                    <a:pt x="17" y="491"/>
                    <a:pt x="50" y="491"/>
                  </a:cubicBezTo>
                  <a:cubicBezTo>
                    <a:pt x="58" y="491"/>
                    <a:pt x="67" y="489"/>
                    <a:pt x="76" y="484"/>
                  </a:cubicBezTo>
                  <a:cubicBezTo>
                    <a:pt x="101" y="484"/>
                    <a:pt x="126" y="459"/>
                    <a:pt x="126" y="434"/>
                  </a:cubicBezTo>
                  <a:cubicBezTo>
                    <a:pt x="151" y="308"/>
                    <a:pt x="151" y="183"/>
                    <a:pt x="176" y="58"/>
                  </a:cubicBezTo>
                  <a:cubicBezTo>
                    <a:pt x="176" y="38"/>
                    <a:pt x="144" y="1"/>
                    <a:pt x="11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5897;p72">
              <a:extLst>
                <a:ext uri="{FF2B5EF4-FFF2-40B4-BE49-F238E27FC236}">
                  <a16:creationId xmlns:a16="http://schemas.microsoft.com/office/drawing/2014/main" id="{310D114E-D511-54B9-05F5-1B416AEAC46A}"/>
                </a:ext>
              </a:extLst>
            </p:cNvPr>
            <p:cNvSpPr/>
            <p:nvPr/>
          </p:nvSpPr>
          <p:spPr>
            <a:xfrm>
              <a:off x="7092683" y="4178293"/>
              <a:ext cx="9224" cy="24858"/>
            </a:xfrm>
            <a:custGeom>
              <a:avLst/>
              <a:gdLst/>
              <a:ahLst/>
              <a:cxnLst/>
              <a:rect l="l" t="t" r="r" b="b"/>
              <a:pathLst>
                <a:path w="177" h="477" extrusionOk="0">
                  <a:moveTo>
                    <a:pt x="101" y="0"/>
                  </a:moveTo>
                  <a:cubicBezTo>
                    <a:pt x="51" y="0"/>
                    <a:pt x="26" y="25"/>
                    <a:pt x="26" y="75"/>
                  </a:cubicBezTo>
                  <a:cubicBezTo>
                    <a:pt x="26" y="176"/>
                    <a:pt x="1" y="276"/>
                    <a:pt x="1" y="401"/>
                  </a:cubicBezTo>
                  <a:cubicBezTo>
                    <a:pt x="1" y="426"/>
                    <a:pt x="26" y="476"/>
                    <a:pt x="76" y="476"/>
                  </a:cubicBezTo>
                  <a:cubicBezTo>
                    <a:pt x="101" y="476"/>
                    <a:pt x="126" y="426"/>
                    <a:pt x="151" y="401"/>
                  </a:cubicBezTo>
                  <a:cubicBezTo>
                    <a:pt x="151" y="276"/>
                    <a:pt x="151" y="176"/>
                    <a:pt x="176" y="75"/>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5898;p72">
              <a:extLst>
                <a:ext uri="{FF2B5EF4-FFF2-40B4-BE49-F238E27FC236}">
                  <a16:creationId xmlns:a16="http://schemas.microsoft.com/office/drawing/2014/main" id="{1DC31326-BFAD-F832-6C21-5030A0CECD23}"/>
                </a:ext>
              </a:extLst>
            </p:cNvPr>
            <p:cNvSpPr/>
            <p:nvPr/>
          </p:nvSpPr>
          <p:spPr>
            <a:xfrm>
              <a:off x="7110974" y="4179908"/>
              <a:ext cx="11830" cy="19334"/>
            </a:xfrm>
            <a:custGeom>
              <a:avLst/>
              <a:gdLst/>
              <a:ahLst/>
              <a:cxnLst/>
              <a:rect l="l" t="t" r="r" b="b"/>
              <a:pathLst>
                <a:path w="227" h="371" extrusionOk="0">
                  <a:moveTo>
                    <a:pt x="201" y="119"/>
                  </a:moveTo>
                  <a:cubicBezTo>
                    <a:pt x="176" y="119"/>
                    <a:pt x="176" y="119"/>
                    <a:pt x="176" y="145"/>
                  </a:cubicBezTo>
                  <a:cubicBezTo>
                    <a:pt x="176" y="145"/>
                    <a:pt x="176" y="119"/>
                    <a:pt x="201" y="119"/>
                  </a:cubicBezTo>
                  <a:close/>
                  <a:moveTo>
                    <a:pt x="151" y="0"/>
                  </a:moveTo>
                  <a:cubicBezTo>
                    <a:pt x="132" y="0"/>
                    <a:pt x="114" y="7"/>
                    <a:pt x="101" y="19"/>
                  </a:cubicBezTo>
                  <a:cubicBezTo>
                    <a:pt x="51" y="44"/>
                    <a:pt x="26" y="94"/>
                    <a:pt x="26" y="170"/>
                  </a:cubicBezTo>
                  <a:cubicBezTo>
                    <a:pt x="26" y="195"/>
                    <a:pt x="1" y="220"/>
                    <a:pt x="26" y="245"/>
                  </a:cubicBezTo>
                  <a:cubicBezTo>
                    <a:pt x="26" y="270"/>
                    <a:pt x="26" y="295"/>
                    <a:pt x="51" y="345"/>
                  </a:cubicBezTo>
                  <a:cubicBezTo>
                    <a:pt x="51" y="345"/>
                    <a:pt x="76" y="370"/>
                    <a:pt x="76" y="370"/>
                  </a:cubicBezTo>
                  <a:lnTo>
                    <a:pt x="126" y="370"/>
                  </a:lnTo>
                  <a:cubicBezTo>
                    <a:pt x="151" y="345"/>
                    <a:pt x="176" y="345"/>
                    <a:pt x="176" y="320"/>
                  </a:cubicBezTo>
                  <a:cubicBezTo>
                    <a:pt x="176" y="295"/>
                    <a:pt x="176" y="295"/>
                    <a:pt x="176" y="270"/>
                  </a:cubicBezTo>
                  <a:cubicBezTo>
                    <a:pt x="176" y="270"/>
                    <a:pt x="151" y="245"/>
                    <a:pt x="151" y="220"/>
                  </a:cubicBezTo>
                  <a:cubicBezTo>
                    <a:pt x="151" y="195"/>
                    <a:pt x="176" y="170"/>
                    <a:pt x="176" y="145"/>
                  </a:cubicBezTo>
                  <a:lnTo>
                    <a:pt x="176" y="119"/>
                  </a:lnTo>
                  <a:lnTo>
                    <a:pt x="201" y="119"/>
                  </a:lnTo>
                  <a:cubicBezTo>
                    <a:pt x="226" y="94"/>
                    <a:pt x="226" y="44"/>
                    <a:pt x="201" y="19"/>
                  </a:cubicBezTo>
                  <a:cubicBezTo>
                    <a:pt x="189" y="7"/>
                    <a:pt x="170"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5899;p72">
              <a:extLst>
                <a:ext uri="{FF2B5EF4-FFF2-40B4-BE49-F238E27FC236}">
                  <a16:creationId xmlns:a16="http://schemas.microsoft.com/office/drawing/2014/main" id="{281A5232-0BFD-C6AF-8EEC-A3AA2DD7D84A}"/>
                </a:ext>
              </a:extLst>
            </p:cNvPr>
            <p:cNvSpPr/>
            <p:nvPr/>
          </p:nvSpPr>
          <p:spPr>
            <a:xfrm>
              <a:off x="6985594" y="4048640"/>
              <a:ext cx="9224" cy="240708"/>
            </a:xfrm>
            <a:custGeom>
              <a:avLst/>
              <a:gdLst/>
              <a:ahLst/>
              <a:cxnLst/>
              <a:rect l="l" t="t" r="r" b="b"/>
              <a:pathLst>
                <a:path w="177" h="4619" extrusionOk="0">
                  <a:moveTo>
                    <a:pt x="76" y="1"/>
                  </a:moveTo>
                  <a:cubicBezTo>
                    <a:pt x="38" y="1"/>
                    <a:pt x="1" y="19"/>
                    <a:pt x="1" y="57"/>
                  </a:cubicBezTo>
                  <a:cubicBezTo>
                    <a:pt x="1" y="1561"/>
                    <a:pt x="26" y="3065"/>
                    <a:pt x="26" y="4543"/>
                  </a:cubicBezTo>
                  <a:cubicBezTo>
                    <a:pt x="26" y="4593"/>
                    <a:pt x="63" y="4618"/>
                    <a:pt x="101" y="4618"/>
                  </a:cubicBezTo>
                  <a:cubicBezTo>
                    <a:pt x="139" y="4618"/>
                    <a:pt x="176" y="4593"/>
                    <a:pt x="176" y="4543"/>
                  </a:cubicBezTo>
                  <a:cubicBezTo>
                    <a:pt x="176" y="3065"/>
                    <a:pt x="151" y="1561"/>
                    <a:pt x="151" y="57"/>
                  </a:cubicBezTo>
                  <a:cubicBezTo>
                    <a:pt x="151" y="19"/>
                    <a:pt x="114"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5900;p72">
              <a:extLst>
                <a:ext uri="{FF2B5EF4-FFF2-40B4-BE49-F238E27FC236}">
                  <a16:creationId xmlns:a16="http://schemas.microsoft.com/office/drawing/2014/main" id="{80725B6E-313A-0B22-446B-0084A50EBD93}"/>
                </a:ext>
              </a:extLst>
            </p:cNvPr>
            <p:cNvSpPr/>
            <p:nvPr/>
          </p:nvSpPr>
          <p:spPr>
            <a:xfrm>
              <a:off x="7492377" y="3951036"/>
              <a:ext cx="10475" cy="36583"/>
            </a:xfrm>
            <a:custGeom>
              <a:avLst/>
              <a:gdLst/>
              <a:ahLst/>
              <a:cxnLst/>
              <a:rect l="l" t="t" r="r" b="b"/>
              <a:pathLst>
                <a:path w="201" h="702" extrusionOk="0">
                  <a:moveTo>
                    <a:pt x="125" y="0"/>
                  </a:moveTo>
                  <a:cubicBezTo>
                    <a:pt x="100" y="0"/>
                    <a:pt x="75" y="25"/>
                    <a:pt x="50" y="75"/>
                  </a:cubicBezTo>
                  <a:cubicBezTo>
                    <a:pt x="50" y="251"/>
                    <a:pt x="25" y="451"/>
                    <a:pt x="0" y="627"/>
                  </a:cubicBezTo>
                  <a:cubicBezTo>
                    <a:pt x="0" y="677"/>
                    <a:pt x="50" y="702"/>
                    <a:pt x="75" y="702"/>
                  </a:cubicBezTo>
                  <a:cubicBezTo>
                    <a:pt x="125" y="702"/>
                    <a:pt x="151" y="677"/>
                    <a:pt x="151" y="627"/>
                  </a:cubicBezTo>
                  <a:cubicBezTo>
                    <a:pt x="176" y="451"/>
                    <a:pt x="176" y="251"/>
                    <a:pt x="201" y="75"/>
                  </a:cubicBezTo>
                  <a:cubicBezTo>
                    <a:pt x="201" y="25"/>
                    <a:pt x="176" y="0"/>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5901;p72">
              <a:extLst>
                <a:ext uri="{FF2B5EF4-FFF2-40B4-BE49-F238E27FC236}">
                  <a16:creationId xmlns:a16="http://schemas.microsoft.com/office/drawing/2014/main" id="{83456A0D-D26E-61DF-9CAB-2D8823DE14F0}"/>
                </a:ext>
              </a:extLst>
            </p:cNvPr>
            <p:cNvSpPr/>
            <p:nvPr/>
          </p:nvSpPr>
          <p:spPr>
            <a:xfrm>
              <a:off x="7492377" y="4023783"/>
              <a:ext cx="7869" cy="18708"/>
            </a:xfrm>
            <a:custGeom>
              <a:avLst/>
              <a:gdLst/>
              <a:ahLst/>
              <a:cxnLst/>
              <a:rect l="l" t="t" r="r" b="b"/>
              <a:pathLst>
                <a:path w="151" h="359" extrusionOk="0">
                  <a:moveTo>
                    <a:pt x="101" y="1"/>
                  </a:moveTo>
                  <a:cubicBezTo>
                    <a:pt x="94" y="1"/>
                    <a:pt x="85" y="3"/>
                    <a:pt x="75" y="8"/>
                  </a:cubicBezTo>
                  <a:cubicBezTo>
                    <a:pt x="50" y="8"/>
                    <a:pt x="0" y="33"/>
                    <a:pt x="0" y="58"/>
                  </a:cubicBezTo>
                  <a:lnTo>
                    <a:pt x="0" y="283"/>
                  </a:lnTo>
                  <a:cubicBezTo>
                    <a:pt x="0" y="308"/>
                    <a:pt x="50" y="359"/>
                    <a:pt x="75" y="359"/>
                  </a:cubicBezTo>
                  <a:cubicBezTo>
                    <a:pt x="125" y="333"/>
                    <a:pt x="151" y="308"/>
                    <a:pt x="151" y="283"/>
                  </a:cubicBezTo>
                  <a:lnTo>
                    <a:pt x="151" y="58"/>
                  </a:lnTo>
                  <a:cubicBezTo>
                    <a:pt x="151" y="38"/>
                    <a:pt x="134"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5902;p72">
              <a:extLst>
                <a:ext uri="{FF2B5EF4-FFF2-40B4-BE49-F238E27FC236}">
                  <a16:creationId xmlns:a16="http://schemas.microsoft.com/office/drawing/2014/main" id="{C089E1A5-18F8-E1C4-703D-58B619DDCC0F}"/>
                </a:ext>
              </a:extLst>
            </p:cNvPr>
            <p:cNvSpPr/>
            <p:nvPr/>
          </p:nvSpPr>
          <p:spPr>
            <a:xfrm>
              <a:off x="7488417" y="4093404"/>
              <a:ext cx="9224" cy="35280"/>
            </a:xfrm>
            <a:custGeom>
              <a:avLst/>
              <a:gdLst/>
              <a:ahLst/>
              <a:cxnLst/>
              <a:rect l="l" t="t" r="r" b="b"/>
              <a:pathLst>
                <a:path w="177" h="677" extrusionOk="0">
                  <a:moveTo>
                    <a:pt x="101" y="0"/>
                  </a:moveTo>
                  <a:cubicBezTo>
                    <a:pt x="51" y="0"/>
                    <a:pt x="26" y="25"/>
                    <a:pt x="26" y="75"/>
                  </a:cubicBezTo>
                  <a:cubicBezTo>
                    <a:pt x="1" y="251"/>
                    <a:pt x="1" y="426"/>
                    <a:pt x="1" y="602"/>
                  </a:cubicBezTo>
                  <a:cubicBezTo>
                    <a:pt x="1" y="652"/>
                    <a:pt x="26" y="677"/>
                    <a:pt x="76" y="677"/>
                  </a:cubicBezTo>
                  <a:cubicBezTo>
                    <a:pt x="101" y="677"/>
                    <a:pt x="126" y="652"/>
                    <a:pt x="126" y="602"/>
                  </a:cubicBezTo>
                  <a:cubicBezTo>
                    <a:pt x="151" y="426"/>
                    <a:pt x="151" y="251"/>
                    <a:pt x="176" y="75"/>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5903;p72">
              <a:extLst>
                <a:ext uri="{FF2B5EF4-FFF2-40B4-BE49-F238E27FC236}">
                  <a16:creationId xmlns:a16="http://schemas.microsoft.com/office/drawing/2014/main" id="{A2ADA570-8A46-2D70-211D-2A6F1D3CCF11}"/>
                </a:ext>
              </a:extLst>
            </p:cNvPr>
            <p:cNvSpPr/>
            <p:nvPr/>
          </p:nvSpPr>
          <p:spPr>
            <a:xfrm>
              <a:off x="7492377" y="4139105"/>
              <a:ext cx="7869" cy="39241"/>
            </a:xfrm>
            <a:custGeom>
              <a:avLst/>
              <a:gdLst/>
              <a:ahLst/>
              <a:cxnLst/>
              <a:rect l="l" t="t" r="r" b="b"/>
              <a:pathLst>
                <a:path w="151" h="753" extrusionOk="0">
                  <a:moveTo>
                    <a:pt x="75" y="0"/>
                  </a:moveTo>
                  <a:cubicBezTo>
                    <a:pt x="38" y="0"/>
                    <a:pt x="0" y="25"/>
                    <a:pt x="0" y="75"/>
                  </a:cubicBezTo>
                  <a:lnTo>
                    <a:pt x="0" y="677"/>
                  </a:lnTo>
                  <a:cubicBezTo>
                    <a:pt x="0" y="727"/>
                    <a:pt x="38" y="752"/>
                    <a:pt x="75" y="752"/>
                  </a:cubicBezTo>
                  <a:cubicBezTo>
                    <a:pt x="113" y="752"/>
                    <a:pt x="151" y="727"/>
                    <a:pt x="151" y="677"/>
                  </a:cubicBezTo>
                  <a:lnTo>
                    <a:pt x="151" y="75"/>
                  </a:lnTo>
                  <a:cubicBezTo>
                    <a:pt x="151" y="25"/>
                    <a:pt x="113"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5904;p72">
              <a:extLst>
                <a:ext uri="{FF2B5EF4-FFF2-40B4-BE49-F238E27FC236}">
                  <a16:creationId xmlns:a16="http://schemas.microsoft.com/office/drawing/2014/main" id="{3D4E07FD-86EC-8173-2E18-0E4AAFFAA994}"/>
                </a:ext>
              </a:extLst>
            </p:cNvPr>
            <p:cNvSpPr/>
            <p:nvPr/>
          </p:nvSpPr>
          <p:spPr>
            <a:xfrm>
              <a:off x="7500194" y="4196532"/>
              <a:ext cx="7869" cy="41846"/>
            </a:xfrm>
            <a:custGeom>
              <a:avLst/>
              <a:gdLst/>
              <a:ahLst/>
              <a:cxnLst/>
              <a:rect l="l" t="t" r="r" b="b"/>
              <a:pathLst>
                <a:path w="151" h="803" extrusionOk="0">
                  <a:moveTo>
                    <a:pt x="76" y="1"/>
                  </a:moveTo>
                  <a:cubicBezTo>
                    <a:pt x="38" y="1"/>
                    <a:pt x="1" y="26"/>
                    <a:pt x="1" y="76"/>
                  </a:cubicBezTo>
                  <a:lnTo>
                    <a:pt x="1" y="728"/>
                  </a:lnTo>
                  <a:cubicBezTo>
                    <a:pt x="1" y="778"/>
                    <a:pt x="38" y="803"/>
                    <a:pt x="76" y="803"/>
                  </a:cubicBezTo>
                  <a:cubicBezTo>
                    <a:pt x="113" y="803"/>
                    <a:pt x="151" y="778"/>
                    <a:pt x="151" y="728"/>
                  </a:cubicBezTo>
                  <a:lnTo>
                    <a:pt x="151" y="76"/>
                  </a:lnTo>
                  <a:cubicBezTo>
                    <a:pt x="151" y="26"/>
                    <a:pt x="113"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5905;p72">
              <a:extLst>
                <a:ext uri="{FF2B5EF4-FFF2-40B4-BE49-F238E27FC236}">
                  <a16:creationId xmlns:a16="http://schemas.microsoft.com/office/drawing/2014/main" id="{EBCD8280-4017-8381-F58D-185C4A0F4785}"/>
                </a:ext>
              </a:extLst>
            </p:cNvPr>
            <p:cNvSpPr/>
            <p:nvPr/>
          </p:nvSpPr>
          <p:spPr>
            <a:xfrm>
              <a:off x="7500194" y="4246194"/>
              <a:ext cx="9172" cy="28766"/>
            </a:xfrm>
            <a:custGeom>
              <a:avLst/>
              <a:gdLst/>
              <a:ahLst/>
              <a:cxnLst/>
              <a:rect l="l" t="t" r="r" b="b"/>
              <a:pathLst>
                <a:path w="176" h="552" extrusionOk="0">
                  <a:moveTo>
                    <a:pt x="101" y="0"/>
                  </a:moveTo>
                  <a:cubicBezTo>
                    <a:pt x="51" y="0"/>
                    <a:pt x="26" y="25"/>
                    <a:pt x="26" y="76"/>
                  </a:cubicBezTo>
                  <a:cubicBezTo>
                    <a:pt x="26" y="201"/>
                    <a:pt x="1" y="351"/>
                    <a:pt x="1" y="477"/>
                  </a:cubicBezTo>
                  <a:cubicBezTo>
                    <a:pt x="1" y="527"/>
                    <a:pt x="26" y="552"/>
                    <a:pt x="76" y="552"/>
                  </a:cubicBezTo>
                  <a:cubicBezTo>
                    <a:pt x="101" y="552"/>
                    <a:pt x="151" y="527"/>
                    <a:pt x="151" y="477"/>
                  </a:cubicBezTo>
                  <a:cubicBezTo>
                    <a:pt x="151" y="351"/>
                    <a:pt x="151" y="201"/>
                    <a:pt x="176" y="76"/>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5906;p72">
              <a:extLst>
                <a:ext uri="{FF2B5EF4-FFF2-40B4-BE49-F238E27FC236}">
                  <a16:creationId xmlns:a16="http://schemas.microsoft.com/office/drawing/2014/main" id="{FFE1ABF5-A883-AE52-C287-50EC6A406F7A}"/>
                </a:ext>
              </a:extLst>
            </p:cNvPr>
            <p:cNvSpPr/>
            <p:nvPr/>
          </p:nvSpPr>
          <p:spPr>
            <a:xfrm>
              <a:off x="6601637" y="2493275"/>
              <a:ext cx="991336" cy="1451489"/>
            </a:xfrm>
            <a:custGeom>
              <a:avLst/>
              <a:gdLst/>
              <a:ahLst/>
              <a:cxnLst/>
              <a:rect l="l" t="t" r="r" b="b"/>
              <a:pathLst>
                <a:path w="19023" h="27853" extrusionOk="0">
                  <a:moveTo>
                    <a:pt x="7470" y="0"/>
                  </a:moveTo>
                  <a:cubicBezTo>
                    <a:pt x="7178" y="0"/>
                    <a:pt x="6940" y="38"/>
                    <a:pt x="6792" y="129"/>
                  </a:cubicBezTo>
                  <a:cubicBezTo>
                    <a:pt x="5915" y="656"/>
                    <a:pt x="3860" y="3789"/>
                    <a:pt x="2832" y="7824"/>
                  </a:cubicBezTo>
                  <a:cubicBezTo>
                    <a:pt x="1830" y="11859"/>
                    <a:pt x="0" y="26420"/>
                    <a:pt x="0" y="26420"/>
                  </a:cubicBezTo>
                  <a:cubicBezTo>
                    <a:pt x="0" y="26420"/>
                    <a:pt x="4436" y="27573"/>
                    <a:pt x="9950" y="27799"/>
                  </a:cubicBezTo>
                  <a:cubicBezTo>
                    <a:pt x="10789" y="27837"/>
                    <a:pt x="11583" y="27853"/>
                    <a:pt x="12324" y="27853"/>
                  </a:cubicBezTo>
                  <a:cubicBezTo>
                    <a:pt x="16479" y="27853"/>
                    <a:pt x="19023" y="27348"/>
                    <a:pt x="19023" y="27348"/>
                  </a:cubicBezTo>
                  <a:cubicBezTo>
                    <a:pt x="18497" y="24190"/>
                    <a:pt x="18296" y="20957"/>
                    <a:pt x="18472" y="17749"/>
                  </a:cubicBezTo>
                  <a:cubicBezTo>
                    <a:pt x="18597" y="15267"/>
                    <a:pt x="18923" y="12786"/>
                    <a:pt x="18547" y="10355"/>
                  </a:cubicBezTo>
                  <a:cubicBezTo>
                    <a:pt x="17920" y="6295"/>
                    <a:pt x="15188" y="2636"/>
                    <a:pt x="11479" y="856"/>
                  </a:cubicBezTo>
                  <a:cubicBezTo>
                    <a:pt x="11479" y="856"/>
                    <a:pt x="8860" y="0"/>
                    <a:pt x="7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5907;p72">
              <a:extLst>
                <a:ext uri="{FF2B5EF4-FFF2-40B4-BE49-F238E27FC236}">
                  <a16:creationId xmlns:a16="http://schemas.microsoft.com/office/drawing/2014/main" id="{E5D017D7-F924-E97B-9B4C-9118F900546E}"/>
                </a:ext>
              </a:extLst>
            </p:cNvPr>
            <p:cNvSpPr/>
            <p:nvPr/>
          </p:nvSpPr>
          <p:spPr>
            <a:xfrm>
              <a:off x="6597729" y="2489523"/>
              <a:ext cx="999205" cy="1459150"/>
            </a:xfrm>
            <a:custGeom>
              <a:avLst/>
              <a:gdLst/>
              <a:ahLst/>
              <a:cxnLst/>
              <a:rect l="l" t="t" r="r" b="b"/>
              <a:pathLst>
                <a:path w="19174" h="28000" extrusionOk="0">
                  <a:moveTo>
                    <a:pt x="7494" y="151"/>
                  </a:moveTo>
                  <a:cubicBezTo>
                    <a:pt x="7745" y="151"/>
                    <a:pt x="8020" y="176"/>
                    <a:pt x="8271" y="201"/>
                  </a:cubicBezTo>
                  <a:cubicBezTo>
                    <a:pt x="9323" y="352"/>
                    <a:pt x="10351" y="627"/>
                    <a:pt x="11354" y="928"/>
                  </a:cubicBezTo>
                  <a:cubicBezTo>
                    <a:pt x="11395" y="949"/>
                    <a:pt x="11453" y="969"/>
                    <a:pt x="11514" y="990"/>
                  </a:cubicBezTo>
                  <a:lnTo>
                    <a:pt x="11514" y="990"/>
                  </a:lnTo>
                  <a:cubicBezTo>
                    <a:pt x="11518" y="995"/>
                    <a:pt x="11523" y="999"/>
                    <a:pt x="11529" y="1003"/>
                  </a:cubicBezTo>
                  <a:cubicBezTo>
                    <a:pt x="13008" y="1705"/>
                    <a:pt x="14336" y="2733"/>
                    <a:pt x="15439" y="3961"/>
                  </a:cubicBezTo>
                  <a:cubicBezTo>
                    <a:pt x="16542" y="5189"/>
                    <a:pt x="17394" y="6617"/>
                    <a:pt x="17970" y="8171"/>
                  </a:cubicBezTo>
                  <a:cubicBezTo>
                    <a:pt x="18246" y="8948"/>
                    <a:pt x="18446" y="9775"/>
                    <a:pt x="18572" y="10577"/>
                  </a:cubicBezTo>
                  <a:cubicBezTo>
                    <a:pt x="18722" y="11655"/>
                    <a:pt x="18747" y="12733"/>
                    <a:pt x="18722" y="13810"/>
                  </a:cubicBezTo>
                  <a:cubicBezTo>
                    <a:pt x="18672" y="14888"/>
                    <a:pt x="18597" y="15966"/>
                    <a:pt x="18522" y="17019"/>
                  </a:cubicBezTo>
                  <a:cubicBezTo>
                    <a:pt x="18446" y="18096"/>
                    <a:pt x="18396" y="19174"/>
                    <a:pt x="18421" y="20252"/>
                  </a:cubicBezTo>
                  <a:cubicBezTo>
                    <a:pt x="18421" y="22382"/>
                    <a:pt x="18572" y="24512"/>
                    <a:pt x="18897" y="26643"/>
                  </a:cubicBezTo>
                  <a:cubicBezTo>
                    <a:pt x="18942" y="26889"/>
                    <a:pt x="18967" y="27115"/>
                    <a:pt x="19008" y="27357"/>
                  </a:cubicBezTo>
                  <a:lnTo>
                    <a:pt x="19008" y="27357"/>
                  </a:lnTo>
                  <a:cubicBezTo>
                    <a:pt x="18526" y="27451"/>
                    <a:pt x="18022" y="27522"/>
                    <a:pt x="17519" y="27570"/>
                  </a:cubicBezTo>
                  <a:cubicBezTo>
                    <a:pt x="16115" y="27745"/>
                    <a:pt x="14712" y="27821"/>
                    <a:pt x="13283" y="27846"/>
                  </a:cubicBezTo>
                  <a:cubicBezTo>
                    <a:pt x="12935" y="27854"/>
                    <a:pt x="12588" y="27858"/>
                    <a:pt x="12240" y="27858"/>
                  </a:cubicBezTo>
                  <a:cubicBezTo>
                    <a:pt x="10565" y="27858"/>
                    <a:pt x="8900" y="27761"/>
                    <a:pt x="7218" y="27595"/>
                  </a:cubicBezTo>
                  <a:cubicBezTo>
                    <a:pt x="5589" y="27445"/>
                    <a:pt x="3960" y="27194"/>
                    <a:pt x="2331" y="26893"/>
                  </a:cubicBezTo>
                  <a:cubicBezTo>
                    <a:pt x="1830" y="26793"/>
                    <a:pt x="1328" y="26693"/>
                    <a:pt x="827" y="26593"/>
                  </a:cubicBezTo>
                  <a:cubicBezTo>
                    <a:pt x="677" y="26542"/>
                    <a:pt x="526" y="26517"/>
                    <a:pt x="376" y="26467"/>
                  </a:cubicBezTo>
                  <a:cubicBezTo>
                    <a:pt x="312" y="26467"/>
                    <a:pt x="230" y="26431"/>
                    <a:pt x="161" y="26420"/>
                  </a:cubicBezTo>
                  <a:lnTo>
                    <a:pt x="161" y="26420"/>
                  </a:lnTo>
                  <a:cubicBezTo>
                    <a:pt x="204" y="26122"/>
                    <a:pt x="229" y="25842"/>
                    <a:pt x="276" y="25540"/>
                  </a:cubicBezTo>
                  <a:cubicBezTo>
                    <a:pt x="376" y="24713"/>
                    <a:pt x="501" y="23911"/>
                    <a:pt x="602" y="23084"/>
                  </a:cubicBezTo>
                  <a:cubicBezTo>
                    <a:pt x="752" y="21931"/>
                    <a:pt x="902" y="20778"/>
                    <a:pt x="1078" y="19625"/>
                  </a:cubicBezTo>
                  <a:cubicBezTo>
                    <a:pt x="1253" y="18347"/>
                    <a:pt x="1429" y="17069"/>
                    <a:pt x="1629" y="15765"/>
                  </a:cubicBezTo>
                  <a:cubicBezTo>
                    <a:pt x="1805" y="14537"/>
                    <a:pt x="2005" y="13284"/>
                    <a:pt x="2206" y="12056"/>
                  </a:cubicBezTo>
                  <a:cubicBezTo>
                    <a:pt x="2356" y="11029"/>
                    <a:pt x="2531" y="10001"/>
                    <a:pt x="2757" y="8998"/>
                  </a:cubicBezTo>
                  <a:cubicBezTo>
                    <a:pt x="3033" y="7645"/>
                    <a:pt x="3409" y="6317"/>
                    <a:pt x="3935" y="5039"/>
                  </a:cubicBezTo>
                  <a:cubicBezTo>
                    <a:pt x="4486" y="3635"/>
                    <a:pt x="5188" y="2257"/>
                    <a:pt x="6115" y="1054"/>
                  </a:cubicBezTo>
                  <a:cubicBezTo>
                    <a:pt x="6266" y="878"/>
                    <a:pt x="6416" y="703"/>
                    <a:pt x="6567" y="527"/>
                  </a:cubicBezTo>
                  <a:cubicBezTo>
                    <a:pt x="6692" y="427"/>
                    <a:pt x="6792" y="302"/>
                    <a:pt x="6943" y="252"/>
                  </a:cubicBezTo>
                  <a:cubicBezTo>
                    <a:pt x="7118" y="151"/>
                    <a:pt x="7318" y="151"/>
                    <a:pt x="7494" y="151"/>
                  </a:cubicBezTo>
                  <a:close/>
                  <a:moveTo>
                    <a:pt x="7469" y="1"/>
                  </a:moveTo>
                  <a:cubicBezTo>
                    <a:pt x="7268" y="1"/>
                    <a:pt x="7068" y="26"/>
                    <a:pt x="6892" y="101"/>
                  </a:cubicBezTo>
                  <a:cubicBezTo>
                    <a:pt x="6767" y="176"/>
                    <a:pt x="6642" y="277"/>
                    <a:pt x="6516" y="377"/>
                  </a:cubicBezTo>
                  <a:cubicBezTo>
                    <a:pt x="6140" y="728"/>
                    <a:pt x="5840" y="1154"/>
                    <a:pt x="5564" y="1580"/>
                  </a:cubicBezTo>
                  <a:cubicBezTo>
                    <a:pt x="5138" y="2206"/>
                    <a:pt x="4762" y="2858"/>
                    <a:pt x="4436" y="3535"/>
                  </a:cubicBezTo>
                  <a:cubicBezTo>
                    <a:pt x="3709" y="5039"/>
                    <a:pt x="3133" y="6617"/>
                    <a:pt x="2757" y="8247"/>
                  </a:cubicBezTo>
                  <a:cubicBezTo>
                    <a:pt x="2557" y="9174"/>
                    <a:pt x="2381" y="10101"/>
                    <a:pt x="2231" y="11029"/>
                  </a:cubicBezTo>
                  <a:cubicBezTo>
                    <a:pt x="2005" y="12257"/>
                    <a:pt x="1830" y="13460"/>
                    <a:pt x="1629" y="14688"/>
                  </a:cubicBezTo>
                  <a:cubicBezTo>
                    <a:pt x="1429" y="15991"/>
                    <a:pt x="1253" y="17294"/>
                    <a:pt x="1078" y="18597"/>
                  </a:cubicBezTo>
                  <a:cubicBezTo>
                    <a:pt x="902" y="19801"/>
                    <a:pt x="727" y="21004"/>
                    <a:pt x="577" y="22232"/>
                  </a:cubicBezTo>
                  <a:cubicBezTo>
                    <a:pt x="451" y="23159"/>
                    <a:pt x="326" y="24086"/>
                    <a:pt x="201" y="25039"/>
                  </a:cubicBezTo>
                  <a:cubicBezTo>
                    <a:pt x="150" y="25490"/>
                    <a:pt x="75" y="25966"/>
                    <a:pt x="25" y="26417"/>
                  </a:cubicBezTo>
                  <a:cubicBezTo>
                    <a:pt x="25" y="26442"/>
                    <a:pt x="25" y="26467"/>
                    <a:pt x="25" y="26492"/>
                  </a:cubicBezTo>
                  <a:cubicBezTo>
                    <a:pt x="0" y="26517"/>
                    <a:pt x="50" y="26542"/>
                    <a:pt x="75" y="26542"/>
                  </a:cubicBezTo>
                  <a:cubicBezTo>
                    <a:pt x="652" y="26718"/>
                    <a:pt x="1278" y="26843"/>
                    <a:pt x="1880" y="26943"/>
                  </a:cubicBezTo>
                  <a:cubicBezTo>
                    <a:pt x="3409" y="27269"/>
                    <a:pt x="4937" y="27495"/>
                    <a:pt x="6491" y="27670"/>
                  </a:cubicBezTo>
                  <a:cubicBezTo>
                    <a:pt x="8350" y="27877"/>
                    <a:pt x="10208" y="27999"/>
                    <a:pt x="12086" y="27999"/>
                  </a:cubicBezTo>
                  <a:cubicBezTo>
                    <a:pt x="12259" y="27999"/>
                    <a:pt x="12433" y="27998"/>
                    <a:pt x="12607" y="27996"/>
                  </a:cubicBezTo>
                  <a:cubicBezTo>
                    <a:pt x="14136" y="27996"/>
                    <a:pt x="15639" y="27921"/>
                    <a:pt x="17168" y="27770"/>
                  </a:cubicBezTo>
                  <a:cubicBezTo>
                    <a:pt x="17619" y="27720"/>
                    <a:pt x="18045" y="27670"/>
                    <a:pt x="18496" y="27595"/>
                  </a:cubicBezTo>
                  <a:cubicBezTo>
                    <a:pt x="18697" y="27570"/>
                    <a:pt x="18897" y="27545"/>
                    <a:pt x="19098" y="27495"/>
                  </a:cubicBezTo>
                  <a:lnTo>
                    <a:pt x="19123" y="27495"/>
                  </a:lnTo>
                  <a:cubicBezTo>
                    <a:pt x="19148" y="27495"/>
                    <a:pt x="19173" y="27445"/>
                    <a:pt x="19173" y="27395"/>
                  </a:cubicBezTo>
                  <a:cubicBezTo>
                    <a:pt x="18797" y="25264"/>
                    <a:pt x="18597" y="23084"/>
                    <a:pt x="18572" y="20903"/>
                  </a:cubicBezTo>
                  <a:cubicBezTo>
                    <a:pt x="18547" y="19801"/>
                    <a:pt x="18572" y="18723"/>
                    <a:pt x="18622" y="17620"/>
                  </a:cubicBezTo>
                  <a:cubicBezTo>
                    <a:pt x="18697" y="16542"/>
                    <a:pt x="18772" y="15465"/>
                    <a:pt x="18822" y="14387"/>
                  </a:cubicBezTo>
                  <a:cubicBezTo>
                    <a:pt x="18923" y="12432"/>
                    <a:pt x="18847" y="10477"/>
                    <a:pt x="18246" y="8597"/>
                  </a:cubicBezTo>
                  <a:cubicBezTo>
                    <a:pt x="17745" y="7018"/>
                    <a:pt x="16943" y="5565"/>
                    <a:pt x="15915" y="4287"/>
                  </a:cubicBezTo>
                  <a:cubicBezTo>
                    <a:pt x="14862" y="3008"/>
                    <a:pt x="13584" y="1931"/>
                    <a:pt x="12156" y="1154"/>
                  </a:cubicBezTo>
                  <a:cubicBezTo>
                    <a:pt x="11988" y="1058"/>
                    <a:pt x="11797" y="962"/>
                    <a:pt x="11627" y="888"/>
                  </a:cubicBezTo>
                  <a:lnTo>
                    <a:pt x="11627" y="888"/>
                  </a:lnTo>
                  <a:cubicBezTo>
                    <a:pt x="11618" y="872"/>
                    <a:pt x="11603" y="859"/>
                    <a:pt x="11579" y="853"/>
                  </a:cubicBezTo>
                  <a:cubicBezTo>
                    <a:pt x="10777" y="602"/>
                    <a:pt x="9975" y="377"/>
                    <a:pt x="9148" y="201"/>
                  </a:cubicBezTo>
                  <a:cubicBezTo>
                    <a:pt x="8597" y="101"/>
                    <a:pt x="8020" y="1"/>
                    <a:pt x="746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5908;p72">
              <a:extLst>
                <a:ext uri="{FF2B5EF4-FFF2-40B4-BE49-F238E27FC236}">
                  <a16:creationId xmlns:a16="http://schemas.microsoft.com/office/drawing/2014/main" id="{B99DF5D7-B66C-1D2A-2B7A-1ABB32D28754}"/>
                </a:ext>
              </a:extLst>
            </p:cNvPr>
            <p:cNvSpPr/>
            <p:nvPr/>
          </p:nvSpPr>
          <p:spPr>
            <a:xfrm>
              <a:off x="7003885" y="2615268"/>
              <a:ext cx="30121" cy="34655"/>
            </a:xfrm>
            <a:custGeom>
              <a:avLst/>
              <a:gdLst/>
              <a:ahLst/>
              <a:cxnLst/>
              <a:rect l="l" t="t" r="r" b="b"/>
              <a:pathLst>
                <a:path w="578" h="665" extrusionOk="0">
                  <a:moveTo>
                    <a:pt x="489" y="0"/>
                  </a:moveTo>
                  <a:cubicBezTo>
                    <a:pt x="464" y="0"/>
                    <a:pt x="439" y="6"/>
                    <a:pt x="427" y="19"/>
                  </a:cubicBezTo>
                  <a:cubicBezTo>
                    <a:pt x="301" y="194"/>
                    <a:pt x="176" y="370"/>
                    <a:pt x="51" y="545"/>
                  </a:cubicBezTo>
                  <a:cubicBezTo>
                    <a:pt x="26" y="570"/>
                    <a:pt x="1" y="620"/>
                    <a:pt x="51" y="646"/>
                  </a:cubicBezTo>
                  <a:cubicBezTo>
                    <a:pt x="63" y="658"/>
                    <a:pt x="82" y="664"/>
                    <a:pt x="101" y="664"/>
                  </a:cubicBezTo>
                  <a:cubicBezTo>
                    <a:pt x="120" y="664"/>
                    <a:pt x="138" y="658"/>
                    <a:pt x="151" y="646"/>
                  </a:cubicBezTo>
                  <a:cubicBezTo>
                    <a:pt x="276" y="470"/>
                    <a:pt x="402" y="295"/>
                    <a:pt x="552" y="144"/>
                  </a:cubicBezTo>
                  <a:cubicBezTo>
                    <a:pt x="552" y="94"/>
                    <a:pt x="577" y="69"/>
                    <a:pt x="552" y="19"/>
                  </a:cubicBezTo>
                  <a:cubicBezTo>
                    <a:pt x="539" y="6"/>
                    <a:pt x="514" y="0"/>
                    <a:pt x="4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5909;p72">
              <a:extLst>
                <a:ext uri="{FF2B5EF4-FFF2-40B4-BE49-F238E27FC236}">
                  <a16:creationId xmlns:a16="http://schemas.microsoft.com/office/drawing/2014/main" id="{94ACE900-98C2-6F52-9F32-B2D82CAF3DFE}"/>
                </a:ext>
              </a:extLst>
            </p:cNvPr>
            <p:cNvSpPr/>
            <p:nvPr/>
          </p:nvSpPr>
          <p:spPr>
            <a:xfrm>
              <a:off x="7032650" y="2629077"/>
              <a:ext cx="20949" cy="24753"/>
            </a:xfrm>
            <a:custGeom>
              <a:avLst/>
              <a:gdLst/>
              <a:ahLst/>
              <a:cxnLst/>
              <a:rect l="l" t="t" r="r" b="b"/>
              <a:pathLst>
                <a:path w="402" h="475" extrusionOk="0">
                  <a:moveTo>
                    <a:pt x="317" y="1"/>
                  </a:moveTo>
                  <a:cubicBezTo>
                    <a:pt x="301" y="1"/>
                    <a:pt x="286" y="8"/>
                    <a:pt x="276" y="30"/>
                  </a:cubicBezTo>
                  <a:cubicBezTo>
                    <a:pt x="201" y="130"/>
                    <a:pt x="125" y="230"/>
                    <a:pt x="25" y="355"/>
                  </a:cubicBezTo>
                  <a:cubicBezTo>
                    <a:pt x="25" y="355"/>
                    <a:pt x="0" y="381"/>
                    <a:pt x="0" y="406"/>
                  </a:cubicBezTo>
                  <a:cubicBezTo>
                    <a:pt x="0" y="406"/>
                    <a:pt x="25" y="431"/>
                    <a:pt x="25" y="456"/>
                  </a:cubicBezTo>
                  <a:cubicBezTo>
                    <a:pt x="38" y="468"/>
                    <a:pt x="56" y="475"/>
                    <a:pt x="75" y="475"/>
                  </a:cubicBezTo>
                  <a:cubicBezTo>
                    <a:pt x="94" y="475"/>
                    <a:pt x="113" y="468"/>
                    <a:pt x="125" y="456"/>
                  </a:cubicBezTo>
                  <a:cubicBezTo>
                    <a:pt x="226" y="330"/>
                    <a:pt x="301" y="230"/>
                    <a:pt x="376" y="130"/>
                  </a:cubicBezTo>
                  <a:cubicBezTo>
                    <a:pt x="401" y="105"/>
                    <a:pt x="401" y="80"/>
                    <a:pt x="401" y="80"/>
                  </a:cubicBezTo>
                  <a:cubicBezTo>
                    <a:pt x="401" y="55"/>
                    <a:pt x="401" y="30"/>
                    <a:pt x="376" y="30"/>
                  </a:cubicBezTo>
                  <a:cubicBezTo>
                    <a:pt x="361" y="15"/>
                    <a:pt x="339" y="1"/>
                    <a:pt x="31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5910;p72">
              <a:extLst>
                <a:ext uri="{FF2B5EF4-FFF2-40B4-BE49-F238E27FC236}">
                  <a16:creationId xmlns:a16="http://schemas.microsoft.com/office/drawing/2014/main" id="{077F7BC5-05EB-E252-E564-C64FBB2170D8}"/>
                </a:ext>
              </a:extLst>
            </p:cNvPr>
            <p:cNvSpPr/>
            <p:nvPr/>
          </p:nvSpPr>
          <p:spPr>
            <a:xfrm>
              <a:off x="6866780" y="3842592"/>
              <a:ext cx="44452" cy="10892"/>
            </a:xfrm>
            <a:custGeom>
              <a:avLst/>
              <a:gdLst/>
              <a:ahLst/>
              <a:cxnLst/>
              <a:rect l="l" t="t" r="r" b="b"/>
              <a:pathLst>
                <a:path w="853" h="209" extrusionOk="0">
                  <a:moveTo>
                    <a:pt x="75" y="1"/>
                  </a:moveTo>
                  <a:cubicBezTo>
                    <a:pt x="50" y="1"/>
                    <a:pt x="0" y="26"/>
                    <a:pt x="0" y="76"/>
                  </a:cubicBezTo>
                  <a:cubicBezTo>
                    <a:pt x="0" y="101"/>
                    <a:pt x="50" y="126"/>
                    <a:pt x="75" y="151"/>
                  </a:cubicBezTo>
                  <a:cubicBezTo>
                    <a:pt x="301" y="151"/>
                    <a:pt x="551" y="176"/>
                    <a:pt x="777" y="201"/>
                  </a:cubicBezTo>
                  <a:cubicBezTo>
                    <a:pt x="782" y="206"/>
                    <a:pt x="787" y="208"/>
                    <a:pt x="794" y="208"/>
                  </a:cubicBezTo>
                  <a:cubicBezTo>
                    <a:pt x="819" y="208"/>
                    <a:pt x="852" y="172"/>
                    <a:pt x="852" y="151"/>
                  </a:cubicBezTo>
                  <a:cubicBezTo>
                    <a:pt x="852" y="101"/>
                    <a:pt x="802" y="76"/>
                    <a:pt x="777" y="76"/>
                  </a:cubicBezTo>
                  <a:cubicBezTo>
                    <a:pt x="551" y="51"/>
                    <a:pt x="301" y="26"/>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5911;p72">
              <a:extLst>
                <a:ext uri="{FF2B5EF4-FFF2-40B4-BE49-F238E27FC236}">
                  <a16:creationId xmlns:a16="http://schemas.microsoft.com/office/drawing/2014/main" id="{E2A72098-ACE5-D1A0-3CDA-051CF434BD2E}"/>
                </a:ext>
              </a:extLst>
            </p:cNvPr>
            <p:cNvSpPr/>
            <p:nvPr/>
          </p:nvSpPr>
          <p:spPr>
            <a:xfrm>
              <a:off x="6937287" y="3851764"/>
              <a:ext cx="36635" cy="13132"/>
            </a:xfrm>
            <a:custGeom>
              <a:avLst/>
              <a:gdLst/>
              <a:ahLst/>
              <a:cxnLst/>
              <a:rect l="l" t="t" r="r" b="b"/>
              <a:pathLst>
                <a:path w="703" h="252" extrusionOk="0">
                  <a:moveTo>
                    <a:pt x="76" y="0"/>
                  </a:moveTo>
                  <a:cubicBezTo>
                    <a:pt x="51" y="0"/>
                    <a:pt x="0" y="25"/>
                    <a:pt x="0" y="51"/>
                  </a:cubicBezTo>
                  <a:cubicBezTo>
                    <a:pt x="0" y="101"/>
                    <a:pt x="0" y="126"/>
                    <a:pt x="51" y="151"/>
                  </a:cubicBezTo>
                  <a:cubicBezTo>
                    <a:pt x="226" y="176"/>
                    <a:pt x="401" y="226"/>
                    <a:pt x="602" y="251"/>
                  </a:cubicBezTo>
                  <a:cubicBezTo>
                    <a:pt x="627" y="251"/>
                    <a:pt x="677" y="251"/>
                    <a:pt x="677" y="201"/>
                  </a:cubicBezTo>
                  <a:cubicBezTo>
                    <a:pt x="702" y="176"/>
                    <a:pt x="677" y="126"/>
                    <a:pt x="627" y="101"/>
                  </a:cubicBezTo>
                  <a:cubicBezTo>
                    <a:pt x="452" y="76"/>
                    <a:pt x="276" y="51"/>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5912;p72">
              <a:extLst>
                <a:ext uri="{FF2B5EF4-FFF2-40B4-BE49-F238E27FC236}">
                  <a16:creationId xmlns:a16="http://schemas.microsoft.com/office/drawing/2014/main" id="{984AD207-B9A0-299B-56D7-1F67E5F9EBF1}"/>
                </a:ext>
              </a:extLst>
            </p:cNvPr>
            <p:cNvSpPr/>
            <p:nvPr/>
          </p:nvSpPr>
          <p:spPr>
            <a:xfrm>
              <a:off x="6998674" y="3855672"/>
              <a:ext cx="39241" cy="7869"/>
            </a:xfrm>
            <a:custGeom>
              <a:avLst/>
              <a:gdLst/>
              <a:ahLst/>
              <a:cxnLst/>
              <a:rect l="l" t="t" r="r" b="b"/>
              <a:pathLst>
                <a:path w="753" h="151" extrusionOk="0">
                  <a:moveTo>
                    <a:pt x="76" y="1"/>
                  </a:moveTo>
                  <a:cubicBezTo>
                    <a:pt x="0" y="1"/>
                    <a:pt x="0" y="151"/>
                    <a:pt x="76" y="151"/>
                  </a:cubicBezTo>
                  <a:lnTo>
                    <a:pt x="652" y="151"/>
                  </a:lnTo>
                  <a:cubicBezTo>
                    <a:pt x="752" y="151"/>
                    <a:pt x="752" y="1"/>
                    <a:pt x="6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5913;p72">
              <a:extLst>
                <a:ext uri="{FF2B5EF4-FFF2-40B4-BE49-F238E27FC236}">
                  <a16:creationId xmlns:a16="http://schemas.microsoft.com/office/drawing/2014/main" id="{9B439D25-1510-F9AE-F8C6-BACCF41FD1E9}"/>
                </a:ext>
              </a:extLst>
            </p:cNvPr>
            <p:cNvSpPr/>
            <p:nvPr/>
          </p:nvSpPr>
          <p:spPr>
            <a:xfrm>
              <a:off x="7073089" y="3858278"/>
              <a:ext cx="27515" cy="9224"/>
            </a:xfrm>
            <a:custGeom>
              <a:avLst/>
              <a:gdLst/>
              <a:ahLst/>
              <a:cxnLst/>
              <a:rect l="l" t="t" r="r" b="b"/>
              <a:pathLst>
                <a:path w="528" h="177" extrusionOk="0">
                  <a:moveTo>
                    <a:pt x="76" y="1"/>
                  </a:moveTo>
                  <a:cubicBezTo>
                    <a:pt x="26" y="1"/>
                    <a:pt x="1" y="26"/>
                    <a:pt x="1" y="76"/>
                  </a:cubicBezTo>
                  <a:cubicBezTo>
                    <a:pt x="1" y="101"/>
                    <a:pt x="26" y="126"/>
                    <a:pt x="76" y="126"/>
                  </a:cubicBezTo>
                  <a:cubicBezTo>
                    <a:pt x="201" y="151"/>
                    <a:pt x="327" y="151"/>
                    <a:pt x="452" y="176"/>
                  </a:cubicBezTo>
                  <a:cubicBezTo>
                    <a:pt x="502" y="176"/>
                    <a:pt x="527" y="126"/>
                    <a:pt x="527" y="101"/>
                  </a:cubicBezTo>
                  <a:cubicBezTo>
                    <a:pt x="527" y="51"/>
                    <a:pt x="502" y="26"/>
                    <a:pt x="452" y="26"/>
                  </a:cubicBezTo>
                  <a:cubicBezTo>
                    <a:pt x="327" y="26"/>
                    <a:pt x="2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5914;p72">
              <a:extLst>
                <a:ext uri="{FF2B5EF4-FFF2-40B4-BE49-F238E27FC236}">
                  <a16:creationId xmlns:a16="http://schemas.microsoft.com/office/drawing/2014/main" id="{F1218F8F-26C0-5197-C206-E321E8B63A63}"/>
                </a:ext>
              </a:extLst>
            </p:cNvPr>
            <p:cNvSpPr/>
            <p:nvPr/>
          </p:nvSpPr>
          <p:spPr>
            <a:xfrm>
              <a:off x="7137134" y="3860883"/>
              <a:ext cx="30069" cy="7921"/>
            </a:xfrm>
            <a:custGeom>
              <a:avLst/>
              <a:gdLst/>
              <a:ahLst/>
              <a:cxnLst/>
              <a:rect l="l" t="t" r="r" b="b"/>
              <a:pathLst>
                <a:path w="577" h="152" extrusionOk="0">
                  <a:moveTo>
                    <a:pt x="75" y="1"/>
                  </a:moveTo>
                  <a:cubicBezTo>
                    <a:pt x="25" y="1"/>
                    <a:pt x="0" y="51"/>
                    <a:pt x="0" y="76"/>
                  </a:cubicBezTo>
                  <a:cubicBezTo>
                    <a:pt x="0" y="126"/>
                    <a:pt x="25" y="151"/>
                    <a:pt x="75" y="151"/>
                  </a:cubicBezTo>
                  <a:lnTo>
                    <a:pt x="501" y="151"/>
                  </a:lnTo>
                  <a:cubicBezTo>
                    <a:pt x="526" y="151"/>
                    <a:pt x="576" y="126"/>
                    <a:pt x="576" y="76"/>
                  </a:cubicBezTo>
                  <a:cubicBezTo>
                    <a:pt x="576" y="26"/>
                    <a:pt x="551" y="1"/>
                    <a:pt x="5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5915;p72">
              <a:extLst>
                <a:ext uri="{FF2B5EF4-FFF2-40B4-BE49-F238E27FC236}">
                  <a16:creationId xmlns:a16="http://schemas.microsoft.com/office/drawing/2014/main" id="{ADD01A0C-4BE2-1A9D-594E-493E9885520A}"/>
                </a:ext>
              </a:extLst>
            </p:cNvPr>
            <p:cNvSpPr/>
            <p:nvPr/>
          </p:nvSpPr>
          <p:spPr>
            <a:xfrm>
              <a:off x="7194561" y="3868752"/>
              <a:ext cx="20949" cy="7869"/>
            </a:xfrm>
            <a:custGeom>
              <a:avLst/>
              <a:gdLst/>
              <a:ahLst/>
              <a:cxnLst/>
              <a:rect l="l" t="t" r="r" b="b"/>
              <a:pathLst>
                <a:path w="402" h="151" extrusionOk="0">
                  <a:moveTo>
                    <a:pt x="76" y="0"/>
                  </a:moveTo>
                  <a:cubicBezTo>
                    <a:pt x="51" y="0"/>
                    <a:pt x="1" y="25"/>
                    <a:pt x="1" y="75"/>
                  </a:cubicBezTo>
                  <a:cubicBezTo>
                    <a:pt x="26" y="100"/>
                    <a:pt x="51" y="151"/>
                    <a:pt x="76" y="151"/>
                  </a:cubicBezTo>
                  <a:lnTo>
                    <a:pt x="327" y="151"/>
                  </a:lnTo>
                  <a:cubicBezTo>
                    <a:pt x="377" y="151"/>
                    <a:pt x="402" y="100"/>
                    <a:pt x="402" y="75"/>
                  </a:cubicBezTo>
                  <a:cubicBezTo>
                    <a:pt x="402" y="25"/>
                    <a:pt x="377" y="0"/>
                    <a:pt x="3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5916;p72">
              <a:extLst>
                <a:ext uri="{FF2B5EF4-FFF2-40B4-BE49-F238E27FC236}">
                  <a16:creationId xmlns:a16="http://schemas.microsoft.com/office/drawing/2014/main" id="{B5BCE43F-0FC9-4273-5792-5ADCFF220535}"/>
                </a:ext>
              </a:extLst>
            </p:cNvPr>
            <p:cNvSpPr/>
            <p:nvPr/>
          </p:nvSpPr>
          <p:spPr>
            <a:xfrm>
              <a:off x="7235103" y="3865990"/>
              <a:ext cx="45703" cy="9328"/>
            </a:xfrm>
            <a:custGeom>
              <a:avLst/>
              <a:gdLst/>
              <a:ahLst/>
              <a:cxnLst/>
              <a:rect l="l" t="t" r="r" b="b"/>
              <a:pathLst>
                <a:path w="877" h="179" extrusionOk="0">
                  <a:moveTo>
                    <a:pt x="79" y="0"/>
                  </a:moveTo>
                  <a:cubicBezTo>
                    <a:pt x="0" y="0"/>
                    <a:pt x="7" y="128"/>
                    <a:pt x="100" y="128"/>
                  </a:cubicBezTo>
                  <a:cubicBezTo>
                    <a:pt x="326" y="153"/>
                    <a:pt x="551" y="153"/>
                    <a:pt x="777" y="179"/>
                  </a:cubicBezTo>
                  <a:cubicBezTo>
                    <a:pt x="877" y="179"/>
                    <a:pt x="877" y="28"/>
                    <a:pt x="777" y="28"/>
                  </a:cubicBezTo>
                  <a:cubicBezTo>
                    <a:pt x="551" y="3"/>
                    <a:pt x="326" y="3"/>
                    <a:pt x="100" y="3"/>
                  </a:cubicBezTo>
                  <a:cubicBezTo>
                    <a:pt x="92" y="1"/>
                    <a:pt x="85" y="0"/>
                    <a:pt x="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5917;p72">
              <a:extLst>
                <a:ext uri="{FF2B5EF4-FFF2-40B4-BE49-F238E27FC236}">
                  <a16:creationId xmlns:a16="http://schemas.microsoft.com/office/drawing/2014/main" id="{B83BDBFB-541B-BD4B-6802-FDF081848C3F}"/>
                </a:ext>
              </a:extLst>
            </p:cNvPr>
            <p:cNvSpPr/>
            <p:nvPr/>
          </p:nvSpPr>
          <p:spPr>
            <a:xfrm>
              <a:off x="7312437" y="3860779"/>
              <a:ext cx="38615" cy="9953"/>
            </a:xfrm>
            <a:custGeom>
              <a:avLst/>
              <a:gdLst/>
              <a:ahLst/>
              <a:cxnLst/>
              <a:rect l="l" t="t" r="r" b="b"/>
              <a:pathLst>
                <a:path w="741" h="191" extrusionOk="0">
                  <a:moveTo>
                    <a:pt x="98" y="0"/>
                  </a:moveTo>
                  <a:cubicBezTo>
                    <a:pt x="16" y="0"/>
                    <a:pt x="0" y="130"/>
                    <a:pt x="70" y="153"/>
                  </a:cubicBezTo>
                  <a:cubicBezTo>
                    <a:pt x="170" y="178"/>
                    <a:pt x="270" y="191"/>
                    <a:pt x="370" y="191"/>
                  </a:cubicBezTo>
                  <a:cubicBezTo>
                    <a:pt x="471" y="191"/>
                    <a:pt x="571" y="178"/>
                    <a:pt x="671" y="153"/>
                  </a:cubicBezTo>
                  <a:cubicBezTo>
                    <a:pt x="741" y="130"/>
                    <a:pt x="725" y="0"/>
                    <a:pt x="643" y="0"/>
                  </a:cubicBezTo>
                  <a:cubicBezTo>
                    <a:pt x="636" y="0"/>
                    <a:pt x="629" y="1"/>
                    <a:pt x="621" y="3"/>
                  </a:cubicBezTo>
                  <a:cubicBezTo>
                    <a:pt x="533" y="28"/>
                    <a:pt x="452" y="40"/>
                    <a:pt x="370" y="40"/>
                  </a:cubicBezTo>
                  <a:cubicBezTo>
                    <a:pt x="289" y="40"/>
                    <a:pt x="207" y="28"/>
                    <a:pt x="120" y="3"/>
                  </a:cubicBezTo>
                  <a:cubicBezTo>
                    <a:pt x="112" y="1"/>
                    <a:pt x="105" y="0"/>
                    <a:pt x="9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5918;p72">
              <a:extLst>
                <a:ext uri="{FF2B5EF4-FFF2-40B4-BE49-F238E27FC236}">
                  <a16:creationId xmlns:a16="http://schemas.microsoft.com/office/drawing/2014/main" id="{98F909AD-3A98-B9B1-04FD-6E3633E96041}"/>
                </a:ext>
              </a:extLst>
            </p:cNvPr>
            <p:cNvSpPr/>
            <p:nvPr/>
          </p:nvSpPr>
          <p:spPr>
            <a:xfrm>
              <a:off x="7382631" y="3849471"/>
              <a:ext cx="27515" cy="11152"/>
            </a:xfrm>
            <a:custGeom>
              <a:avLst/>
              <a:gdLst/>
              <a:ahLst/>
              <a:cxnLst/>
              <a:rect l="l" t="t" r="r" b="b"/>
              <a:pathLst>
                <a:path w="528" h="214" extrusionOk="0">
                  <a:moveTo>
                    <a:pt x="130" y="59"/>
                  </a:moveTo>
                  <a:cubicBezTo>
                    <a:pt x="134" y="64"/>
                    <a:pt x="140" y="69"/>
                    <a:pt x="151" y="69"/>
                  </a:cubicBezTo>
                  <a:lnTo>
                    <a:pt x="126" y="69"/>
                  </a:lnTo>
                  <a:cubicBezTo>
                    <a:pt x="126" y="63"/>
                    <a:pt x="128" y="60"/>
                    <a:pt x="130" y="59"/>
                  </a:cubicBezTo>
                  <a:close/>
                  <a:moveTo>
                    <a:pt x="452" y="1"/>
                  </a:moveTo>
                  <a:cubicBezTo>
                    <a:pt x="433" y="1"/>
                    <a:pt x="414" y="7"/>
                    <a:pt x="402" y="19"/>
                  </a:cubicBezTo>
                  <a:cubicBezTo>
                    <a:pt x="377" y="44"/>
                    <a:pt x="377" y="44"/>
                    <a:pt x="377" y="44"/>
                  </a:cubicBezTo>
                  <a:lnTo>
                    <a:pt x="352" y="44"/>
                  </a:lnTo>
                  <a:cubicBezTo>
                    <a:pt x="352" y="44"/>
                    <a:pt x="352" y="69"/>
                    <a:pt x="352" y="69"/>
                  </a:cubicBezTo>
                  <a:lnTo>
                    <a:pt x="151" y="69"/>
                  </a:lnTo>
                  <a:cubicBezTo>
                    <a:pt x="151" y="69"/>
                    <a:pt x="140" y="58"/>
                    <a:pt x="133" y="58"/>
                  </a:cubicBezTo>
                  <a:cubicBezTo>
                    <a:pt x="132" y="58"/>
                    <a:pt x="131" y="58"/>
                    <a:pt x="130" y="59"/>
                  </a:cubicBezTo>
                  <a:lnTo>
                    <a:pt x="130" y="59"/>
                  </a:lnTo>
                  <a:cubicBezTo>
                    <a:pt x="126" y="52"/>
                    <a:pt x="126" y="44"/>
                    <a:pt x="126" y="44"/>
                  </a:cubicBezTo>
                  <a:cubicBezTo>
                    <a:pt x="101" y="44"/>
                    <a:pt x="51" y="44"/>
                    <a:pt x="26" y="69"/>
                  </a:cubicBezTo>
                  <a:cubicBezTo>
                    <a:pt x="1" y="120"/>
                    <a:pt x="26" y="170"/>
                    <a:pt x="51" y="170"/>
                  </a:cubicBezTo>
                  <a:cubicBezTo>
                    <a:pt x="110" y="199"/>
                    <a:pt x="174" y="213"/>
                    <a:pt x="236" y="213"/>
                  </a:cubicBezTo>
                  <a:cubicBezTo>
                    <a:pt x="332" y="213"/>
                    <a:pt x="426" y="180"/>
                    <a:pt x="502" y="120"/>
                  </a:cubicBezTo>
                  <a:cubicBezTo>
                    <a:pt x="527" y="95"/>
                    <a:pt x="527" y="44"/>
                    <a:pt x="502" y="19"/>
                  </a:cubicBezTo>
                  <a:cubicBezTo>
                    <a:pt x="490" y="7"/>
                    <a:pt x="471" y="1"/>
                    <a:pt x="4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5919;p72">
              <a:extLst>
                <a:ext uri="{FF2B5EF4-FFF2-40B4-BE49-F238E27FC236}">
                  <a16:creationId xmlns:a16="http://schemas.microsoft.com/office/drawing/2014/main" id="{2233561E-B5E0-910F-090E-B74D4DF970E9}"/>
                </a:ext>
              </a:extLst>
            </p:cNvPr>
            <p:cNvSpPr/>
            <p:nvPr/>
          </p:nvSpPr>
          <p:spPr>
            <a:xfrm>
              <a:off x="7441412" y="3851764"/>
              <a:ext cx="31424" cy="9172"/>
            </a:xfrm>
            <a:custGeom>
              <a:avLst/>
              <a:gdLst/>
              <a:ahLst/>
              <a:cxnLst/>
              <a:rect l="l" t="t" r="r" b="b"/>
              <a:pathLst>
                <a:path w="603" h="176" extrusionOk="0">
                  <a:moveTo>
                    <a:pt x="527" y="0"/>
                  </a:moveTo>
                  <a:lnTo>
                    <a:pt x="76" y="25"/>
                  </a:lnTo>
                  <a:cubicBezTo>
                    <a:pt x="51" y="25"/>
                    <a:pt x="1" y="76"/>
                    <a:pt x="1" y="101"/>
                  </a:cubicBezTo>
                  <a:cubicBezTo>
                    <a:pt x="1" y="151"/>
                    <a:pt x="51" y="176"/>
                    <a:pt x="76" y="176"/>
                  </a:cubicBezTo>
                  <a:lnTo>
                    <a:pt x="527" y="151"/>
                  </a:lnTo>
                  <a:cubicBezTo>
                    <a:pt x="552" y="126"/>
                    <a:pt x="602" y="101"/>
                    <a:pt x="577" y="76"/>
                  </a:cubicBezTo>
                  <a:cubicBezTo>
                    <a:pt x="577" y="25"/>
                    <a:pt x="552" y="0"/>
                    <a:pt x="5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5920;p72">
              <a:extLst>
                <a:ext uri="{FF2B5EF4-FFF2-40B4-BE49-F238E27FC236}">
                  <a16:creationId xmlns:a16="http://schemas.microsoft.com/office/drawing/2014/main" id="{924A88BB-CFF4-5FEF-264B-0EB048263292}"/>
                </a:ext>
              </a:extLst>
            </p:cNvPr>
            <p:cNvSpPr/>
            <p:nvPr/>
          </p:nvSpPr>
          <p:spPr>
            <a:xfrm>
              <a:off x="7504102" y="3846032"/>
              <a:ext cx="32727" cy="15425"/>
            </a:xfrm>
            <a:custGeom>
              <a:avLst/>
              <a:gdLst/>
              <a:ahLst/>
              <a:cxnLst/>
              <a:rect l="l" t="t" r="r" b="b"/>
              <a:pathLst>
                <a:path w="628" h="296" extrusionOk="0">
                  <a:moveTo>
                    <a:pt x="551" y="0"/>
                  </a:moveTo>
                  <a:cubicBezTo>
                    <a:pt x="542" y="0"/>
                    <a:pt x="534" y="3"/>
                    <a:pt x="527" y="10"/>
                  </a:cubicBezTo>
                  <a:cubicBezTo>
                    <a:pt x="377" y="60"/>
                    <a:pt x="201" y="110"/>
                    <a:pt x="51" y="161"/>
                  </a:cubicBezTo>
                  <a:cubicBezTo>
                    <a:pt x="26" y="161"/>
                    <a:pt x="1" y="211"/>
                    <a:pt x="1" y="236"/>
                  </a:cubicBezTo>
                  <a:cubicBezTo>
                    <a:pt x="19" y="272"/>
                    <a:pt x="37" y="296"/>
                    <a:pt x="66" y="296"/>
                  </a:cubicBezTo>
                  <a:cubicBezTo>
                    <a:pt x="76" y="296"/>
                    <a:pt x="88" y="293"/>
                    <a:pt x="101" y="286"/>
                  </a:cubicBezTo>
                  <a:cubicBezTo>
                    <a:pt x="251" y="236"/>
                    <a:pt x="402" y="186"/>
                    <a:pt x="552" y="135"/>
                  </a:cubicBezTo>
                  <a:cubicBezTo>
                    <a:pt x="602" y="135"/>
                    <a:pt x="627" y="85"/>
                    <a:pt x="602" y="60"/>
                  </a:cubicBezTo>
                  <a:cubicBezTo>
                    <a:pt x="602" y="24"/>
                    <a:pt x="575" y="0"/>
                    <a:pt x="5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5921;p72">
              <a:extLst>
                <a:ext uri="{FF2B5EF4-FFF2-40B4-BE49-F238E27FC236}">
                  <a16:creationId xmlns:a16="http://schemas.microsoft.com/office/drawing/2014/main" id="{FC268683-DC58-F44D-A2B9-2B45DEE53266}"/>
                </a:ext>
              </a:extLst>
            </p:cNvPr>
            <p:cNvSpPr/>
            <p:nvPr/>
          </p:nvSpPr>
          <p:spPr>
            <a:xfrm>
              <a:off x="6886322" y="3879174"/>
              <a:ext cx="198601" cy="27672"/>
            </a:xfrm>
            <a:custGeom>
              <a:avLst/>
              <a:gdLst/>
              <a:ahLst/>
              <a:cxnLst/>
              <a:rect l="l" t="t" r="r" b="b"/>
              <a:pathLst>
                <a:path w="3811" h="531" extrusionOk="0">
                  <a:moveTo>
                    <a:pt x="126" y="1"/>
                  </a:moveTo>
                  <a:cubicBezTo>
                    <a:pt x="26" y="1"/>
                    <a:pt x="1" y="126"/>
                    <a:pt x="76" y="151"/>
                  </a:cubicBezTo>
                  <a:cubicBezTo>
                    <a:pt x="1179" y="404"/>
                    <a:pt x="2303" y="530"/>
                    <a:pt x="3409" y="530"/>
                  </a:cubicBezTo>
                  <a:cubicBezTo>
                    <a:pt x="3510" y="530"/>
                    <a:pt x="3610" y="529"/>
                    <a:pt x="3710" y="527"/>
                  </a:cubicBezTo>
                  <a:cubicBezTo>
                    <a:pt x="3811" y="527"/>
                    <a:pt x="3811" y="377"/>
                    <a:pt x="3710" y="377"/>
                  </a:cubicBezTo>
                  <a:cubicBezTo>
                    <a:pt x="3610" y="379"/>
                    <a:pt x="3510" y="380"/>
                    <a:pt x="3410" y="380"/>
                  </a:cubicBezTo>
                  <a:cubicBezTo>
                    <a:pt x="2307" y="380"/>
                    <a:pt x="1206" y="253"/>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5922;p72">
              <a:extLst>
                <a:ext uri="{FF2B5EF4-FFF2-40B4-BE49-F238E27FC236}">
                  <a16:creationId xmlns:a16="http://schemas.microsoft.com/office/drawing/2014/main" id="{F3A8E318-988E-DB5E-F689-2ED9CA49B17A}"/>
                </a:ext>
              </a:extLst>
            </p:cNvPr>
            <p:cNvSpPr/>
            <p:nvPr/>
          </p:nvSpPr>
          <p:spPr>
            <a:xfrm>
              <a:off x="7141042" y="3898768"/>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5923;p72">
              <a:extLst>
                <a:ext uri="{FF2B5EF4-FFF2-40B4-BE49-F238E27FC236}">
                  <a16:creationId xmlns:a16="http://schemas.microsoft.com/office/drawing/2014/main" id="{E598E4B1-9EF2-20B8-6B43-FA30297F6490}"/>
                </a:ext>
              </a:extLst>
            </p:cNvPr>
            <p:cNvSpPr/>
            <p:nvPr/>
          </p:nvSpPr>
          <p:spPr>
            <a:xfrm>
              <a:off x="7192007" y="3897309"/>
              <a:ext cx="142163" cy="12872"/>
            </a:xfrm>
            <a:custGeom>
              <a:avLst/>
              <a:gdLst/>
              <a:ahLst/>
              <a:cxnLst/>
              <a:rect l="l" t="t" r="r" b="b"/>
              <a:pathLst>
                <a:path w="2728" h="247" extrusionOk="0">
                  <a:moveTo>
                    <a:pt x="2652" y="1"/>
                  </a:moveTo>
                  <a:cubicBezTo>
                    <a:pt x="2646" y="1"/>
                    <a:pt x="2639" y="2"/>
                    <a:pt x="2631" y="4"/>
                  </a:cubicBezTo>
                  <a:cubicBezTo>
                    <a:pt x="2063" y="70"/>
                    <a:pt x="1506" y="104"/>
                    <a:pt x="946" y="104"/>
                  </a:cubicBezTo>
                  <a:cubicBezTo>
                    <a:pt x="665" y="104"/>
                    <a:pt x="384" y="95"/>
                    <a:pt x="100" y="79"/>
                  </a:cubicBezTo>
                  <a:cubicBezTo>
                    <a:pt x="92" y="77"/>
                    <a:pt x="85" y="76"/>
                    <a:pt x="79" y="76"/>
                  </a:cubicBezTo>
                  <a:cubicBezTo>
                    <a:pt x="0" y="76"/>
                    <a:pt x="7" y="204"/>
                    <a:pt x="100" y="204"/>
                  </a:cubicBezTo>
                  <a:cubicBezTo>
                    <a:pt x="419" y="232"/>
                    <a:pt x="736" y="246"/>
                    <a:pt x="1051" y="246"/>
                  </a:cubicBezTo>
                  <a:cubicBezTo>
                    <a:pt x="1576" y="246"/>
                    <a:pt x="2099" y="207"/>
                    <a:pt x="2631" y="129"/>
                  </a:cubicBezTo>
                  <a:cubicBezTo>
                    <a:pt x="2701" y="129"/>
                    <a:pt x="2727" y="1"/>
                    <a:pt x="26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5924;p72">
              <a:extLst>
                <a:ext uri="{FF2B5EF4-FFF2-40B4-BE49-F238E27FC236}">
                  <a16:creationId xmlns:a16="http://schemas.microsoft.com/office/drawing/2014/main" id="{FE240EB8-0689-142E-6C4A-C693A67E265B}"/>
                </a:ext>
              </a:extLst>
            </p:cNvPr>
            <p:cNvSpPr/>
            <p:nvPr/>
          </p:nvSpPr>
          <p:spPr>
            <a:xfrm>
              <a:off x="7386591" y="3890951"/>
              <a:ext cx="9172" cy="7869"/>
            </a:xfrm>
            <a:custGeom>
              <a:avLst/>
              <a:gdLst/>
              <a:ahLst/>
              <a:cxnLst/>
              <a:rect l="l" t="t" r="r" b="b"/>
              <a:pathLst>
                <a:path w="176" h="151" extrusionOk="0">
                  <a:moveTo>
                    <a:pt x="75" y="0"/>
                  </a:moveTo>
                  <a:cubicBezTo>
                    <a:pt x="0" y="0"/>
                    <a:pt x="0" y="151"/>
                    <a:pt x="75" y="151"/>
                  </a:cubicBezTo>
                  <a:cubicBezTo>
                    <a:pt x="175" y="151"/>
                    <a:pt x="175"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5925;p72">
              <a:extLst>
                <a:ext uri="{FF2B5EF4-FFF2-40B4-BE49-F238E27FC236}">
                  <a16:creationId xmlns:a16="http://schemas.microsoft.com/office/drawing/2014/main" id="{3B9C0560-5B8A-19B7-3FE2-44A3F170724B}"/>
                </a:ext>
              </a:extLst>
            </p:cNvPr>
            <p:cNvSpPr/>
            <p:nvPr/>
          </p:nvSpPr>
          <p:spPr>
            <a:xfrm>
              <a:off x="7444331" y="3876412"/>
              <a:ext cx="68632" cy="18656"/>
            </a:xfrm>
            <a:custGeom>
              <a:avLst/>
              <a:gdLst/>
              <a:ahLst/>
              <a:cxnLst/>
              <a:rect l="l" t="t" r="r" b="b"/>
              <a:pathLst>
                <a:path w="1317" h="358" extrusionOk="0">
                  <a:moveTo>
                    <a:pt x="1223" y="0"/>
                  </a:moveTo>
                  <a:cubicBezTo>
                    <a:pt x="1215" y="0"/>
                    <a:pt x="1207" y="1"/>
                    <a:pt x="1198" y="4"/>
                  </a:cubicBezTo>
                  <a:cubicBezTo>
                    <a:pt x="822" y="54"/>
                    <a:pt x="446" y="129"/>
                    <a:pt x="70" y="204"/>
                  </a:cubicBezTo>
                  <a:cubicBezTo>
                    <a:pt x="1" y="227"/>
                    <a:pt x="17" y="357"/>
                    <a:pt x="98" y="357"/>
                  </a:cubicBezTo>
                  <a:cubicBezTo>
                    <a:pt x="105" y="357"/>
                    <a:pt x="112" y="356"/>
                    <a:pt x="120" y="354"/>
                  </a:cubicBezTo>
                  <a:lnTo>
                    <a:pt x="1248" y="129"/>
                  </a:lnTo>
                  <a:cubicBezTo>
                    <a:pt x="1316" y="106"/>
                    <a:pt x="1302" y="0"/>
                    <a:pt x="12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5926;p72">
              <a:extLst>
                <a:ext uri="{FF2B5EF4-FFF2-40B4-BE49-F238E27FC236}">
                  <a16:creationId xmlns:a16="http://schemas.microsoft.com/office/drawing/2014/main" id="{19C09C32-CFAD-2020-F378-8E1762D06A56}"/>
                </a:ext>
              </a:extLst>
            </p:cNvPr>
            <p:cNvSpPr/>
            <p:nvPr/>
          </p:nvSpPr>
          <p:spPr>
            <a:xfrm>
              <a:off x="6981685" y="3691886"/>
              <a:ext cx="22252" cy="28558"/>
            </a:xfrm>
            <a:custGeom>
              <a:avLst/>
              <a:gdLst/>
              <a:ahLst/>
              <a:cxnLst/>
              <a:rect l="l" t="t" r="r" b="b"/>
              <a:pathLst>
                <a:path w="427" h="548" extrusionOk="0">
                  <a:moveTo>
                    <a:pt x="349" y="0"/>
                  </a:moveTo>
                  <a:cubicBezTo>
                    <a:pt x="324" y="0"/>
                    <a:pt x="294" y="18"/>
                    <a:pt x="276" y="36"/>
                  </a:cubicBezTo>
                  <a:cubicBezTo>
                    <a:pt x="201" y="161"/>
                    <a:pt x="126" y="311"/>
                    <a:pt x="26" y="437"/>
                  </a:cubicBezTo>
                  <a:cubicBezTo>
                    <a:pt x="1" y="462"/>
                    <a:pt x="26" y="512"/>
                    <a:pt x="51" y="537"/>
                  </a:cubicBezTo>
                  <a:cubicBezTo>
                    <a:pt x="65" y="544"/>
                    <a:pt x="78" y="547"/>
                    <a:pt x="89" y="547"/>
                  </a:cubicBezTo>
                  <a:cubicBezTo>
                    <a:pt x="116" y="547"/>
                    <a:pt x="133" y="530"/>
                    <a:pt x="151" y="512"/>
                  </a:cubicBezTo>
                  <a:lnTo>
                    <a:pt x="402" y="111"/>
                  </a:lnTo>
                  <a:cubicBezTo>
                    <a:pt x="427" y="86"/>
                    <a:pt x="427" y="36"/>
                    <a:pt x="377" y="11"/>
                  </a:cubicBezTo>
                  <a:cubicBezTo>
                    <a:pt x="369" y="3"/>
                    <a:pt x="360" y="0"/>
                    <a:pt x="3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5927;p72">
              <a:extLst>
                <a:ext uri="{FF2B5EF4-FFF2-40B4-BE49-F238E27FC236}">
                  <a16:creationId xmlns:a16="http://schemas.microsoft.com/office/drawing/2014/main" id="{073034E5-40E6-7EEE-131A-20E2ADDD7F1A}"/>
                </a:ext>
              </a:extLst>
            </p:cNvPr>
            <p:cNvSpPr/>
            <p:nvPr/>
          </p:nvSpPr>
          <p:spPr>
            <a:xfrm>
              <a:off x="7001279" y="3691105"/>
              <a:ext cx="17041" cy="31059"/>
            </a:xfrm>
            <a:custGeom>
              <a:avLst/>
              <a:gdLst/>
              <a:ahLst/>
              <a:cxnLst/>
              <a:rect l="l" t="t" r="r" b="b"/>
              <a:pathLst>
                <a:path w="327" h="596" extrusionOk="0">
                  <a:moveTo>
                    <a:pt x="251" y="1"/>
                  </a:moveTo>
                  <a:cubicBezTo>
                    <a:pt x="201" y="1"/>
                    <a:pt x="176" y="51"/>
                    <a:pt x="176" y="76"/>
                  </a:cubicBezTo>
                  <a:cubicBezTo>
                    <a:pt x="176" y="101"/>
                    <a:pt x="176" y="126"/>
                    <a:pt x="176" y="126"/>
                  </a:cubicBezTo>
                  <a:cubicBezTo>
                    <a:pt x="176" y="126"/>
                    <a:pt x="176" y="151"/>
                    <a:pt x="176" y="151"/>
                  </a:cubicBezTo>
                  <a:cubicBezTo>
                    <a:pt x="176" y="151"/>
                    <a:pt x="176" y="176"/>
                    <a:pt x="176" y="176"/>
                  </a:cubicBezTo>
                  <a:cubicBezTo>
                    <a:pt x="151" y="201"/>
                    <a:pt x="151" y="226"/>
                    <a:pt x="151" y="226"/>
                  </a:cubicBezTo>
                  <a:cubicBezTo>
                    <a:pt x="151" y="251"/>
                    <a:pt x="151" y="251"/>
                    <a:pt x="151" y="251"/>
                  </a:cubicBezTo>
                  <a:cubicBezTo>
                    <a:pt x="151" y="276"/>
                    <a:pt x="151" y="276"/>
                    <a:pt x="126" y="276"/>
                  </a:cubicBezTo>
                  <a:cubicBezTo>
                    <a:pt x="126" y="276"/>
                    <a:pt x="126" y="301"/>
                    <a:pt x="126" y="301"/>
                  </a:cubicBezTo>
                  <a:cubicBezTo>
                    <a:pt x="126" y="326"/>
                    <a:pt x="126" y="326"/>
                    <a:pt x="101" y="326"/>
                  </a:cubicBezTo>
                  <a:cubicBezTo>
                    <a:pt x="101" y="352"/>
                    <a:pt x="101" y="377"/>
                    <a:pt x="76" y="377"/>
                  </a:cubicBezTo>
                  <a:cubicBezTo>
                    <a:pt x="76" y="402"/>
                    <a:pt x="76" y="402"/>
                    <a:pt x="76" y="402"/>
                  </a:cubicBezTo>
                  <a:cubicBezTo>
                    <a:pt x="76" y="402"/>
                    <a:pt x="51" y="402"/>
                    <a:pt x="51" y="427"/>
                  </a:cubicBezTo>
                  <a:cubicBezTo>
                    <a:pt x="51" y="427"/>
                    <a:pt x="26" y="452"/>
                    <a:pt x="26" y="452"/>
                  </a:cubicBezTo>
                  <a:cubicBezTo>
                    <a:pt x="1" y="502"/>
                    <a:pt x="1" y="527"/>
                    <a:pt x="26" y="577"/>
                  </a:cubicBezTo>
                  <a:cubicBezTo>
                    <a:pt x="38" y="590"/>
                    <a:pt x="57" y="596"/>
                    <a:pt x="76" y="596"/>
                  </a:cubicBezTo>
                  <a:cubicBezTo>
                    <a:pt x="95" y="596"/>
                    <a:pt x="113" y="590"/>
                    <a:pt x="126" y="577"/>
                  </a:cubicBezTo>
                  <a:cubicBezTo>
                    <a:pt x="251" y="427"/>
                    <a:pt x="326" y="251"/>
                    <a:pt x="326" y="76"/>
                  </a:cubicBezTo>
                  <a:cubicBezTo>
                    <a:pt x="326" y="51"/>
                    <a:pt x="301" y="1"/>
                    <a:pt x="2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5928;p72">
              <a:extLst>
                <a:ext uri="{FF2B5EF4-FFF2-40B4-BE49-F238E27FC236}">
                  <a16:creationId xmlns:a16="http://schemas.microsoft.com/office/drawing/2014/main" id="{053D5378-9CDF-88BC-103A-60740047DFAF}"/>
                </a:ext>
              </a:extLst>
            </p:cNvPr>
            <p:cNvSpPr/>
            <p:nvPr/>
          </p:nvSpPr>
          <p:spPr>
            <a:xfrm>
              <a:off x="7447926" y="3766875"/>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5929;p72">
              <a:extLst>
                <a:ext uri="{FF2B5EF4-FFF2-40B4-BE49-F238E27FC236}">
                  <a16:creationId xmlns:a16="http://schemas.microsoft.com/office/drawing/2014/main" id="{138AF34D-43C9-99AE-A978-41C636F351A6}"/>
                </a:ext>
              </a:extLst>
            </p:cNvPr>
            <p:cNvSpPr/>
            <p:nvPr/>
          </p:nvSpPr>
          <p:spPr>
            <a:xfrm>
              <a:off x="7411396" y="3184688"/>
              <a:ext cx="19646" cy="28453"/>
            </a:xfrm>
            <a:custGeom>
              <a:avLst/>
              <a:gdLst/>
              <a:ahLst/>
              <a:cxnLst/>
              <a:rect l="l" t="t" r="r" b="b"/>
              <a:pathLst>
                <a:path w="377" h="546" extrusionOk="0">
                  <a:moveTo>
                    <a:pt x="301" y="1"/>
                  </a:moveTo>
                  <a:cubicBezTo>
                    <a:pt x="282" y="1"/>
                    <a:pt x="263" y="7"/>
                    <a:pt x="251" y="19"/>
                  </a:cubicBezTo>
                  <a:cubicBezTo>
                    <a:pt x="126" y="145"/>
                    <a:pt x="50" y="295"/>
                    <a:pt x="0" y="445"/>
                  </a:cubicBezTo>
                  <a:cubicBezTo>
                    <a:pt x="0" y="496"/>
                    <a:pt x="25" y="521"/>
                    <a:pt x="50" y="546"/>
                  </a:cubicBezTo>
                  <a:cubicBezTo>
                    <a:pt x="100" y="546"/>
                    <a:pt x="151" y="521"/>
                    <a:pt x="151" y="496"/>
                  </a:cubicBezTo>
                  <a:cubicBezTo>
                    <a:pt x="151" y="445"/>
                    <a:pt x="176" y="420"/>
                    <a:pt x="176" y="395"/>
                  </a:cubicBezTo>
                  <a:cubicBezTo>
                    <a:pt x="176" y="370"/>
                    <a:pt x="176" y="370"/>
                    <a:pt x="201" y="345"/>
                  </a:cubicBezTo>
                  <a:cubicBezTo>
                    <a:pt x="201" y="320"/>
                    <a:pt x="201" y="320"/>
                    <a:pt x="226" y="295"/>
                  </a:cubicBezTo>
                  <a:cubicBezTo>
                    <a:pt x="251" y="270"/>
                    <a:pt x="251" y="220"/>
                    <a:pt x="276" y="195"/>
                  </a:cubicBezTo>
                  <a:lnTo>
                    <a:pt x="301" y="195"/>
                  </a:lnTo>
                  <a:cubicBezTo>
                    <a:pt x="301" y="170"/>
                    <a:pt x="301" y="170"/>
                    <a:pt x="301" y="170"/>
                  </a:cubicBezTo>
                  <a:cubicBezTo>
                    <a:pt x="326" y="145"/>
                    <a:pt x="326" y="145"/>
                    <a:pt x="351" y="120"/>
                  </a:cubicBezTo>
                  <a:cubicBezTo>
                    <a:pt x="376" y="95"/>
                    <a:pt x="376" y="44"/>
                    <a:pt x="351" y="19"/>
                  </a:cubicBezTo>
                  <a:cubicBezTo>
                    <a:pt x="339" y="7"/>
                    <a:pt x="320" y="1"/>
                    <a:pt x="3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5930;p72">
              <a:extLst>
                <a:ext uri="{FF2B5EF4-FFF2-40B4-BE49-F238E27FC236}">
                  <a16:creationId xmlns:a16="http://schemas.microsoft.com/office/drawing/2014/main" id="{4809F45B-A189-93E5-BDD1-57175A3145F1}"/>
                </a:ext>
              </a:extLst>
            </p:cNvPr>
            <p:cNvSpPr/>
            <p:nvPr/>
          </p:nvSpPr>
          <p:spPr>
            <a:xfrm>
              <a:off x="7432293" y="3192504"/>
              <a:ext cx="20949" cy="33717"/>
            </a:xfrm>
            <a:custGeom>
              <a:avLst/>
              <a:gdLst/>
              <a:ahLst/>
              <a:cxnLst/>
              <a:rect l="l" t="t" r="r" b="b"/>
              <a:pathLst>
                <a:path w="402" h="647" extrusionOk="0">
                  <a:moveTo>
                    <a:pt x="326" y="1"/>
                  </a:moveTo>
                  <a:cubicBezTo>
                    <a:pt x="307" y="1"/>
                    <a:pt x="288" y="7"/>
                    <a:pt x="276" y="20"/>
                  </a:cubicBezTo>
                  <a:cubicBezTo>
                    <a:pt x="126" y="170"/>
                    <a:pt x="25" y="371"/>
                    <a:pt x="0" y="571"/>
                  </a:cubicBezTo>
                  <a:cubicBezTo>
                    <a:pt x="0" y="621"/>
                    <a:pt x="50" y="646"/>
                    <a:pt x="75" y="646"/>
                  </a:cubicBezTo>
                  <a:cubicBezTo>
                    <a:pt x="126" y="646"/>
                    <a:pt x="151" y="621"/>
                    <a:pt x="151" y="571"/>
                  </a:cubicBezTo>
                  <a:cubicBezTo>
                    <a:pt x="151" y="571"/>
                    <a:pt x="151" y="546"/>
                    <a:pt x="151" y="546"/>
                  </a:cubicBezTo>
                  <a:cubicBezTo>
                    <a:pt x="151" y="546"/>
                    <a:pt x="151" y="521"/>
                    <a:pt x="151" y="521"/>
                  </a:cubicBezTo>
                  <a:cubicBezTo>
                    <a:pt x="176" y="496"/>
                    <a:pt x="176" y="471"/>
                    <a:pt x="176" y="446"/>
                  </a:cubicBezTo>
                  <a:cubicBezTo>
                    <a:pt x="201" y="396"/>
                    <a:pt x="201" y="371"/>
                    <a:pt x="226" y="320"/>
                  </a:cubicBezTo>
                  <a:cubicBezTo>
                    <a:pt x="276" y="245"/>
                    <a:pt x="326" y="195"/>
                    <a:pt x="376" y="120"/>
                  </a:cubicBezTo>
                  <a:cubicBezTo>
                    <a:pt x="401" y="95"/>
                    <a:pt x="401" y="45"/>
                    <a:pt x="376" y="20"/>
                  </a:cubicBezTo>
                  <a:cubicBezTo>
                    <a:pt x="364" y="7"/>
                    <a:pt x="345"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5931;p72">
              <a:extLst>
                <a:ext uri="{FF2B5EF4-FFF2-40B4-BE49-F238E27FC236}">
                  <a16:creationId xmlns:a16="http://schemas.microsoft.com/office/drawing/2014/main" id="{BAB58F58-C0DB-AA3D-A136-C14CD5D538FF}"/>
                </a:ext>
              </a:extLst>
            </p:cNvPr>
            <p:cNvSpPr/>
            <p:nvPr/>
          </p:nvSpPr>
          <p:spPr>
            <a:xfrm>
              <a:off x="7520309" y="3190889"/>
              <a:ext cx="25639" cy="157745"/>
            </a:xfrm>
            <a:custGeom>
              <a:avLst/>
              <a:gdLst/>
              <a:ahLst/>
              <a:cxnLst/>
              <a:rect l="l" t="t" r="r" b="b"/>
              <a:pathLst>
                <a:path w="492" h="3027" extrusionOk="0">
                  <a:moveTo>
                    <a:pt x="426" y="1"/>
                  </a:moveTo>
                  <a:cubicBezTo>
                    <a:pt x="391" y="1"/>
                    <a:pt x="354" y="26"/>
                    <a:pt x="341" y="76"/>
                  </a:cubicBezTo>
                  <a:cubicBezTo>
                    <a:pt x="291" y="1028"/>
                    <a:pt x="166" y="1981"/>
                    <a:pt x="16" y="2933"/>
                  </a:cubicBezTo>
                  <a:cubicBezTo>
                    <a:pt x="0" y="2994"/>
                    <a:pt x="49" y="3027"/>
                    <a:pt x="91" y="3027"/>
                  </a:cubicBezTo>
                  <a:cubicBezTo>
                    <a:pt x="117" y="3027"/>
                    <a:pt x="141" y="3013"/>
                    <a:pt x="141" y="2983"/>
                  </a:cubicBezTo>
                  <a:cubicBezTo>
                    <a:pt x="316" y="2006"/>
                    <a:pt x="442" y="1028"/>
                    <a:pt x="492" y="76"/>
                  </a:cubicBezTo>
                  <a:cubicBezTo>
                    <a:pt x="492" y="26"/>
                    <a:pt x="460" y="1"/>
                    <a:pt x="4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5932;p72">
              <a:extLst>
                <a:ext uri="{FF2B5EF4-FFF2-40B4-BE49-F238E27FC236}">
                  <a16:creationId xmlns:a16="http://schemas.microsoft.com/office/drawing/2014/main" id="{5CDF989F-32EA-C992-748C-434E447E7B67}"/>
                </a:ext>
              </a:extLst>
            </p:cNvPr>
            <p:cNvSpPr/>
            <p:nvPr/>
          </p:nvSpPr>
          <p:spPr>
            <a:xfrm>
              <a:off x="7515880" y="3382867"/>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5933;p72">
              <a:extLst>
                <a:ext uri="{FF2B5EF4-FFF2-40B4-BE49-F238E27FC236}">
                  <a16:creationId xmlns:a16="http://schemas.microsoft.com/office/drawing/2014/main" id="{8F8609AD-FAED-B99D-B9D4-21A925C471B9}"/>
                </a:ext>
              </a:extLst>
            </p:cNvPr>
            <p:cNvSpPr/>
            <p:nvPr/>
          </p:nvSpPr>
          <p:spPr>
            <a:xfrm>
              <a:off x="7425206" y="2781399"/>
              <a:ext cx="39762" cy="75198"/>
            </a:xfrm>
            <a:custGeom>
              <a:avLst/>
              <a:gdLst/>
              <a:ahLst/>
              <a:cxnLst/>
              <a:rect l="l" t="t" r="r" b="b"/>
              <a:pathLst>
                <a:path w="763" h="1443" extrusionOk="0">
                  <a:moveTo>
                    <a:pt x="117" y="0"/>
                  </a:moveTo>
                  <a:cubicBezTo>
                    <a:pt x="54" y="0"/>
                    <a:pt x="0" y="74"/>
                    <a:pt x="61" y="114"/>
                  </a:cubicBezTo>
                  <a:cubicBezTo>
                    <a:pt x="362" y="465"/>
                    <a:pt x="562" y="916"/>
                    <a:pt x="612" y="1367"/>
                  </a:cubicBezTo>
                  <a:cubicBezTo>
                    <a:pt x="612" y="1417"/>
                    <a:pt x="650" y="1443"/>
                    <a:pt x="688" y="1443"/>
                  </a:cubicBezTo>
                  <a:cubicBezTo>
                    <a:pt x="725" y="1443"/>
                    <a:pt x="763" y="1417"/>
                    <a:pt x="763" y="1367"/>
                  </a:cubicBezTo>
                  <a:cubicBezTo>
                    <a:pt x="713" y="866"/>
                    <a:pt x="512" y="390"/>
                    <a:pt x="161" y="14"/>
                  </a:cubicBezTo>
                  <a:cubicBezTo>
                    <a:pt x="147" y="4"/>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5934;p72">
              <a:extLst>
                <a:ext uri="{FF2B5EF4-FFF2-40B4-BE49-F238E27FC236}">
                  <a16:creationId xmlns:a16="http://schemas.microsoft.com/office/drawing/2014/main" id="{10AB32A9-B4AC-6476-4F23-4DC955CC1E5B}"/>
                </a:ext>
              </a:extLst>
            </p:cNvPr>
            <p:cNvSpPr/>
            <p:nvPr/>
          </p:nvSpPr>
          <p:spPr>
            <a:xfrm>
              <a:off x="7450584" y="2881348"/>
              <a:ext cx="9172" cy="7921"/>
            </a:xfrm>
            <a:custGeom>
              <a:avLst/>
              <a:gdLst/>
              <a:ahLst/>
              <a:cxnLst/>
              <a:rect l="l" t="t" r="r" b="b"/>
              <a:pathLst>
                <a:path w="176" h="152" extrusionOk="0">
                  <a:moveTo>
                    <a:pt x="100" y="1"/>
                  </a:moveTo>
                  <a:cubicBezTo>
                    <a:pt x="0" y="1"/>
                    <a:pt x="0" y="151"/>
                    <a:pt x="100" y="151"/>
                  </a:cubicBezTo>
                  <a:cubicBezTo>
                    <a:pt x="176" y="151"/>
                    <a:pt x="176"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5935;p72">
              <a:extLst>
                <a:ext uri="{FF2B5EF4-FFF2-40B4-BE49-F238E27FC236}">
                  <a16:creationId xmlns:a16="http://schemas.microsoft.com/office/drawing/2014/main" id="{DBB03A45-E8BC-30C3-C430-58F7F4B664BA}"/>
                </a:ext>
              </a:extLst>
            </p:cNvPr>
            <p:cNvSpPr/>
            <p:nvPr/>
          </p:nvSpPr>
          <p:spPr>
            <a:xfrm>
              <a:off x="6960789" y="2779470"/>
              <a:ext cx="14435" cy="22773"/>
            </a:xfrm>
            <a:custGeom>
              <a:avLst/>
              <a:gdLst/>
              <a:ahLst/>
              <a:cxnLst/>
              <a:rect l="l" t="t" r="r" b="b"/>
              <a:pathLst>
                <a:path w="277" h="437" extrusionOk="0">
                  <a:moveTo>
                    <a:pt x="226" y="1"/>
                  </a:moveTo>
                  <a:cubicBezTo>
                    <a:pt x="176" y="1"/>
                    <a:pt x="151" y="26"/>
                    <a:pt x="126" y="51"/>
                  </a:cubicBezTo>
                  <a:cubicBezTo>
                    <a:pt x="101" y="151"/>
                    <a:pt x="51" y="251"/>
                    <a:pt x="26" y="352"/>
                  </a:cubicBezTo>
                  <a:cubicBezTo>
                    <a:pt x="1" y="377"/>
                    <a:pt x="26" y="427"/>
                    <a:pt x="76" y="427"/>
                  </a:cubicBezTo>
                  <a:cubicBezTo>
                    <a:pt x="82" y="434"/>
                    <a:pt x="91" y="437"/>
                    <a:pt x="100" y="437"/>
                  </a:cubicBezTo>
                  <a:cubicBezTo>
                    <a:pt x="124" y="437"/>
                    <a:pt x="151" y="413"/>
                    <a:pt x="151" y="377"/>
                  </a:cubicBezTo>
                  <a:cubicBezTo>
                    <a:pt x="201" y="277"/>
                    <a:pt x="226" y="201"/>
                    <a:pt x="276" y="101"/>
                  </a:cubicBezTo>
                  <a:cubicBezTo>
                    <a:pt x="276" y="51"/>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5936;p72">
              <a:extLst>
                <a:ext uri="{FF2B5EF4-FFF2-40B4-BE49-F238E27FC236}">
                  <a16:creationId xmlns:a16="http://schemas.microsoft.com/office/drawing/2014/main" id="{089F0BA1-DDA4-2460-E661-732185A52979}"/>
                </a:ext>
              </a:extLst>
            </p:cNvPr>
            <p:cNvSpPr/>
            <p:nvPr/>
          </p:nvSpPr>
          <p:spPr>
            <a:xfrm>
              <a:off x="6976474" y="2791248"/>
              <a:ext cx="11777" cy="26160"/>
            </a:xfrm>
            <a:custGeom>
              <a:avLst/>
              <a:gdLst/>
              <a:ahLst/>
              <a:cxnLst/>
              <a:rect l="l" t="t" r="r" b="b"/>
              <a:pathLst>
                <a:path w="226" h="502" extrusionOk="0">
                  <a:moveTo>
                    <a:pt x="176" y="0"/>
                  </a:moveTo>
                  <a:cubicBezTo>
                    <a:pt x="126" y="0"/>
                    <a:pt x="76" y="0"/>
                    <a:pt x="76" y="51"/>
                  </a:cubicBezTo>
                  <a:cubicBezTo>
                    <a:pt x="50" y="176"/>
                    <a:pt x="25" y="301"/>
                    <a:pt x="0" y="401"/>
                  </a:cubicBezTo>
                  <a:cubicBezTo>
                    <a:pt x="0" y="452"/>
                    <a:pt x="25" y="477"/>
                    <a:pt x="50" y="502"/>
                  </a:cubicBezTo>
                  <a:cubicBezTo>
                    <a:pt x="101" y="502"/>
                    <a:pt x="126" y="477"/>
                    <a:pt x="151" y="452"/>
                  </a:cubicBezTo>
                  <a:cubicBezTo>
                    <a:pt x="176" y="326"/>
                    <a:pt x="201" y="201"/>
                    <a:pt x="226" y="76"/>
                  </a:cubicBezTo>
                  <a:cubicBezTo>
                    <a:pt x="226" y="51"/>
                    <a:pt x="201"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5937;p72">
              <a:extLst>
                <a:ext uri="{FF2B5EF4-FFF2-40B4-BE49-F238E27FC236}">
                  <a16:creationId xmlns:a16="http://schemas.microsoft.com/office/drawing/2014/main" id="{9062056B-AB72-CE2D-1695-40023737B4DC}"/>
                </a:ext>
              </a:extLst>
            </p:cNvPr>
            <p:cNvSpPr/>
            <p:nvPr/>
          </p:nvSpPr>
          <p:spPr>
            <a:xfrm>
              <a:off x="7253811" y="2603022"/>
              <a:ext cx="80722" cy="61910"/>
            </a:xfrm>
            <a:custGeom>
              <a:avLst/>
              <a:gdLst/>
              <a:ahLst/>
              <a:cxnLst/>
              <a:rect l="l" t="t" r="r" b="b"/>
              <a:pathLst>
                <a:path w="1549" h="1188" extrusionOk="0">
                  <a:moveTo>
                    <a:pt x="97" y="0"/>
                  </a:moveTo>
                  <a:cubicBezTo>
                    <a:pt x="34" y="0"/>
                    <a:pt x="1" y="106"/>
                    <a:pt x="92" y="129"/>
                  </a:cubicBezTo>
                  <a:cubicBezTo>
                    <a:pt x="593" y="329"/>
                    <a:pt x="1069" y="680"/>
                    <a:pt x="1370" y="1156"/>
                  </a:cubicBezTo>
                  <a:cubicBezTo>
                    <a:pt x="1392" y="1178"/>
                    <a:pt x="1418" y="1187"/>
                    <a:pt x="1443" y="1187"/>
                  </a:cubicBezTo>
                  <a:cubicBezTo>
                    <a:pt x="1501" y="1187"/>
                    <a:pt x="1549" y="1134"/>
                    <a:pt x="1495" y="1081"/>
                  </a:cubicBezTo>
                  <a:cubicBezTo>
                    <a:pt x="1170" y="580"/>
                    <a:pt x="693" y="204"/>
                    <a:pt x="117" y="3"/>
                  </a:cubicBezTo>
                  <a:cubicBezTo>
                    <a:pt x="110" y="1"/>
                    <a:pt x="104" y="0"/>
                    <a:pt x="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5938;p72">
              <a:extLst>
                <a:ext uri="{FF2B5EF4-FFF2-40B4-BE49-F238E27FC236}">
                  <a16:creationId xmlns:a16="http://schemas.microsoft.com/office/drawing/2014/main" id="{2EC8685B-95EE-8DBF-AC46-24FE254F6F15}"/>
                </a:ext>
              </a:extLst>
            </p:cNvPr>
            <p:cNvSpPr/>
            <p:nvPr/>
          </p:nvSpPr>
          <p:spPr>
            <a:xfrm>
              <a:off x="6992160" y="2715478"/>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5939;p72">
              <a:extLst>
                <a:ext uri="{FF2B5EF4-FFF2-40B4-BE49-F238E27FC236}">
                  <a16:creationId xmlns:a16="http://schemas.microsoft.com/office/drawing/2014/main" id="{99062EBE-7854-4E98-0201-D50D09AAA42A}"/>
                </a:ext>
              </a:extLst>
            </p:cNvPr>
            <p:cNvSpPr/>
            <p:nvPr/>
          </p:nvSpPr>
          <p:spPr>
            <a:xfrm>
              <a:off x="7150162" y="2643669"/>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5940;p72">
              <a:extLst>
                <a:ext uri="{FF2B5EF4-FFF2-40B4-BE49-F238E27FC236}">
                  <a16:creationId xmlns:a16="http://schemas.microsoft.com/office/drawing/2014/main" id="{34C7EB2E-B536-03D7-275D-4BCCADF28DAF}"/>
                </a:ext>
              </a:extLst>
            </p:cNvPr>
            <p:cNvSpPr/>
            <p:nvPr/>
          </p:nvSpPr>
          <p:spPr>
            <a:xfrm>
              <a:off x="7180230" y="3791680"/>
              <a:ext cx="9172" cy="20949"/>
            </a:xfrm>
            <a:custGeom>
              <a:avLst/>
              <a:gdLst/>
              <a:ahLst/>
              <a:cxnLst/>
              <a:rect l="l" t="t" r="r" b="b"/>
              <a:pathLst>
                <a:path w="176" h="402" extrusionOk="0">
                  <a:moveTo>
                    <a:pt x="100" y="1"/>
                  </a:moveTo>
                  <a:cubicBezTo>
                    <a:pt x="75" y="1"/>
                    <a:pt x="50" y="1"/>
                    <a:pt x="50" y="26"/>
                  </a:cubicBezTo>
                  <a:cubicBezTo>
                    <a:pt x="25" y="26"/>
                    <a:pt x="25" y="51"/>
                    <a:pt x="25" y="76"/>
                  </a:cubicBezTo>
                  <a:cubicBezTo>
                    <a:pt x="25" y="151"/>
                    <a:pt x="0" y="226"/>
                    <a:pt x="0" y="326"/>
                  </a:cubicBezTo>
                  <a:cubicBezTo>
                    <a:pt x="0" y="326"/>
                    <a:pt x="0" y="351"/>
                    <a:pt x="0" y="376"/>
                  </a:cubicBezTo>
                  <a:cubicBezTo>
                    <a:pt x="25" y="376"/>
                    <a:pt x="50" y="402"/>
                    <a:pt x="75" y="402"/>
                  </a:cubicBezTo>
                  <a:cubicBezTo>
                    <a:pt x="75" y="402"/>
                    <a:pt x="100" y="376"/>
                    <a:pt x="125" y="376"/>
                  </a:cubicBezTo>
                  <a:cubicBezTo>
                    <a:pt x="125" y="351"/>
                    <a:pt x="125" y="351"/>
                    <a:pt x="125" y="326"/>
                  </a:cubicBezTo>
                  <a:cubicBezTo>
                    <a:pt x="150" y="226"/>
                    <a:pt x="150" y="151"/>
                    <a:pt x="176" y="76"/>
                  </a:cubicBezTo>
                  <a:cubicBezTo>
                    <a:pt x="176" y="51"/>
                    <a:pt x="150" y="26"/>
                    <a:pt x="150" y="26"/>
                  </a:cubicBezTo>
                  <a:cubicBezTo>
                    <a:pt x="125" y="1"/>
                    <a:pt x="125"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5941;p72">
              <a:extLst>
                <a:ext uri="{FF2B5EF4-FFF2-40B4-BE49-F238E27FC236}">
                  <a16:creationId xmlns:a16="http://schemas.microsoft.com/office/drawing/2014/main" id="{455A57C4-41B4-513A-7D74-9CC06339AA78}"/>
                </a:ext>
              </a:extLst>
            </p:cNvPr>
            <p:cNvSpPr/>
            <p:nvPr/>
          </p:nvSpPr>
          <p:spPr>
            <a:xfrm>
              <a:off x="7194561" y="3798923"/>
              <a:ext cx="9224" cy="20220"/>
            </a:xfrm>
            <a:custGeom>
              <a:avLst/>
              <a:gdLst/>
              <a:ahLst/>
              <a:cxnLst/>
              <a:rect l="l" t="t" r="r" b="b"/>
              <a:pathLst>
                <a:path w="177" h="388" extrusionOk="0">
                  <a:moveTo>
                    <a:pt x="108" y="1"/>
                  </a:moveTo>
                  <a:cubicBezTo>
                    <a:pt x="98" y="1"/>
                    <a:pt x="93" y="12"/>
                    <a:pt x="76" y="12"/>
                  </a:cubicBezTo>
                  <a:cubicBezTo>
                    <a:pt x="51" y="12"/>
                    <a:pt x="51" y="37"/>
                    <a:pt x="51" y="62"/>
                  </a:cubicBezTo>
                  <a:cubicBezTo>
                    <a:pt x="26" y="137"/>
                    <a:pt x="26" y="212"/>
                    <a:pt x="1" y="313"/>
                  </a:cubicBezTo>
                  <a:cubicBezTo>
                    <a:pt x="1" y="338"/>
                    <a:pt x="1" y="338"/>
                    <a:pt x="26" y="363"/>
                  </a:cubicBezTo>
                  <a:cubicBezTo>
                    <a:pt x="26" y="388"/>
                    <a:pt x="51" y="388"/>
                    <a:pt x="51" y="388"/>
                  </a:cubicBezTo>
                  <a:lnTo>
                    <a:pt x="126" y="388"/>
                  </a:lnTo>
                  <a:cubicBezTo>
                    <a:pt x="126" y="388"/>
                    <a:pt x="151" y="363"/>
                    <a:pt x="151" y="338"/>
                  </a:cubicBezTo>
                  <a:cubicBezTo>
                    <a:pt x="151" y="263"/>
                    <a:pt x="176" y="187"/>
                    <a:pt x="176" y="87"/>
                  </a:cubicBezTo>
                  <a:cubicBezTo>
                    <a:pt x="176" y="62"/>
                    <a:pt x="176" y="62"/>
                    <a:pt x="176" y="37"/>
                  </a:cubicBezTo>
                  <a:cubicBezTo>
                    <a:pt x="176" y="12"/>
                    <a:pt x="151" y="12"/>
                    <a:pt x="126" y="12"/>
                  </a:cubicBezTo>
                  <a:cubicBezTo>
                    <a:pt x="118" y="4"/>
                    <a:pt x="112" y="1"/>
                    <a:pt x="10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5942;p72">
              <a:extLst>
                <a:ext uri="{FF2B5EF4-FFF2-40B4-BE49-F238E27FC236}">
                  <a16:creationId xmlns:a16="http://schemas.microsoft.com/office/drawing/2014/main" id="{C613C4B2-AACC-343D-3D38-93EAD381D984}"/>
                </a:ext>
              </a:extLst>
            </p:cNvPr>
            <p:cNvSpPr/>
            <p:nvPr/>
          </p:nvSpPr>
          <p:spPr>
            <a:xfrm>
              <a:off x="6958183" y="3792982"/>
              <a:ext cx="10475" cy="7869"/>
            </a:xfrm>
            <a:custGeom>
              <a:avLst/>
              <a:gdLst/>
              <a:ahLst/>
              <a:cxnLst/>
              <a:rect l="l" t="t" r="r" b="b"/>
              <a:pathLst>
                <a:path w="201" h="151" extrusionOk="0">
                  <a:moveTo>
                    <a:pt x="101" y="1"/>
                  </a:moveTo>
                  <a:cubicBezTo>
                    <a:pt x="0" y="1"/>
                    <a:pt x="0"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5943;p72">
              <a:extLst>
                <a:ext uri="{FF2B5EF4-FFF2-40B4-BE49-F238E27FC236}">
                  <a16:creationId xmlns:a16="http://schemas.microsoft.com/office/drawing/2014/main" id="{87909F1E-CAD2-DB29-5D2B-D59414557B04}"/>
                </a:ext>
              </a:extLst>
            </p:cNvPr>
            <p:cNvSpPr/>
            <p:nvPr/>
          </p:nvSpPr>
          <p:spPr>
            <a:xfrm>
              <a:off x="7116237" y="3738109"/>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5944;p72">
              <a:extLst>
                <a:ext uri="{FF2B5EF4-FFF2-40B4-BE49-F238E27FC236}">
                  <a16:creationId xmlns:a16="http://schemas.microsoft.com/office/drawing/2014/main" id="{B61BC07B-4E9E-BE77-672E-F83BDF0B416D}"/>
                </a:ext>
              </a:extLst>
            </p:cNvPr>
            <p:cNvSpPr/>
            <p:nvPr/>
          </p:nvSpPr>
          <p:spPr>
            <a:xfrm>
              <a:off x="6174532" y="2608389"/>
              <a:ext cx="805920" cy="905194"/>
            </a:xfrm>
            <a:custGeom>
              <a:avLst/>
              <a:gdLst/>
              <a:ahLst/>
              <a:cxnLst/>
              <a:rect l="l" t="t" r="r" b="b"/>
              <a:pathLst>
                <a:path w="15465" h="17370" extrusionOk="0">
                  <a:moveTo>
                    <a:pt x="10427" y="1"/>
                  </a:moveTo>
                  <a:cubicBezTo>
                    <a:pt x="8422" y="151"/>
                    <a:pt x="6367" y="502"/>
                    <a:pt x="4688" y="1605"/>
                  </a:cubicBezTo>
                  <a:cubicBezTo>
                    <a:pt x="3033" y="2707"/>
                    <a:pt x="1780" y="4437"/>
                    <a:pt x="1254" y="6342"/>
                  </a:cubicBezTo>
                  <a:cubicBezTo>
                    <a:pt x="703" y="8347"/>
                    <a:pt x="1" y="11529"/>
                    <a:pt x="1404" y="17369"/>
                  </a:cubicBezTo>
                  <a:lnTo>
                    <a:pt x="10703" y="17369"/>
                  </a:lnTo>
                  <a:cubicBezTo>
                    <a:pt x="10703" y="17369"/>
                    <a:pt x="15465" y="5189"/>
                    <a:pt x="13886" y="1730"/>
                  </a:cubicBezTo>
                  <a:cubicBezTo>
                    <a:pt x="13886" y="1730"/>
                    <a:pt x="13434" y="477"/>
                    <a:pt x="12532" y="226"/>
                  </a:cubicBezTo>
                  <a:cubicBezTo>
                    <a:pt x="11605" y="1"/>
                    <a:pt x="10427" y="1"/>
                    <a:pt x="10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5945;p72">
              <a:extLst>
                <a:ext uri="{FF2B5EF4-FFF2-40B4-BE49-F238E27FC236}">
                  <a16:creationId xmlns:a16="http://schemas.microsoft.com/office/drawing/2014/main" id="{4360854D-6147-76B6-A9A8-8963454B2E3F}"/>
                </a:ext>
              </a:extLst>
            </p:cNvPr>
            <p:cNvSpPr/>
            <p:nvPr/>
          </p:nvSpPr>
          <p:spPr>
            <a:xfrm>
              <a:off x="6199337" y="2604325"/>
              <a:ext cx="719726" cy="913167"/>
            </a:xfrm>
            <a:custGeom>
              <a:avLst/>
              <a:gdLst/>
              <a:ahLst/>
              <a:cxnLst/>
              <a:rect l="l" t="t" r="r" b="b"/>
              <a:pathLst>
                <a:path w="13811" h="17523" extrusionOk="0">
                  <a:moveTo>
                    <a:pt x="9951" y="129"/>
                  </a:moveTo>
                  <a:cubicBezTo>
                    <a:pt x="10302" y="129"/>
                    <a:pt x="10653" y="154"/>
                    <a:pt x="11004" y="204"/>
                  </a:cubicBezTo>
                  <a:cubicBezTo>
                    <a:pt x="11304" y="229"/>
                    <a:pt x="11605" y="279"/>
                    <a:pt x="11906" y="354"/>
                  </a:cubicBezTo>
                  <a:cubicBezTo>
                    <a:pt x="12156" y="404"/>
                    <a:pt x="12357" y="505"/>
                    <a:pt x="12557" y="655"/>
                  </a:cubicBezTo>
                  <a:cubicBezTo>
                    <a:pt x="12983" y="1031"/>
                    <a:pt x="13284" y="1582"/>
                    <a:pt x="13435" y="2134"/>
                  </a:cubicBezTo>
                  <a:cubicBezTo>
                    <a:pt x="13610" y="2660"/>
                    <a:pt x="13660" y="3237"/>
                    <a:pt x="13660" y="3813"/>
                  </a:cubicBezTo>
                  <a:cubicBezTo>
                    <a:pt x="13635" y="4540"/>
                    <a:pt x="13560" y="5267"/>
                    <a:pt x="13460" y="5968"/>
                  </a:cubicBezTo>
                  <a:cubicBezTo>
                    <a:pt x="13334" y="6795"/>
                    <a:pt x="13159" y="7597"/>
                    <a:pt x="12983" y="8425"/>
                  </a:cubicBezTo>
                  <a:cubicBezTo>
                    <a:pt x="12783" y="9252"/>
                    <a:pt x="12582" y="10079"/>
                    <a:pt x="12332" y="10906"/>
                  </a:cubicBezTo>
                  <a:cubicBezTo>
                    <a:pt x="12106" y="11708"/>
                    <a:pt x="11881" y="12485"/>
                    <a:pt x="11630" y="13262"/>
                  </a:cubicBezTo>
                  <a:cubicBezTo>
                    <a:pt x="11405" y="13938"/>
                    <a:pt x="11179" y="14590"/>
                    <a:pt x="10953" y="15267"/>
                  </a:cubicBezTo>
                  <a:cubicBezTo>
                    <a:pt x="10778" y="15743"/>
                    <a:pt x="10603" y="16219"/>
                    <a:pt x="10427" y="16720"/>
                  </a:cubicBezTo>
                  <a:cubicBezTo>
                    <a:pt x="10355" y="16938"/>
                    <a:pt x="10259" y="17155"/>
                    <a:pt x="10185" y="17372"/>
                  </a:cubicBezTo>
                  <a:lnTo>
                    <a:pt x="967" y="17372"/>
                  </a:lnTo>
                  <a:cubicBezTo>
                    <a:pt x="572" y="15683"/>
                    <a:pt x="276" y="13946"/>
                    <a:pt x="201" y="12209"/>
                  </a:cubicBezTo>
                  <a:cubicBezTo>
                    <a:pt x="151" y="10981"/>
                    <a:pt x="201" y="9753"/>
                    <a:pt x="377" y="8550"/>
                  </a:cubicBezTo>
                  <a:cubicBezTo>
                    <a:pt x="452" y="8099"/>
                    <a:pt x="552" y="7648"/>
                    <a:pt x="653" y="7196"/>
                  </a:cubicBezTo>
                  <a:cubicBezTo>
                    <a:pt x="778" y="6695"/>
                    <a:pt x="903" y="6169"/>
                    <a:pt x="1104" y="5693"/>
                  </a:cubicBezTo>
                  <a:cubicBezTo>
                    <a:pt x="1705" y="4139"/>
                    <a:pt x="2783" y="2760"/>
                    <a:pt x="4161" y="1808"/>
                  </a:cubicBezTo>
                  <a:cubicBezTo>
                    <a:pt x="5665" y="780"/>
                    <a:pt x="7495" y="379"/>
                    <a:pt x="9274" y="204"/>
                  </a:cubicBezTo>
                  <a:cubicBezTo>
                    <a:pt x="9500" y="179"/>
                    <a:pt x="9725" y="154"/>
                    <a:pt x="9951" y="129"/>
                  </a:cubicBezTo>
                  <a:close/>
                  <a:moveTo>
                    <a:pt x="9972" y="1"/>
                  </a:moveTo>
                  <a:cubicBezTo>
                    <a:pt x="9966" y="1"/>
                    <a:pt x="9959" y="1"/>
                    <a:pt x="9951" y="3"/>
                  </a:cubicBezTo>
                  <a:cubicBezTo>
                    <a:pt x="9945" y="3"/>
                    <a:pt x="9940" y="4"/>
                    <a:pt x="9935" y="5"/>
                  </a:cubicBezTo>
                  <a:lnTo>
                    <a:pt x="9935" y="5"/>
                  </a:lnTo>
                  <a:cubicBezTo>
                    <a:pt x="8136" y="130"/>
                    <a:pt x="6262" y="432"/>
                    <a:pt x="4663" y="1332"/>
                  </a:cubicBezTo>
                  <a:cubicBezTo>
                    <a:pt x="3184" y="2134"/>
                    <a:pt x="1981" y="3462"/>
                    <a:pt x="1254" y="4966"/>
                  </a:cubicBezTo>
                  <a:cubicBezTo>
                    <a:pt x="778" y="5968"/>
                    <a:pt x="502" y="7046"/>
                    <a:pt x="302" y="8124"/>
                  </a:cubicBezTo>
                  <a:cubicBezTo>
                    <a:pt x="101" y="9277"/>
                    <a:pt x="1" y="10455"/>
                    <a:pt x="26" y="11633"/>
                  </a:cubicBezTo>
                  <a:cubicBezTo>
                    <a:pt x="76" y="13337"/>
                    <a:pt x="327" y="15041"/>
                    <a:pt x="678" y="16720"/>
                  </a:cubicBezTo>
                  <a:cubicBezTo>
                    <a:pt x="728" y="16971"/>
                    <a:pt x="778" y="17222"/>
                    <a:pt x="853" y="17472"/>
                  </a:cubicBezTo>
                  <a:cubicBezTo>
                    <a:pt x="853" y="17497"/>
                    <a:pt x="878" y="17522"/>
                    <a:pt x="928" y="17522"/>
                  </a:cubicBezTo>
                  <a:lnTo>
                    <a:pt x="10227" y="17522"/>
                  </a:lnTo>
                  <a:cubicBezTo>
                    <a:pt x="10252" y="17522"/>
                    <a:pt x="10277" y="17497"/>
                    <a:pt x="10302" y="17472"/>
                  </a:cubicBezTo>
                  <a:cubicBezTo>
                    <a:pt x="10352" y="17297"/>
                    <a:pt x="10427" y="17146"/>
                    <a:pt x="10477" y="16971"/>
                  </a:cubicBezTo>
                  <a:cubicBezTo>
                    <a:pt x="10653" y="16545"/>
                    <a:pt x="10803" y="16119"/>
                    <a:pt x="10953" y="15668"/>
                  </a:cubicBezTo>
                  <a:cubicBezTo>
                    <a:pt x="11179" y="15041"/>
                    <a:pt x="11405" y="14389"/>
                    <a:pt x="11605" y="13763"/>
                  </a:cubicBezTo>
                  <a:cubicBezTo>
                    <a:pt x="11856" y="12986"/>
                    <a:pt x="12106" y="12209"/>
                    <a:pt x="12332" y="11432"/>
                  </a:cubicBezTo>
                  <a:cubicBezTo>
                    <a:pt x="12582" y="10605"/>
                    <a:pt x="12808" y="9753"/>
                    <a:pt x="13009" y="8926"/>
                  </a:cubicBezTo>
                  <a:cubicBezTo>
                    <a:pt x="13209" y="8099"/>
                    <a:pt x="13384" y="7272"/>
                    <a:pt x="13535" y="6445"/>
                  </a:cubicBezTo>
                  <a:cubicBezTo>
                    <a:pt x="13660" y="5693"/>
                    <a:pt x="13760" y="4941"/>
                    <a:pt x="13785" y="4189"/>
                  </a:cubicBezTo>
                  <a:cubicBezTo>
                    <a:pt x="13811" y="3562"/>
                    <a:pt x="13785" y="2961"/>
                    <a:pt x="13660" y="2359"/>
                  </a:cubicBezTo>
                  <a:cubicBezTo>
                    <a:pt x="13635" y="2234"/>
                    <a:pt x="13585" y="2109"/>
                    <a:pt x="13560" y="2008"/>
                  </a:cubicBezTo>
                  <a:cubicBezTo>
                    <a:pt x="13535" y="1933"/>
                    <a:pt x="13510" y="1883"/>
                    <a:pt x="13485" y="1833"/>
                  </a:cubicBezTo>
                  <a:cubicBezTo>
                    <a:pt x="13460" y="1783"/>
                    <a:pt x="13460" y="1783"/>
                    <a:pt x="13460" y="1758"/>
                  </a:cubicBezTo>
                  <a:cubicBezTo>
                    <a:pt x="13359" y="1482"/>
                    <a:pt x="13209" y="1206"/>
                    <a:pt x="13034" y="956"/>
                  </a:cubicBezTo>
                  <a:cubicBezTo>
                    <a:pt x="12883" y="780"/>
                    <a:pt x="12733" y="605"/>
                    <a:pt x="12557" y="480"/>
                  </a:cubicBezTo>
                  <a:cubicBezTo>
                    <a:pt x="12357" y="329"/>
                    <a:pt x="12131" y="254"/>
                    <a:pt x="11881" y="204"/>
                  </a:cubicBezTo>
                  <a:cubicBezTo>
                    <a:pt x="11354" y="79"/>
                    <a:pt x="10803" y="28"/>
                    <a:pt x="10252" y="3"/>
                  </a:cubicBezTo>
                  <a:lnTo>
                    <a:pt x="9991" y="3"/>
                  </a:lnTo>
                  <a:cubicBezTo>
                    <a:pt x="9985" y="2"/>
                    <a:pt x="9979" y="1"/>
                    <a:pt x="997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5946;p72">
              <a:extLst>
                <a:ext uri="{FF2B5EF4-FFF2-40B4-BE49-F238E27FC236}">
                  <a16:creationId xmlns:a16="http://schemas.microsoft.com/office/drawing/2014/main" id="{20D1AD51-7DF4-227C-90E6-9D1542D14EC0}"/>
                </a:ext>
              </a:extLst>
            </p:cNvPr>
            <p:cNvSpPr/>
            <p:nvPr/>
          </p:nvSpPr>
          <p:spPr>
            <a:xfrm>
              <a:off x="6378287" y="2784734"/>
              <a:ext cx="65349" cy="61441"/>
            </a:xfrm>
            <a:custGeom>
              <a:avLst/>
              <a:gdLst/>
              <a:ahLst/>
              <a:cxnLst/>
              <a:rect l="l" t="t" r="r" b="b"/>
              <a:pathLst>
                <a:path w="1254" h="1179" extrusionOk="0">
                  <a:moveTo>
                    <a:pt x="151" y="0"/>
                  </a:moveTo>
                  <a:cubicBezTo>
                    <a:pt x="101" y="401"/>
                    <a:pt x="51" y="777"/>
                    <a:pt x="1" y="1178"/>
                  </a:cubicBezTo>
                  <a:lnTo>
                    <a:pt x="1254" y="577"/>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5947;p72">
              <a:extLst>
                <a:ext uri="{FF2B5EF4-FFF2-40B4-BE49-F238E27FC236}">
                  <a16:creationId xmlns:a16="http://schemas.microsoft.com/office/drawing/2014/main" id="{0219A5E2-187B-6C14-3EA3-B54A378C842C}"/>
                </a:ext>
              </a:extLst>
            </p:cNvPr>
            <p:cNvSpPr/>
            <p:nvPr/>
          </p:nvSpPr>
          <p:spPr>
            <a:xfrm>
              <a:off x="6374379" y="2780461"/>
              <a:ext cx="74469" cy="69779"/>
            </a:xfrm>
            <a:custGeom>
              <a:avLst/>
              <a:gdLst/>
              <a:ahLst/>
              <a:cxnLst/>
              <a:rect l="l" t="t" r="r" b="b"/>
              <a:pathLst>
                <a:path w="1429" h="1339" extrusionOk="0">
                  <a:moveTo>
                    <a:pt x="287" y="192"/>
                  </a:moveTo>
                  <a:lnTo>
                    <a:pt x="287" y="192"/>
                  </a:lnTo>
                  <a:cubicBezTo>
                    <a:pt x="576" y="348"/>
                    <a:pt x="865" y="503"/>
                    <a:pt x="1153" y="659"/>
                  </a:cubicBezTo>
                  <a:cubicBezTo>
                    <a:pt x="1160" y="662"/>
                    <a:pt x="1167" y="666"/>
                    <a:pt x="1174" y="669"/>
                  </a:cubicBezTo>
                  <a:lnTo>
                    <a:pt x="1174" y="669"/>
                  </a:lnTo>
                  <a:cubicBezTo>
                    <a:pt x="846" y="824"/>
                    <a:pt x="533" y="980"/>
                    <a:pt x="201" y="1135"/>
                  </a:cubicBezTo>
                  <a:cubicBezTo>
                    <a:pt x="189" y="1141"/>
                    <a:pt x="176" y="1147"/>
                    <a:pt x="164" y="1153"/>
                  </a:cubicBezTo>
                  <a:lnTo>
                    <a:pt x="164" y="1153"/>
                  </a:lnTo>
                  <a:cubicBezTo>
                    <a:pt x="205" y="828"/>
                    <a:pt x="246" y="517"/>
                    <a:pt x="287" y="192"/>
                  </a:cubicBezTo>
                  <a:close/>
                  <a:moveTo>
                    <a:pt x="224" y="0"/>
                  </a:moveTo>
                  <a:cubicBezTo>
                    <a:pt x="184" y="0"/>
                    <a:pt x="151" y="41"/>
                    <a:pt x="151" y="82"/>
                  </a:cubicBezTo>
                  <a:cubicBezTo>
                    <a:pt x="101" y="483"/>
                    <a:pt x="51" y="859"/>
                    <a:pt x="0" y="1260"/>
                  </a:cubicBezTo>
                  <a:cubicBezTo>
                    <a:pt x="0" y="1309"/>
                    <a:pt x="36" y="1334"/>
                    <a:pt x="73" y="1335"/>
                  </a:cubicBezTo>
                  <a:lnTo>
                    <a:pt x="73" y="1335"/>
                  </a:lnTo>
                  <a:cubicBezTo>
                    <a:pt x="81" y="1337"/>
                    <a:pt x="90" y="1339"/>
                    <a:pt x="99" y="1339"/>
                  </a:cubicBezTo>
                  <a:cubicBezTo>
                    <a:pt x="108" y="1339"/>
                    <a:pt x="117" y="1337"/>
                    <a:pt x="126" y="1335"/>
                  </a:cubicBezTo>
                  <a:cubicBezTo>
                    <a:pt x="477" y="1160"/>
                    <a:pt x="853" y="984"/>
                    <a:pt x="1203" y="809"/>
                  </a:cubicBezTo>
                  <a:lnTo>
                    <a:pt x="1379" y="734"/>
                  </a:lnTo>
                  <a:cubicBezTo>
                    <a:pt x="1429" y="709"/>
                    <a:pt x="1404" y="633"/>
                    <a:pt x="1379" y="608"/>
                  </a:cubicBezTo>
                  <a:cubicBezTo>
                    <a:pt x="1053" y="433"/>
                    <a:pt x="727" y="258"/>
                    <a:pt x="401" y="82"/>
                  </a:cubicBezTo>
                  <a:cubicBezTo>
                    <a:pt x="351" y="57"/>
                    <a:pt x="301" y="32"/>
                    <a:pt x="251" y="7"/>
                  </a:cubicBezTo>
                  <a:cubicBezTo>
                    <a:pt x="242" y="2"/>
                    <a:pt x="233" y="0"/>
                    <a:pt x="2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5948;p72">
              <a:extLst>
                <a:ext uri="{FF2B5EF4-FFF2-40B4-BE49-F238E27FC236}">
                  <a16:creationId xmlns:a16="http://schemas.microsoft.com/office/drawing/2014/main" id="{4E9A4100-A46A-4C65-B4B3-B87A38134EBD}"/>
                </a:ext>
              </a:extLst>
            </p:cNvPr>
            <p:cNvSpPr/>
            <p:nvPr/>
          </p:nvSpPr>
          <p:spPr>
            <a:xfrm>
              <a:off x="6417475" y="2959723"/>
              <a:ext cx="58835" cy="65349"/>
            </a:xfrm>
            <a:custGeom>
              <a:avLst/>
              <a:gdLst/>
              <a:ahLst/>
              <a:cxnLst/>
              <a:rect l="l" t="t" r="r" b="b"/>
              <a:pathLst>
                <a:path w="1129" h="1254" extrusionOk="0">
                  <a:moveTo>
                    <a:pt x="1103" y="1"/>
                  </a:moveTo>
                  <a:lnTo>
                    <a:pt x="0" y="452"/>
                  </a:lnTo>
                  <a:lnTo>
                    <a:pt x="1128" y="1254"/>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5949;p72">
              <a:extLst>
                <a:ext uri="{FF2B5EF4-FFF2-40B4-BE49-F238E27FC236}">
                  <a16:creationId xmlns:a16="http://schemas.microsoft.com/office/drawing/2014/main" id="{0273039F-8DA0-614F-A409-484E4D0A8E3A}"/>
                </a:ext>
              </a:extLst>
            </p:cNvPr>
            <p:cNvSpPr/>
            <p:nvPr/>
          </p:nvSpPr>
          <p:spPr>
            <a:xfrm>
              <a:off x="6411587" y="2955450"/>
              <a:ext cx="68632" cy="73322"/>
            </a:xfrm>
            <a:custGeom>
              <a:avLst/>
              <a:gdLst/>
              <a:ahLst/>
              <a:cxnLst/>
              <a:rect l="l" t="t" r="r" b="b"/>
              <a:pathLst>
                <a:path w="1317" h="1407" extrusionOk="0">
                  <a:moveTo>
                    <a:pt x="1142" y="189"/>
                  </a:moveTo>
                  <a:lnTo>
                    <a:pt x="1142" y="189"/>
                  </a:lnTo>
                  <a:cubicBezTo>
                    <a:pt x="1146" y="509"/>
                    <a:pt x="1166" y="847"/>
                    <a:pt x="1166" y="1185"/>
                  </a:cubicBezTo>
                  <a:cubicBezTo>
                    <a:pt x="1166" y="1187"/>
                    <a:pt x="1166" y="1189"/>
                    <a:pt x="1166" y="1191"/>
                  </a:cubicBezTo>
                  <a:cubicBezTo>
                    <a:pt x="874" y="989"/>
                    <a:pt x="581" y="786"/>
                    <a:pt x="289" y="584"/>
                  </a:cubicBezTo>
                  <a:cubicBezTo>
                    <a:pt x="279" y="574"/>
                    <a:pt x="269" y="565"/>
                    <a:pt x="260" y="557"/>
                  </a:cubicBezTo>
                  <a:lnTo>
                    <a:pt x="260" y="557"/>
                  </a:lnTo>
                  <a:cubicBezTo>
                    <a:pt x="550" y="435"/>
                    <a:pt x="853" y="312"/>
                    <a:pt x="1142" y="189"/>
                  </a:cubicBezTo>
                  <a:close/>
                  <a:moveTo>
                    <a:pt x="1216" y="1"/>
                  </a:moveTo>
                  <a:cubicBezTo>
                    <a:pt x="1209" y="1"/>
                    <a:pt x="1200" y="3"/>
                    <a:pt x="1191" y="7"/>
                  </a:cubicBezTo>
                  <a:lnTo>
                    <a:pt x="113" y="473"/>
                  </a:lnTo>
                  <a:lnTo>
                    <a:pt x="113" y="473"/>
                  </a:lnTo>
                  <a:cubicBezTo>
                    <a:pt x="110" y="472"/>
                    <a:pt x="106" y="472"/>
                    <a:pt x="103" y="472"/>
                  </a:cubicBezTo>
                  <a:cubicBezTo>
                    <a:pt x="43" y="472"/>
                    <a:pt x="0" y="567"/>
                    <a:pt x="63" y="609"/>
                  </a:cubicBezTo>
                  <a:cubicBezTo>
                    <a:pt x="414" y="834"/>
                    <a:pt x="740" y="1060"/>
                    <a:pt x="1066" y="1311"/>
                  </a:cubicBezTo>
                  <a:cubicBezTo>
                    <a:pt x="1116" y="1336"/>
                    <a:pt x="1166" y="1361"/>
                    <a:pt x="1216" y="1386"/>
                  </a:cubicBezTo>
                  <a:cubicBezTo>
                    <a:pt x="1224" y="1400"/>
                    <a:pt x="1235" y="1407"/>
                    <a:pt x="1248" y="1407"/>
                  </a:cubicBezTo>
                  <a:cubicBezTo>
                    <a:pt x="1279" y="1407"/>
                    <a:pt x="1316" y="1371"/>
                    <a:pt x="1316" y="1336"/>
                  </a:cubicBezTo>
                  <a:cubicBezTo>
                    <a:pt x="1291" y="960"/>
                    <a:pt x="1291" y="609"/>
                    <a:pt x="1291" y="233"/>
                  </a:cubicBezTo>
                  <a:cubicBezTo>
                    <a:pt x="1291" y="183"/>
                    <a:pt x="1291" y="133"/>
                    <a:pt x="1291" y="83"/>
                  </a:cubicBezTo>
                  <a:cubicBezTo>
                    <a:pt x="1271" y="42"/>
                    <a:pt x="1250" y="1"/>
                    <a:pt x="12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5950;p72">
              <a:extLst>
                <a:ext uri="{FF2B5EF4-FFF2-40B4-BE49-F238E27FC236}">
                  <a16:creationId xmlns:a16="http://schemas.microsoft.com/office/drawing/2014/main" id="{8C0EF9CE-F7D8-91F8-0650-5D6523897CE8}"/>
                </a:ext>
              </a:extLst>
            </p:cNvPr>
            <p:cNvSpPr/>
            <p:nvPr/>
          </p:nvSpPr>
          <p:spPr>
            <a:xfrm>
              <a:off x="6511484" y="2668473"/>
              <a:ext cx="58835" cy="65349"/>
            </a:xfrm>
            <a:custGeom>
              <a:avLst/>
              <a:gdLst/>
              <a:ahLst/>
              <a:cxnLst/>
              <a:rect l="l" t="t" r="r" b="b"/>
              <a:pathLst>
                <a:path w="1129" h="1254" extrusionOk="0">
                  <a:moveTo>
                    <a:pt x="1104" y="1"/>
                  </a:moveTo>
                  <a:lnTo>
                    <a:pt x="1" y="452"/>
                  </a:lnTo>
                  <a:lnTo>
                    <a:pt x="1129" y="1254"/>
                  </a:lnTo>
                  <a:lnTo>
                    <a:pt x="1104" y="1"/>
                  </a:lnTo>
                  <a:close/>
                </a:path>
              </a:pathLst>
            </a:custGeom>
            <a:solidFill>
              <a:srgbClr val="97C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5951;p72">
              <a:extLst>
                <a:ext uri="{FF2B5EF4-FFF2-40B4-BE49-F238E27FC236}">
                  <a16:creationId xmlns:a16="http://schemas.microsoft.com/office/drawing/2014/main" id="{B3A375B3-E27E-0DC3-AD86-1C60D80CFFFD}"/>
                </a:ext>
              </a:extLst>
            </p:cNvPr>
            <p:cNvSpPr/>
            <p:nvPr/>
          </p:nvSpPr>
          <p:spPr>
            <a:xfrm>
              <a:off x="6506846" y="2664200"/>
              <a:ext cx="67381" cy="73896"/>
            </a:xfrm>
            <a:custGeom>
              <a:avLst/>
              <a:gdLst/>
              <a:ahLst/>
              <a:cxnLst/>
              <a:rect l="l" t="t" r="r" b="b"/>
              <a:pathLst>
                <a:path w="1293" h="1418" extrusionOk="0">
                  <a:moveTo>
                    <a:pt x="1118" y="198"/>
                  </a:moveTo>
                  <a:cubicBezTo>
                    <a:pt x="1122" y="531"/>
                    <a:pt x="1143" y="848"/>
                    <a:pt x="1143" y="1185"/>
                  </a:cubicBezTo>
                  <a:cubicBezTo>
                    <a:pt x="1143" y="1187"/>
                    <a:pt x="1143" y="1189"/>
                    <a:pt x="1143" y="1191"/>
                  </a:cubicBezTo>
                  <a:lnTo>
                    <a:pt x="1143" y="1191"/>
                  </a:lnTo>
                  <a:cubicBezTo>
                    <a:pt x="853" y="978"/>
                    <a:pt x="550" y="781"/>
                    <a:pt x="265" y="584"/>
                  </a:cubicBezTo>
                  <a:cubicBezTo>
                    <a:pt x="253" y="578"/>
                    <a:pt x="241" y="570"/>
                    <a:pt x="230" y="562"/>
                  </a:cubicBezTo>
                  <a:lnTo>
                    <a:pt x="230" y="562"/>
                  </a:lnTo>
                  <a:lnTo>
                    <a:pt x="1118" y="198"/>
                  </a:lnTo>
                  <a:close/>
                  <a:moveTo>
                    <a:pt x="1195" y="1"/>
                  </a:moveTo>
                  <a:cubicBezTo>
                    <a:pt x="1186" y="1"/>
                    <a:pt x="1177" y="3"/>
                    <a:pt x="1168" y="7"/>
                  </a:cubicBezTo>
                  <a:lnTo>
                    <a:pt x="65" y="484"/>
                  </a:lnTo>
                  <a:cubicBezTo>
                    <a:pt x="0" y="505"/>
                    <a:pt x="10" y="619"/>
                    <a:pt x="77" y="619"/>
                  </a:cubicBezTo>
                  <a:cubicBezTo>
                    <a:pt x="78" y="619"/>
                    <a:pt x="79" y="619"/>
                    <a:pt x="80" y="619"/>
                  </a:cubicBezTo>
                  <a:lnTo>
                    <a:pt x="80" y="619"/>
                  </a:lnTo>
                  <a:cubicBezTo>
                    <a:pt x="400" y="841"/>
                    <a:pt x="721" y="1064"/>
                    <a:pt x="1042" y="1311"/>
                  </a:cubicBezTo>
                  <a:cubicBezTo>
                    <a:pt x="1092" y="1336"/>
                    <a:pt x="1143" y="1361"/>
                    <a:pt x="1193" y="1411"/>
                  </a:cubicBezTo>
                  <a:cubicBezTo>
                    <a:pt x="1202" y="1415"/>
                    <a:pt x="1211" y="1417"/>
                    <a:pt x="1220" y="1417"/>
                  </a:cubicBezTo>
                  <a:cubicBezTo>
                    <a:pt x="1260" y="1417"/>
                    <a:pt x="1293" y="1377"/>
                    <a:pt x="1293" y="1336"/>
                  </a:cubicBezTo>
                  <a:lnTo>
                    <a:pt x="1268" y="233"/>
                  </a:lnTo>
                  <a:cubicBezTo>
                    <a:pt x="1268" y="183"/>
                    <a:pt x="1268" y="133"/>
                    <a:pt x="1268" y="83"/>
                  </a:cubicBezTo>
                  <a:cubicBezTo>
                    <a:pt x="1268" y="42"/>
                    <a:pt x="1235" y="1"/>
                    <a:pt x="119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5952;p72">
              <a:extLst>
                <a:ext uri="{FF2B5EF4-FFF2-40B4-BE49-F238E27FC236}">
                  <a16:creationId xmlns:a16="http://schemas.microsoft.com/office/drawing/2014/main" id="{1416900F-10C6-C8B8-C2A2-5E3993C8980A}"/>
                </a:ext>
              </a:extLst>
            </p:cNvPr>
            <p:cNvSpPr/>
            <p:nvPr/>
          </p:nvSpPr>
          <p:spPr>
            <a:xfrm>
              <a:off x="6346969" y="3143884"/>
              <a:ext cx="58783" cy="66652"/>
            </a:xfrm>
            <a:custGeom>
              <a:avLst/>
              <a:gdLst/>
              <a:ahLst/>
              <a:cxnLst/>
              <a:rect l="l" t="t" r="r" b="b"/>
              <a:pathLst>
                <a:path w="1128" h="1279" extrusionOk="0">
                  <a:moveTo>
                    <a:pt x="1078" y="0"/>
                  </a:moveTo>
                  <a:lnTo>
                    <a:pt x="0" y="477"/>
                  </a:lnTo>
                  <a:lnTo>
                    <a:pt x="1128" y="1279"/>
                  </a:lnTo>
                  <a:lnTo>
                    <a:pt x="10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5953;p72">
              <a:extLst>
                <a:ext uri="{FF2B5EF4-FFF2-40B4-BE49-F238E27FC236}">
                  <a16:creationId xmlns:a16="http://schemas.microsoft.com/office/drawing/2014/main" id="{4549B23C-BA9B-558F-7446-C95782529004}"/>
                </a:ext>
              </a:extLst>
            </p:cNvPr>
            <p:cNvSpPr/>
            <p:nvPr/>
          </p:nvSpPr>
          <p:spPr>
            <a:xfrm>
              <a:off x="6341549" y="3140914"/>
              <a:ext cx="68163" cy="72749"/>
            </a:xfrm>
            <a:custGeom>
              <a:avLst/>
              <a:gdLst/>
              <a:ahLst/>
              <a:cxnLst/>
              <a:rect l="l" t="t" r="r" b="b"/>
              <a:pathLst>
                <a:path w="1308" h="1396" extrusionOk="0">
                  <a:moveTo>
                    <a:pt x="1134" y="164"/>
                  </a:moveTo>
                  <a:lnTo>
                    <a:pt x="1157" y="1160"/>
                  </a:lnTo>
                  <a:cubicBezTo>
                    <a:pt x="1157" y="1170"/>
                    <a:pt x="1157" y="1180"/>
                    <a:pt x="1157" y="1191"/>
                  </a:cubicBezTo>
                  <a:lnTo>
                    <a:pt x="1157" y="1191"/>
                  </a:lnTo>
                  <a:cubicBezTo>
                    <a:pt x="864" y="988"/>
                    <a:pt x="572" y="784"/>
                    <a:pt x="279" y="559"/>
                  </a:cubicBezTo>
                  <a:cubicBezTo>
                    <a:pt x="270" y="554"/>
                    <a:pt x="261" y="549"/>
                    <a:pt x="252" y="545"/>
                  </a:cubicBezTo>
                  <a:lnTo>
                    <a:pt x="252" y="545"/>
                  </a:lnTo>
                  <a:lnTo>
                    <a:pt x="1134" y="164"/>
                  </a:lnTo>
                  <a:close/>
                  <a:moveTo>
                    <a:pt x="1208" y="0"/>
                  </a:moveTo>
                  <a:cubicBezTo>
                    <a:pt x="1200" y="0"/>
                    <a:pt x="1191" y="2"/>
                    <a:pt x="1182" y="7"/>
                  </a:cubicBezTo>
                  <a:lnTo>
                    <a:pt x="105" y="448"/>
                  </a:lnTo>
                  <a:lnTo>
                    <a:pt x="105" y="448"/>
                  </a:lnTo>
                  <a:cubicBezTo>
                    <a:pt x="101" y="447"/>
                    <a:pt x="97" y="447"/>
                    <a:pt x="93" y="447"/>
                  </a:cubicBezTo>
                  <a:cubicBezTo>
                    <a:pt x="40" y="447"/>
                    <a:pt x="1" y="521"/>
                    <a:pt x="36" y="567"/>
                  </a:cubicBezTo>
                  <a:lnTo>
                    <a:pt x="36" y="567"/>
                  </a:lnTo>
                  <a:cubicBezTo>
                    <a:pt x="43" y="593"/>
                    <a:pt x="60" y="612"/>
                    <a:pt x="85" y="612"/>
                  </a:cubicBezTo>
                  <a:cubicBezTo>
                    <a:pt x="87" y="612"/>
                    <a:pt x="89" y="612"/>
                    <a:pt x="91" y="612"/>
                  </a:cubicBezTo>
                  <a:lnTo>
                    <a:pt x="91" y="612"/>
                  </a:lnTo>
                  <a:cubicBezTo>
                    <a:pt x="406" y="851"/>
                    <a:pt x="743" y="1068"/>
                    <a:pt x="1056" y="1285"/>
                  </a:cubicBezTo>
                  <a:cubicBezTo>
                    <a:pt x="1107" y="1310"/>
                    <a:pt x="1157" y="1361"/>
                    <a:pt x="1182" y="1386"/>
                  </a:cubicBezTo>
                  <a:cubicBezTo>
                    <a:pt x="1195" y="1392"/>
                    <a:pt x="1210" y="1396"/>
                    <a:pt x="1226" y="1396"/>
                  </a:cubicBezTo>
                  <a:cubicBezTo>
                    <a:pt x="1267" y="1396"/>
                    <a:pt x="1307" y="1372"/>
                    <a:pt x="1307" y="1336"/>
                  </a:cubicBezTo>
                  <a:cubicBezTo>
                    <a:pt x="1282" y="960"/>
                    <a:pt x="1282" y="584"/>
                    <a:pt x="1282" y="233"/>
                  </a:cubicBezTo>
                  <a:cubicBezTo>
                    <a:pt x="1257" y="183"/>
                    <a:pt x="1257" y="133"/>
                    <a:pt x="1257" y="57"/>
                  </a:cubicBezTo>
                  <a:cubicBezTo>
                    <a:pt x="1257" y="37"/>
                    <a:pt x="1241" y="0"/>
                    <a:pt x="12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5954;p72">
              <a:extLst>
                <a:ext uri="{FF2B5EF4-FFF2-40B4-BE49-F238E27FC236}">
                  <a16:creationId xmlns:a16="http://schemas.microsoft.com/office/drawing/2014/main" id="{07C0F070-2BC6-5492-DF97-2E164EB76C83}"/>
                </a:ext>
              </a:extLst>
            </p:cNvPr>
            <p:cNvSpPr/>
            <p:nvPr/>
          </p:nvSpPr>
          <p:spPr>
            <a:xfrm>
              <a:off x="6566358" y="3233985"/>
              <a:ext cx="65349" cy="60138"/>
            </a:xfrm>
            <a:custGeom>
              <a:avLst/>
              <a:gdLst/>
              <a:ahLst/>
              <a:cxnLst/>
              <a:rect l="l" t="t" r="r" b="b"/>
              <a:pathLst>
                <a:path w="1254" h="1154" extrusionOk="0">
                  <a:moveTo>
                    <a:pt x="1254" y="1"/>
                  </a:moveTo>
                  <a:lnTo>
                    <a:pt x="1" y="76"/>
                  </a:lnTo>
                  <a:lnTo>
                    <a:pt x="477" y="1154"/>
                  </a:ln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5955;p72">
              <a:extLst>
                <a:ext uri="{FF2B5EF4-FFF2-40B4-BE49-F238E27FC236}">
                  <a16:creationId xmlns:a16="http://schemas.microsoft.com/office/drawing/2014/main" id="{5953FD4C-237A-1457-6B0D-4B1B7B603931}"/>
                </a:ext>
              </a:extLst>
            </p:cNvPr>
            <p:cNvSpPr/>
            <p:nvPr/>
          </p:nvSpPr>
          <p:spPr>
            <a:xfrm>
              <a:off x="6561146" y="3230076"/>
              <a:ext cx="74469" cy="67798"/>
            </a:xfrm>
            <a:custGeom>
              <a:avLst/>
              <a:gdLst/>
              <a:ahLst/>
              <a:cxnLst/>
              <a:rect l="l" t="t" r="r" b="b"/>
              <a:pathLst>
                <a:path w="1429" h="1301" extrusionOk="0">
                  <a:moveTo>
                    <a:pt x="1198" y="151"/>
                  </a:moveTo>
                  <a:cubicBezTo>
                    <a:pt x="1005" y="455"/>
                    <a:pt x="825" y="744"/>
                    <a:pt x="627" y="1053"/>
                  </a:cubicBezTo>
                  <a:cubicBezTo>
                    <a:pt x="618" y="1062"/>
                    <a:pt x="610" y="1071"/>
                    <a:pt x="603" y="1079"/>
                  </a:cubicBezTo>
                  <a:lnTo>
                    <a:pt x="603" y="1079"/>
                  </a:lnTo>
                  <a:cubicBezTo>
                    <a:pt x="466" y="798"/>
                    <a:pt x="342" y="516"/>
                    <a:pt x="205" y="219"/>
                  </a:cubicBezTo>
                  <a:lnTo>
                    <a:pt x="205" y="219"/>
                  </a:lnTo>
                  <a:cubicBezTo>
                    <a:pt x="526" y="196"/>
                    <a:pt x="862" y="173"/>
                    <a:pt x="1178" y="151"/>
                  </a:cubicBezTo>
                  <a:close/>
                  <a:moveTo>
                    <a:pt x="1354" y="1"/>
                  </a:moveTo>
                  <a:cubicBezTo>
                    <a:pt x="978" y="26"/>
                    <a:pt x="602" y="51"/>
                    <a:pt x="251" y="51"/>
                  </a:cubicBezTo>
                  <a:cubicBezTo>
                    <a:pt x="201" y="76"/>
                    <a:pt x="151" y="76"/>
                    <a:pt x="101" y="76"/>
                  </a:cubicBezTo>
                  <a:cubicBezTo>
                    <a:pt x="25" y="76"/>
                    <a:pt x="0" y="126"/>
                    <a:pt x="25" y="176"/>
                  </a:cubicBezTo>
                  <a:cubicBezTo>
                    <a:pt x="197" y="544"/>
                    <a:pt x="345" y="888"/>
                    <a:pt x="516" y="1231"/>
                  </a:cubicBezTo>
                  <a:lnTo>
                    <a:pt x="516" y="1231"/>
                  </a:lnTo>
                  <a:cubicBezTo>
                    <a:pt x="518" y="1249"/>
                    <a:pt x="527" y="1264"/>
                    <a:pt x="539" y="1274"/>
                  </a:cubicBezTo>
                  <a:lnTo>
                    <a:pt x="539" y="1274"/>
                  </a:lnTo>
                  <a:cubicBezTo>
                    <a:pt x="554" y="1293"/>
                    <a:pt x="571" y="1301"/>
                    <a:pt x="587" y="1301"/>
                  </a:cubicBezTo>
                  <a:cubicBezTo>
                    <a:pt x="607" y="1301"/>
                    <a:pt x="626" y="1289"/>
                    <a:pt x="639" y="1269"/>
                  </a:cubicBezTo>
                  <a:lnTo>
                    <a:pt x="639" y="1269"/>
                  </a:lnTo>
                  <a:cubicBezTo>
                    <a:pt x="644" y="1264"/>
                    <a:pt x="648" y="1259"/>
                    <a:pt x="652" y="1254"/>
                  </a:cubicBezTo>
                  <a:cubicBezTo>
                    <a:pt x="878" y="928"/>
                    <a:pt x="1103" y="577"/>
                    <a:pt x="1304" y="251"/>
                  </a:cubicBezTo>
                  <a:cubicBezTo>
                    <a:pt x="1354" y="201"/>
                    <a:pt x="1379" y="151"/>
                    <a:pt x="1404" y="101"/>
                  </a:cubicBezTo>
                  <a:cubicBezTo>
                    <a:pt x="1429" y="51"/>
                    <a:pt x="1404" y="1"/>
                    <a:pt x="135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5956;p72">
              <a:extLst>
                <a:ext uri="{FF2B5EF4-FFF2-40B4-BE49-F238E27FC236}">
                  <a16:creationId xmlns:a16="http://schemas.microsoft.com/office/drawing/2014/main" id="{FB6D32BF-3DCC-E80F-9EC0-B316C65CDFCA}"/>
                </a:ext>
              </a:extLst>
            </p:cNvPr>
            <p:cNvSpPr/>
            <p:nvPr/>
          </p:nvSpPr>
          <p:spPr>
            <a:xfrm>
              <a:off x="6297306" y="3301886"/>
              <a:ext cx="65349" cy="61441"/>
            </a:xfrm>
            <a:custGeom>
              <a:avLst/>
              <a:gdLst/>
              <a:ahLst/>
              <a:cxnLst/>
              <a:rect l="l" t="t" r="r" b="b"/>
              <a:pathLst>
                <a:path w="1254" h="1179" extrusionOk="0">
                  <a:moveTo>
                    <a:pt x="1254" y="1"/>
                  </a:moveTo>
                  <a:lnTo>
                    <a:pt x="1" y="76"/>
                  </a:lnTo>
                  <a:lnTo>
                    <a:pt x="502" y="1179"/>
                  </a:ln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5957;p72">
              <a:extLst>
                <a:ext uri="{FF2B5EF4-FFF2-40B4-BE49-F238E27FC236}">
                  <a16:creationId xmlns:a16="http://schemas.microsoft.com/office/drawing/2014/main" id="{97BCC2A1-7273-4888-7684-C8F13703E48A}"/>
                </a:ext>
              </a:extLst>
            </p:cNvPr>
            <p:cNvSpPr/>
            <p:nvPr/>
          </p:nvSpPr>
          <p:spPr>
            <a:xfrm>
              <a:off x="6293398" y="3299020"/>
              <a:ext cx="74312" cy="67538"/>
            </a:xfrm>
            <a:custGeom>
              <a:avLst/>
              <a:gdLst/>
              <a:ahLst/>
              <a:cxnLst/>
              <a:rect l="l" t="t" r="r" b="b"/>
              <a:pathLst>
                <a:path w="1426" h="1296" extrusionOk="0">
                  <a:moveTo>
                    <a:pt x="1193" y="156"/>
                  </a:moveTo>
                  <a:lnTo>
                    <a:pt x="1193" y="156"/>
                  </a:lnTo>
                  <a:cubicBezTo>
                    <a:pt x="996" y="445"/>
                    <a:pt x="799" y="749"/>
                    <a:pt x="602" y="1033"/>
                  </a:cubicBezTo>
                  <a:cubicBezTo>
                    <a:pt x="595" y="1048"/>
                    <a:pt x="588" y="1062"/>
                    <a:pt x="580" y="1076"/>
                  </a:cubicBezTo>
                  <a:lnTo>
                    <a:pt x="580" y="1076"/>
                  </a:lnTo>
                  <a:cubicBezTo>
                    <a:pt x="455" y="788"/>
                    <a:pt x="314" y="488"/>
                    <a:pt x="173" y="200"/>
                  </a:cubicBezTo>
                  <a:lnTo>
                    <a:pt x="173" y="200"/>
                  </a:lnTo>
                  <a:cubicBezTo>
                    <a:pt x="512" y="181"/>
                    <a:pt x="835" y="179"/>
                    <a:pt x="1178" y="156"/>
                  </a:cubicBezTo>
                  <a:cubicBezTo>
                    <a:pt x="1183" y="156"/>
                    <a:pt x="1188" y="156"/>
                    <a:pt x="1193" y="156"/>
                  </a:cubicBezTo>
                  <a:close/>
                  <a:moveTo>
                    <a:pt x="1349" y="1"/>
                  </a:moveTo>
                  <a:cubicBezTo>
                    <a:pt x="1343" y="1"/>
                    <a:pt x="1336" y="2"/>
                    <a:pt x="1329" y="6"/>
                  </a:cubicBezTo>
                  <a:cubicBezTo>
                    <a:pt x="978" y="6"/>
                    <a:pt x="602" y="31"/>
                    <a:pt x="226" y="56"/>
                  </a:cubicBezTo>
                  <a:cubicBezTo>
                    <a:pt x="176" y="56"/>
                    <a:pt x="126" y="56"/>
                    <a:pt x="76" y="81"/>
                  </a:cubicBezTo>
                  <a:cubicBezTo>
                    <a:pt x="26" y="81"/>
                    <a:pt x="0" y="131"/>
                    <a:pt x="26" y="181"/>
                  </a:cubicBezTo>
                  <a:cubicBezTo>
                    <a:pt x="176" y="532"/>
                    <a:pt x="351" y="908"/>
                    <a:pt x="502" y="1259"/>
                  </a:cubicBezTo>
                  <a:cubicBezTo>
                    <a:pt x="518" y="1284"/>
                    <a:pt x="544" y="1295"/>
                    <a:pt x="568" y="1295"/>
                  </a:cubicBezTo>
                  <a:cubicBezTo>
                    <a:pt x="599" y="1295"/>
                    <a:pt x="629" y="1277"/>
                    <a:pt x="637" y="1245"/>
                  </a:cubicBezTo>
                  <a:lnTo>
                    <a:pt x="637" y="1245"/>
                  </a:lnTo>
                  <a:cubicBezTo>
                    <a:pt x="859" y="923"/>
                    <a:pt x="1081" y="578"/>
                    <a:pt x="1304" y="256"/>
                  </a:cubicBezTo>
                  <a:cubicBezTo>
                    <a:pt x="1329" y="206"/>
                    <a:pt x="1354" y="156"/>
                    <a:pt x="1404" y="106"/>
                  </a:cubicBezTo>
                  <a:cubicBezTo>
                    <a:pt x="1426" y="63"/>
                    <a:pt x="1391" y="1"/>
                    <a:pt x="134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5958;p72">
              <a:extLst>
                <a:ext uri="{FF2B5EF4-FFF2-40B4-BE49-F238E27FC236}">
                  <a16:creationId xmlns:a16="http://schemas.microsoft.com/office/drawing/2014/main" id="{45E72EC8-53D9-3FBE-74FA-F9326DAA5E1A}"/>
                </a:ext>
              </a:extLst>
            </p:cNvPr>
            <p:cNvSpPr/>
            <p:nvPr/>
          </p:nvSpPr>
          <p:spPr>
            <a:xfrm>
              <a:off x="6304393" y="2813134"/>
              <a:ext cx="44452" cy="69362"/>
            </a:xfrm>
            <a:custGeom>
              <a:avLst/>
              <a:gdLst/>
              <a:ahLst/>
              <a:cxnLst/>
              <a:rect l="l" t="t" r="r" b="b"/>
              <a:pathLst>
                <a:path w="853" h="1331" extrusionOk="0">
                  <a:moveTo>
                    <a:pt x="749" y="0"/>
                  </a:moveTo>
                  <a:cubicBezTo>
                    <a:pt x="728" y="0"/>
                    <a:pt x="706" y="10"/>
                    <a:pt x="692" y="32"/>
                  </a:cubicBezTo>
                  <a:cubicBezTo>
                    <a:pt x="416" y="407"/>
                    <a:pt x="190" y="808"/>
                    <a:pt x="15" y="1260"/>
                  </a:cubicBezTo>
                  <a:cubicBezTo>
                    <a:pt x="0" y="1303"/>
                    <a:pt x="37" y="1330"/>
                    <a:pt x="79" y="1330"/>
                  </a:cubicBezTo>
                  <a:cubicBezTo>
                    <a:pt x="110" y="1330"/>
                    <a:pt x="144" y="1316"/>
                    <a:pt x="165" y="1285"/>
                  </a:cubicBezTo>
                  <a:cubicBezTo>
                    <a:pt x="316" y="859"/>
                    <a:pt x="541" y="483"/>
                    <a:pt x="817" y="107"/>
                  </a:cubicBezTo>
                  <a:cubicBezTo>
                    <a:pt x="853" y="54"/>
                    <a:pt x="800" y="0"/>
                    <a:pt x="7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5959;p72">
              <a:extLst>
                <a:ext uri="{FF2B5EF4-FFF2-40B4-BE49-F238E27FC236}">
                  <a16:creationId xmlns:a16="http://schemas.microsoft.com/office/drawing/2014/main" id="{D5B3C5A5-DF02-D5B3-419F-7E2AFE22EC1C}"/>
                </a:ext>
              </a:extLst>
            </p:cNvPr>
            <p:cNvSpPr/>
            <p:nvPr/>
          </p:nvSpPr>
          <p:spPr>
            <a:xfrm>
              <a:off x="6350877" y="2782806"/>
              <a:ext cx="10475" cy="11673"/>
            </a:xfrm>
            <a:custGeom>
              <a:avLst/>
              <a:gdLst/>
              <a:ahLst/>
              <a:cxnLst/>
              <a:rect l="l" t="t" r="r" b="b"/>
              <a:pathLst>
                <a:path w="201" h="224" extrusionOk="0">
                  <a:moveTo>
                    <a:pt x="125" y="1"/>
                  </a:moveTo>
                  <a:cubicBezTo>
                    <a:pt x="117" y="1"/>
                    <a:pt x="109" y="4"/>
                    <a:pt x="100" y="12"/>
                  </a:cubicBezTo>
                  <a:cubicBezTo>
                    <a:pt x="75" y="12"/>
                    <a:pt x="75" y="12"/>
                    <a:pt x="50" y="37"/>
                  </a:cubicBezTo>
                  <a:cubicBezTo>
                    <a:pt x="50" y="62"/>
                    <a:pt x="25" y="87"/>
                    <a:pt x="25" y="112"/>
                  </a:cubicBezTo>
                  <a:cubicBezTo>
                    <a:pt x="25" y="112"/>
                    <a:pt x="0" y="137"/>
                    <a:pt x="0" y="137"/>
                  </a:cubicBezTo>
                  <a:cubicBezTo>
                    <a:pt x="0" y="162"/>
                    <a:pt x="0" y="162"/>
                    <a:pt x="0" y="162"/>
                  </a:cubicBezTo>
                  <a:cubicBezTo>
                    <a:pt x="25" y="187"/>
                    <a:pt x="25" y="187"/>
                    <a:pt x="25" y="187"/>
                  </a:cubicBezTo>
                  <a:cubicBezTo>
                    <a:pt x="25" y="213"/>
                    <a:pt x="25" y="213"/>
                    <a:pt x="50" y="213"/>
                  </a:cubicBezTo>
                  <a:cubicBezTo>
                    <a:pt x="50" y="213"/>
                    <a:pt x="62" y="224"/>
                    <a:pt x="76" y="224"/>
                  </a:cubicBezTo>
                  <a:cubicBezTo>
                    <a:pt x="84" y="224"/>
                    <a:pt x="92" y="221"/>
                    <a:pt x="100" y="213"/>
                  </a:cubicBezTo>
                  <a:cubicBezTo>
                    <a:pt x="126" y="213"/>
                    <a:pt x="126" y="213"/>
                    <a:pt x="151" y="187"/>
                  </a:cubicBezTo>
                  <a:cubicBezTo>
                    <a:pt x="151" y="162"/>
                    <a:pt x="176" y="137"/>
                    <a:pt x="176" y="112"/>
                  </a:cubicBezTo>
                  <a:cubicBezTo>
                    <a:pt x="201" y="112"/>
                    <a:pt x="201" y="87"/>
                    <a:pt x="201" y="87"/>
                  </a:cubicBezTo>
                  <a:cubicBezTo>
                    <a:pt x="201" y="62"/>
                    <a:pt x="201" y="62"/>
                    <a:pt x="201" y="62"/>
                  </a:cubicBezTo>
                  <a:cubicBezTo>
                    <a:pt x="201" y="37"/>
                    <a:pt x="176" y="37"/>
                    <a:pt x="176" y="37"/>
                  </a:cubicBezTo>
                  <a:cubicBezTo>
                    <a:pt x="176" y="12"/>
                    <a:pt x="176" y="12"/>
                    <a:pt x="151" y="12"/>
                  </a:cubicBezTo>
                  <a:cubicBezTo>
                    <a:pt x="151" y="12"/>
                    <a:pt x="139"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5960;p72">
              <a:extLst>
                <a:ext uri="{FF2B5EF4-FFF2-40B4-BE49-F238E27FC236}">
                  <a16:creationId xmlns:a16="http://schemas.microsoft.com/office/drawing/2014/main" id="{1E981068-FE92-5A0B-6073-1D7A0DFC5BF3}"/>
                </a:ext>
              </a:extLst>
            </p:cNvPr>
            <p:cNvSpPr/>
            <p:nvPr/>
          </p:nvSpPr>
          <p:spPr>
            <a:xfrm>
              <a:off x="6533058" y="3010584"/>
              <a:ext cx="95522" cy="161757"/>
            </a:xfrm>
            <a:custGeom>
              <a:avLst/>
              <a:gdLst/>
              <a:ahLst/>
              <a:cxnLst/>
              <a:rect l="l" t="t" r="r" b="b"/>
              <a:pathLst>
                <a:path w="1833" h="3104" extrusionOk="0">
                  <a:moveTo>
                    <a:pt x="94" y="0"/>
                  </a:moveTo>
                  <a:cubicBezTo>
                    <a:pt x="47" y="0"/>
                    <a:pt x="1" y="71"/>
                    <a:pt x="38" y="127"/>
                  </a:cubicBezTo>
                  <a:cubicBezTo>
                    <a:pt x="740" y="1004"/>
                    <a:pt x="1291" y="2007"/>
                    <a:pt x="1667" y="3060"/>
                  </a:cubicBezTo>
                  <a:cubicBezTo>
                    <a:pt x="1677" y="3089"/>
                    <a:pt x="1706" y="3103"/>
                    <a:pt x="1737" y="3103"/>
                  </a:cubicBezTo>
                  <a:cubicBezTo>
                    <a:pt x="1784" y="3103"/>
                    <a:pt x="1833" y="3070"/>
                    <a:pt x="1818" y="3009"/>
                  </a:cubicBezTo>
                  <a:cubicBezTo>
                    <a:pt x="1417" y="1932"/>
                    <a:pt x="840" y="929"/>
                    <a:pt x="138" y="27"/>
                  </a:cubicBezTo>
                  <a:cubicBezTo>
                    <a:pt x="126" y="8"/>
                    <a:pt x="110" y="0"/>
                    <a:pt x="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5961;p72">
              <a:extLst>
                <a:ext uri="{FF2B5EF4-FFF2-40B4-BE49-F238E27FC236}">
                  <a16:creationId xmlns:a16="http://schemas.microsoft.com/office/drawing/2014/main" id="{695C4FCB-7B7C-87C5-7EF9-EF5B8DAB9B8D}"/>
                </a:ext>
              </a:extLst>
            </p:cNvPr>
            <p:cNvSpPr/>
            <p:nvPr/>
          </p:nvSpPr>
          <p:spPr>
            <a:xfrm>
              <a:off x="6503668" y="2927414"/>
              <a:ext cx="10527" cy="11465"/>
            </a:xfrm>
            <a:custGeom>
              <a:avLst/>
              <a:gdLst/>
              <a:ahLst/>
              <a:cxnLst/>
              <a:rect l="l" t="t" r="r" b="b"/>
              <a:pathLst>
                <a:path w="202" h="220" extrusionOk="0">
                  <a:moveTo>
                    <a:pt x="88" y="0"/>
                  </a:moveTo>
                  <a:cubicBezTo>
                    <a:pt x="82" y="0"/>
                    <a:pt x="76" y="6"/>
                    <a:pt x="76" y="19"/>
                  </a:cubicBezTo>
                  <a:lnTo>
                    <a:pt x="51" y="19"/>
                  </a:lnTo>
                  <a:cubicBezTo>
                    <a:pt x="26" y="19"/>
                    <a:pt x="26" y="44"/>
                    <a:pt x="26" y="69"/>
                  </a:cubicBezTo>
                  <a:lnTo>
                    <a:pt x="1" y="69"/>
                  </a:lnTo>
                  <a:cubicBezTo>
                    <a:pt x="1" y="94"/>
                    <a:pt x="26" y="94"/>
                    <a:pt x="26" y="119"/>
                  </a:cubicBezTo>
                  <a:cubicBezTo>
                    <a:pt x="26" y="144"/>
                    <a:pt x="51" y="169"/>
                    <a:pt x="51" y="194"/>
                  </a:cubicBezTo>
                  <a:cubicBezTo>
                    <a:pt x="76" y="194"/>
                    <a:pt x="76" y="220"/>
                    <a:pt x="76" y="220"/>
                  </a:cubicBezTo>
                  <a:lnTo>
                    <a:pt x="151" y="220"/>
                  </a:lnTo>
                  <a:cubicBezTo>
                    <a:pt x="176" y="220"/>
                    <a:pt x="201" y="194"/>
                    <a:pt x="201" y="169"/>
                  </a:cubicBezTo>
                  <a:cubicBezTo>
                    <a:pt x="201" y="169"/>
                    <a:pt x="201" y="169"/>
                    <a:pt x="201" y="144"/>
                  </a:cubicBezTo>
                  <a:cubicBezTo>
                    <a:pt x="201" y="144"/>
                    <a:pt x="201" y="119"/>
                    <a:pt x="176" y="119"/>
                  </a:cubicBezTo>
                  <a:lnTo>
                    <a:pt x="151" y="44"/>
                  </a:lnTo>
                  <a:cubicBezTo>
                    <a:pt x="151" y="44"/>
                    <a:pt x="126" y="19"/>
                    <a:pt x="126" y="19"/>
                  </a:cubicBezTo>
                  <a:lnTo>
                    <a:pt x="101" y="19"/>
                  </a:lnTo>
                  <a:cubicBezTo>
                    <a:pt x="101" y="6"/>
                    <a:pt x="95" y="0"/>
                    <a:pt x="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5962;p72">
              <a:extLst>
                <a:ext uri="{FF2B5EF4-FFF2-40B4-BE49-F238E27FC236}">
                  <a16:creationId xmlns:a16="http://schemas.microsoft.com/office/drawing/2014/main" id="{36F7FB40-5193-F5A2-AB6E-33AE36899C71}"/>
                </a:ext>
              </a:extLst>
            </p:cNvPr>
            <p:cNvSpPr/>
            <p:nvPr/>
          </p:nvSpPr>
          <p:spPr>
            <a:xfrm>
              <a:off x="6467085" y="3119080"/>
              <a:ext cx="23555" cy="37469"/>
            </a:xfrm>
            <a:custGeom>
              <a:avLst/>
              <a:gdLst/>
              <a:ahLst/>
              <a:cxnLst/>
              <a:rect l="l" t="t" r="r" b="b"/>
              <a:pathLst>
                <a:path w="452" h="719" extrusionOk="0">
                  <a:moveTo>
                    <a:pt x="402" y="0"/>
                  </a:moveTo>
                  <a:cubicBezTo>
                    <a:pt x="377" y="0"/>
                    <a:pt x="327" y="0"/>
                    <a:pt x="302" y="25"/>
                  </a:cubicBezTo>
                  <a:cubicBezTo>
                    <a:pt x="201" y="226"/>
                    <a:pt x="126" y="426"/>
                    <a:pt x="26" y="602"/>
                  </a:cubicBezTo>
                  <a:cubicBezTo>
                    <a:pt x="1" y="652"/>
                    <a:pt x="26" y="702"/>
                    <a:pt x="51" y="702"/>
                  </a:cubicBezTo>
                  <a:cubicBezTo>
                    <a:pt x="61" y="712"/>
                    <a:pt x="76" y="718"/>
                    <a:pt x="91" y="718"/>
                  </a:cubicBezTo>
                  <a:cubicBezTo>
                    <a:pt x="113" y="718"/>
                    <a:pt x="137" y="706"/>
                    <a:pt x="151" y="677"/>
                  </a:cubicBezTo>
                  <a:cubicBezTo>
                    <a:pt x="251" y="501"/>
                    <a:pt x="327" y="301"/>
                    <a:pt x="427" y="100"/>
                  </a:cubicBezTo>
                  <a:cubicBezTo>
                    <a:pt x="452" y="75"/>
                    <a:pt x="427" y="25"/>
                    <a:pt x="4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5963;p72">
              <a:extLst>
                <a:ext uri="{FF2B5EF4-FFF2-40B4-BE49-F238E27FC236}">
                  <a16:creationId xmlns:a16="http://schemas.microsoft.com/office/drawing/2014/main" id="{7AA74D95-F17A-1436-9440-825D511F3720}"/>
                </a:ext>
              </a:extLst>
            </p:cNvPr>
            <p:cNvSpPr/>
            <p:nvPr/>
          </p:nvSpPr>
          <p:spPr>
            <a:xfrm>
              <a:off x="6484074" y="3131117"/>
              <a:ext cx="23555" cy="33717"/>
            </a:xfrm>
            <a:custGeom>
              <a:avLst/>
              <a:gdLst/>
              <a:ahLst/>
              <a:cxnLst/>
              <a:rect l="l" t="t" r="r" b="b"/>
              <a:pathLst>
                <a:path w="452" h="647" extrusionOk="0">
                  <a:moveTo>
                    <a:pt x="377" y="1"/>
                  </a:moveTo>
                  <a:cubicBezTo>
                    <a:pt x="358" y="1"/>
                    <a:pt x="339" y="7"/>
                    <a:pt x="326" y="20"/>
                  </a:cubicBezTo>
                  <a:cubicBezTo>
                    <a:pt x="176" y="170"/>
                    <a:pt x="76" y="346"/>
                    <a:pt x="1" y="546"/>
                  </a:cubicBezTo>
                  <a:cubicBezTo>
                    <a:pt x="1" y="596"/>
                    <a:pt x="26" y="621"/>
                    <a:pt x="51" y="646"/>
                  </a:cubicBezTo>
                  <a:cubicBezTo>
                    <a:pt x="101" y="646"/>
                    <a:pt x="126" y="621"/>
                    <a:pt x="151" y="596"/>
                  </a:cubicBezTo>
                  <a:cubicBezTo>
                    <a:pt x="201" y="421"/>
                    <a:pt x="301" y="245"/>
                    <a:pt x="427" y="120"/>
                  </a:cubicBezTo>
                  <a:cubicBezTo>
                    <a:pt x="452" y="95"/>
                    <a:pt x="452" y="45"/>
                    <a:pt x="427" y="20"/>
                  </a:cubicBezTo>
                  <a:cubicBezTo>
                    <a:pt x="414" y="7"/>
                    <a:pt x="395" y="1"/>
                    <a:pt x="37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5964;p72">
              <a:extLst>
                <a:ext uri="{FF2B5EF4-FFF2-40B4-BE49-F238E27FC236}">
                  <a16:creationId xmlns:a16="http://schemas.microsoft.com/office/drawing/2014/main" id="{73C09C2A-A63C-EC5C-6F95-9E73A03BECA0}"/>
                </a:ext>
              </a:extLst>
            </p:cNvPr>
            <p:cNvSpPr/>
            <p:nvPr/>
          </p:nvSpPr>
          <p:spPr>
            <a:xfrm>
              <a:off x="6597729" y="2672225"/>
              <a:ext cx="38824" cy="27203"/>
            </a:xfrm>
            <a:custGeom>
              <a:avLst/>
              <a:gdLst/>
              <a:ahLst/>
              <a:cxnLst/>
              <a:rect l="l" t="t" r="r" b="b"/>
              <a:pathLst>
                <a:path w="745" h="522" extrusionOk="0">
                  <a:moveTo>
                    <a:pt x="643" y="1"/>
                  </a:moveTo>
                  <a:cubicBezTo>
                    <a:pt x="638" y="1"/>
                    <a:pt x="632" y="2"/>
                    <a:pt x="627" y="4"/>
                  </a:cubicBezTo>
                  <a:cubicBezTo>
                    <a:pt x="376" y="79"/>
                    <a:pt x="176" y="204"/>
                    <a:pt x="25" y="430"/>
                  </a:cubicBezTo>
                  <a:cubicBezTo>
                    <a:pt x="0" y="455"/>
                    <a:pt x="25" y="505"/>
                    <a:pt x="50" y="505"/>
                  </a:cubicBezTo>
                  <a:cubicBezTo>
                    <a:pt x="71" y="515"/>
                    <a:pt x="87" y="521"/>
                    <a:pt x="101" y="521"/>
                  </a:cubicBezTo>
                  <a:cubicBezTo>
                    <a:pt x="121" y="521"/>
                    <a:pt x="136" y="509"/>
                    <a:pt x="150" y="480"/>
                  </a:cubicBezTo>
                  <a:cubicBezTo>
                    <a:pt x="276" y="330"/>
                    <a:pt x="451" y="204"/>
                    <a:pt x="652" y="154"/>
                  </a:cubicBezTo>
                  <a:cubicBezTo>
                    <a:pt x="744" y="131"/>
                    <a:pt x="709" y="1"/>
                    <a:pt x="6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5965;p72">
              <a:extLst>
                <a:ext uri="{FF2B5EF4-FFF2-40B4-BE49-F238E27FC236}">
                  <a16:creationId xmlns:a16="http://schemas.microsoft.com/office/drawing/2014/main" id="{08595CFD-EE23-5333-E5E5-B27D0FE63C62}"/>
                </a:ext>
              </a:extLst>
            </p:cNvPr>
            <p:cNvSpPr/>
            <p:nvPr/>
          </p:nvSpPr>
          <p:spPr>
            <a:xfrm>
              <a:off x="6634259" y="2658051"/>
              <a:ext cx="9224" cy="7869"/>
            </a:xfrm>
            <a:custGeom>
              <a:avLst/>
              <a:gdLst/>
              <a:ahLst/>
              <a:cxnLst/>
              <a:rect l="l" t="t" r="r" b="b"/>
              <a:pathLst>
                <a:path w="177" h="151" extrusionOk="0">
                  <a:moveTo>
                    <a:pt x="101" y="0"/>
                  </a:moveTo>
                  <a:cubicBezTo>
                    <a:pt x="1" y="0"/>
                    <a:pt x="1" y="150"/>
                    <a:pt x="101" y="150"/>
                  </a:cubicBezTo>
                  <a:cubicBezTo>
                    <a:pt x="176" y="150"/>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5966;p72">
              <a:extLst>
                <a:ext uri="{FF2B5EF4-FFF2-40B4-BE49-F238E27FC236}">
                  <a16:creationId xmlns:a16="http://schemas.microsoft.com/office/drawing/2014/main" id="{C10757C2-6E3F-E224-5243-E70D6B74F685}"/>
                </a:ext>
              </a:extLst>
            </p:cNvPr>
            <p:cNvSpPr/>
            <p:nvPr/>
          </p:nvSpPr>
          <p:spPr>
            <a:xfrm>
              <a:off x="6489285" y="2774728"/>
              <a:ext cx="20949" cy="31789"/>
            </a:xfrm>
            <a:custGeom>
              <a:avLst/>
              <a:gdLst/>
              <a:ahLst/>
              <a:cxnLst/>
              <a:rect l="l" t="t" r="r" b="b"/>
              <a:pathLst>
                <a:path w="402" h="610" extrusionOk="0">
                  <a:moveTo>
                    <a:pt x="311" y="0"/>
                  </a:moveTo>
                  <a:cubicBezTo>
                    <a:pt x="289" y="0"/>
                    <a:pt x="266" y="12"/>
                    <a:pt x="252" y="42"/>
                  </a:cubicBezTo>
                  <a:cubicBezTo>
                    <a:pt x="176" y="192"/>
                    <a:pt x="101" y="342"/>
                    <a:pt x="26" y="493"/>
                  </a:cubicBezTo>
                  <a:cubicBezTo>
                    <a:pt x="1" y="543"/>
                    <a:pt x="26" y="568"/>
                    <a:pt x="51" y="593"/>
                  </a:cubicBezTo>
                  <a:cubicBezTo>
                    <a:pt x="61" y="603"/>
                    <a:pt x="76" y="610"/>
                    <a:pt x="92" y="610"/>
                  </a:cubicBezTo>
                  <a:cubicBezTo>
                    <a:pt x="113" y="610"/>
                    <a:pt x="137" y="597"/>
                    <a:pt x="151" y="568"/>
                  </a:cubicBezTo>
                  <a:cubicBezTo>
                    <a:pt x="226" y="418"/>
                    <a:pt x="302" y="267"/>
                    <a:pt x="377" y="117"/>
                  </a:cubicBezTo>
                  <a:cubicBezTo>
                    <a:pt x="402" y="67"/>
                    <a:pt x="402" y="42"/>
                    <a:pt x="352" y="17"/>
                  </a:cubicBezTo>
                  <a:cubicBezTo>
                    <a:pt x="341" y="6"/>
                    <a:pt x="327" y="0"/>
                    <a:pt x="31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5967;p72">
              <a:extLst>
                <a:ext uri="{FF2B5EF4-FFF2-40B4-BE49-F238E27FC236}">
                  <a16:creationId xmlns:a16="http://schemas.microsoft.com/office/drawing/2014/main" id="{B173BB86-6A5B-A2D0-5400-B27E84C7C621}"/>
                </a:ext>
              </a:extLst>
            </p:cNvPr>
            <p:cNvSpPr/>
            <p:nvPr/>
          </p:nvSpPr>
          <p:spPr>
            <a:xfrm>
              <a:off x="6511484" y="2782858"/>
              <a:ext cx="18344" cy="27568"/>
            </a:xfrm>
            <a:custGeom>
              <a:avLst/>
              <a:gdLst/>
              <a:ahLst/>
              <a:cxnLst/>
              <a:rect l="l" t="t" r="r" b="b"/>
              <a:pathLst>
                <a:path w="352" h="529" extrusionOk="0">
                  <a:moveTo>
                    <a:pt x="284" y="1"/>
                  </a:moveTo>
                  <a:cubicBezTo>
                    <a:pt x="252" y="1"/>
                    <a:pt x="227" y="18"/>
                    <a:pt x="227" y="36"/>
                  </a:cubicBezTo>
                  <a:lnTo>
                    <a:pt x="26" y="412"/>
                  </a:lnTo>
                  <a:cubicBezTo>
                    <a:pt x="1" y="462"/>
                    <a:pt x="26" y="512"/>
                    <a:pt x="51" y="512"/>
                  </a:cubicBezTo>
                  <a:cubicBezTo>
                    <a:pt x="61" y="523"/>
                    <a:pt x="76" y="529"/>
                    <a:pt x="92" y="529"/>
                  </a:cubicBezTo>
                  <a:cubicBezTo>
                    <a:pt x="113" y="529"/>
                    <a:pt x="137" y="517"/>
                    <a:pt x="151" y="487"/>
                  </a:cubicBezTo>
                  <a:cubicBezTo>
                    <a:pt x="227" y="362"/>
                    <a:pt x="277" y="237"/>
                    <a:pt x="352" y="111"/>
                  </a:cubicBezTo>
                  <a:cubicBezTo>
                    <a:pt x="352" y="86"/>
                    <a:pt x="352" y="36"/>
                    <a:pt x="327" y="11"/>
                  </a:cubicBezTo>
                  <a:cubicBezTo>
                    <a:pt x="312" y="4"/>
                    <a:pt x="297" y="1"/>
                    <a:pt x="28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5968;p72">
              <a:extLst>
                <a:ext uri="{FF2B5EF4-FFF2-40B4-BE49-F238E27FC236}">
                  <a16:creationId xmlns:a16="http://schemas.microsoft.com/office/drawing/2014/main" id="{A21F8E05-C781-1F93-E81C-CAD7E8BD9D69}"/>
                </a:ext>
              </a:extLst>
            </p:cNvPr>
            <p:cNvSpPr/>
            <p:nvPr/>
          </p:nvSpPr>
          <p:spPr>
            <a:xfrm>
              <a:off x="6238525" y="3199696"/>
              <a:ext cx="21731" cy="160037"/>
            </a:xfrm>
            <a:custGeom>
              <a:avLst/>
              <a:gdLst/>
              <a:ahLst/>
              <a:cxnLst/>
              <a:rect l="l" t="t" r="r" b="b"/>
              <a:pathLst>
                <a:path w="417" h="3071" extrusionOk="0">
                  <a:moveTo>
                    <a:pt x="126" y="1"/>
                  </a:moveTo>
                  <a:cubicBezTo>
                    <a:pt x="89" y="1"/>
                    <a:pt x="51" y="20"/>
                    <a:pt x="51" y="57"/>
                  </a:cubicBezTo>
                  <a:cubicBezTo>
                    <a:pt x="1" y="1060"/>
                    <a:pt x="76" y="2062"/>
                    <a:pt x="251" y="3015"/>
                  </a:cubicBezTo>
                  <a:cubicBezTo>
                    <a:pt x="262" y="3055"/>
                    <a:pt x="292" y="3071"/>
                    <a:pt x="322" y="3071"/>
                  </a:cubicBezTo>
                  <a:cubicBezTo>
                    <a:pt x="369" y="3071"/>
                    <a:pt x="417" y="3035"/>
                    <a:pt x="402" y="2990"/>
                  </a:cubicBezTo>
                  <a:cubicBezTo>
                    <a:pt x="226" y="2012"/>
                    <a:pt x="151" y="1035"/>
                    <a:pt x="201" y="57"/>
                  </a:cubicBezTo>
                  <a:cubicBezTo>
                    <a:pt x="201" y="20"/>
                    <a:pt x="164"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5969;p72">
              <a:extLst>
                <a:ext uri="{FF2B5EF4-FFF2-40B4-BE49-F238E27FC236}">
                  <a16:creationId xmlns:a16="http://schemas.microsoft.com/office/drawing/2014/main" id="{4AB16F65-08DA-ADCC-2BF2-835C46E216AD}"/>
                </a:ext>
              </a:extLst>
            </p:cNvPr>
            <p:cNvSpPr/>
            <p:nvPr/>
          </p:nvSpPr>
          <p:spPr>
            <a:xfrm>
              <a:off x="6228102" y="3179164"/>
              <a:ext cx="10475" cy="9172"/>
            </a:xfrm>
            <a:custGeom>
              <a:avLst/>
              <a:gdLst/>
              <a:ahLst/>
              <a:cxnLst/>
              <a:rect l="l" t="t" r="r" b="b"/>
              <a:pathLst>
                <a:path w="201" h="176" extrusionOk="0">
                  <a:moveTo>
                    <a:pt x="50" y="0"/>
                  </a:moveTo>
                  <a:cubicBezTo>
                    <a:pt x="50" y="0"/>
                    <a:pt x="50" y="25"/>
                    <a:pt x="25" y="25"/>
                  </a:cubicBezTo>
                  <a:lnTo>
                    <a:pt x="25" y="50"/>
                  </a:lnTo>
                  <a:cubicBezTo>
                    <a:pt x="25" y="50"/>
                    <a:pt x="0" y="50"/>
                    <a:pt x="0" y="75"/>
                  </a:cubicBezTo>
                  <a:cubicBezTo>
                    <a:pt x="0" y="75"/>
                    <a:pt x="0" y="75"/>
                    <a:pt x="25" y="100"/>
                  </a:cubicBezTo>
                  <a:cubicBezTo>
                    <a:pt x="25" y="100"/>
                    <a:pt x="25" y="125"/>
                    <a:pt x="25" y="125"/>
                  </a:cubicBezTo>
                  <a:lnTo>
                    <a:pt x="76" y="175"/>
                  </a:lnTo>
                  <a:lnTo>
                    <a:pt x="176" y="175"/>
                  </a:lnTo>
                  <a:cubicBezTo>
                    <a:pt x="176" y="150"/>
                    <a:pt x="176" y="150"/>
                    <a:pt x="176" y="150"/>
                  </a:cubicBezTo>
                  <a:cubicBezTo>
                    <a:pt x="201" y="150"/>
                    <a:pt x="201" y="125"/>
                    <a:pt x="201" y="125"/>
                  </a:cubicBezTo>
                  <a:cubicBezTo>
                    <a:pt x="201" y="100"/>
                    <a:pt x="201" y="100"/>
                    <a:pt x="201" y="100"/>
                  </a:cubicBezTo>
                  <a:cubicBezTo>
                    <a:pt x="176" y="75"/>
                    <a:pt x="176" y="75"/>
                    <a:pt x="176" y="50"/>
                  </a:cubicBezTo>
                  <a:cubicBezTo>
                    <a:pt x="151" y="50"/>
                    <a:pt x="151" y="25"/>
                    <a:pt x="126" y="25"/>
                  </a:cubicBezTo>
                  <a:cubicBezTo>
                    <a:pt x="12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5970;p72">
              <a:extLst>
                <a:ext uri="{FF2B5EF4-FFF2-40B4-BE49-F238E27FC236}">
                  <a16:creationId xmlns:a16="http://schemas.microsoft.com/office/drawing/2014/main" id="{83EC0F38-CE95-E670-131A-F7E1E196AE66}"/>
                </a:ext>
              </a:extLst>
            </p:cNvPr>
            <p:cNvSpPr/>
            <p:nvPr/>
          </p:nvSpPr>
          <p:spPr>
            <a:xfrm>
              <a:off x="6404395" y="3283960"/>
              <a:ext cx="11308" cy="41846"/>
            </a:xfrm>
            <a:custGeom>
              <a:avLst/>
              <a:gdLst/>
              <a:ahLst/>
              <a:cxnLst/>
              <a:rect l="l" t="t" r="r" b="b"/>
              <a:pathLst>
                <a:path w="217" h="803" extrusionOk="0">
                  <a:moveTo>
                    <a:pt x="137" y="0"/>
                  </a:moveTo>
                  <a:cubicBezTo>
                    <a:pt x="111" y="0"/>
                    <a:pt x="86" y="15"/>
                    <a:pt x="76" y="44"/>
                  </a:cubicBezTo>
                  <a:cubicBezTo>
                    <a:pt x="1" y="270"/>
                    <a:pt x="1" y="520"/>
                    <a:pt x="76" y="746"/>
                  </a:cubicBezTo>
                  <a:cubicBezTo>
                    <a:pt x="86" y="786"/>
                    <a:pt x="112" y="802"/>
                    <a:pt x="138" y="802"/>
                  </a:cubicBezTo>
                  <a:cubicBezTo>
                    <a:pt x="177" y="802"/>
                    <a:pt x="216" y="766"/>
                    <a:pt x="201" y="721"/>
                  </a:cubicBezTo>
                  <a:cubicBezTo>
                    <a:pt x="151" y="495"/>
                    <a:pt x="151" y="295"/>
                    <a:pt x="201" y="94"/>
                  </a:cubicBezTo>
                  <a:cubicBezTo>
                    <a:pt x="217" y="34"/>
                    <a:pt x="177" y="0"/>
                    <a:pt x="13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5971;p72">
              <a:extLst>
                <a:ext uri="{FF2B5EF4-FFF2-40B4-BE49-F238E27FC236}">
                  <a16:creationId xmlns:a16="http://schemas.microsoft.com/office/drawing/2014/main" id="{2263ACB6-DA23-2E3C-33CA-1A0DFEF11605}"/>
                </a:ext>
              </a:extLst>
            </p:cNvPr>
            <p:cNvSpPr/>
            <p:nvPr/>
          </p:nvSpPr>
          <p:spPr>
            <a:xfrm>
              <a:off x="6425292" y="3291464"/>
              <a:ext cx="10527" cy="34029"/>
            </a:xfrm>
            <a:custGeom>
              <a:avLst/>
              <a:gdLst/>
              <a:ahLst/>
              <a:cxnLst/>
              <a:rect l="l" t="t" r="r" b="b"/>
              <a:pathLst>
                <a:path w="202" h="653" extrusionOk="0">
                  <a:moveTo>
                    <a:pt x="126" y="0"/>
                  </a:moveTo>
                  <a:cubicBezTo>
                    <a:pt x="76" y="0"/>
                    <a:pt x="51" y="51"/>
                    <a:pt x="51" y="76"/>
                  </a:cubicBezTo>
                  <a:cubicBezTo>
                    <a:pt x="26" y="251"/>
                    <a:pt x="26" y="427"/>
                    <a:pt x="1" y="577"/>
                  </a:cubicBezTo>
                  <a:cubicBezTo>
                    <a:pt x="1" y="627"/>
                    <a:pt x="51" y="652"/>
                    <a:pt x="76" y="652"/>
                  </a:cubicBezTo>
                  <a:cubicBezTo>
                    <a:pt x="126" y="652"/>
                    <a:pt x="151" y="627"/>
                    <a:pt x="151" y="577"/>
                  </a:cubicBezTo>
                  <a:cubicBezTo>
                    <a:pt x="176" y="427"/>
                    <a:pt x="176" y="251"/>
                    <a:pt x="201" y="76"/>
                  </a:cubicBezTo>
                  <a:cubicBezTo>
                    <a:pt x="201" y="51"/>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5972;p72">
              <a:extLst>
                <a:ext uri="{FF2B5EF4-FFF2-40B4-BE49-F238E27FC236}">
                  <a16:creationId xmlns:a16="http://schemas.microsoft.com/office/drawing/2014/main" id="{B5FBBB78-CB83-3AFE-2DB2-074455163338}"/>
                </a:ext>
              </a:extLst>
            </p:cNvPr>
            <p:cNvSpPr/>
            <p:nvPr/>
          </p:nvSpPr>
          <p:spPr>
            <a:xfrm>
              <a:off x="6054363" y="3473019"/>
              <a:ext cx="935211" cy="888153"/>
            </a:xfrm>
            <a:custGeom>
              <a:avLst/>
              <a:gdLst/>
              <a:ahLst/>
              <a:cxnLst/>
              <a:rect l="l" t="t" r="r" b="b"/>
              <a:pathLst>
                <a:path w="17946" h="17043" extrusionOk="0">
                  <a:moveTo>
                    <a:pt x="12758" y="0"/>
                  </a:moveTo>
                  <a:lnTo>
                    <a:pt x="4061" y="50"/>
                  </a:lnTo>
                  <a:cubicBezTo>
                    <a:pt x="1831" y="4862"/>
                    <a:pt x="452" y="10050"/>
                    <a:pt x="1" y="15339"/>
                  </a:cubicBezTo>
                  <a:lnTo>
                    <a:pt x="17946" y="17043"/>
                  </a:lnTo>
                  <a:cubicBezTo>
                    <a:pt x="16618" y="11253"/>
                    <a:pt x="14888" y="5564"/>
                    <a:pt x="12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5973;p72">
              <a:extLst>
                <a:ext uri="{FF2B5EF4-FFF2-40B4-BE49-F238E27FC236}">
                  <a16:creationId xmlns:a16="http://schemas.microsoft.com/office/drawing/2014/main" id="{4CCC3811-63D4-2F8F-844B-2010B2D62E7E}"/>
                </a:ext>
              </a:extLst>
            </p:cNvPr>
            <p:cNvSpPr/>
            <p:nvPr/>
          </p:nvSpPr>
          <p:spPr>
            <a:xfrm>
              <a:off x="6050455" y="3469059"/>
              <a:ext cx="943340" cy="896074"/>
            </a:xfrm>
            <a:custGeom>
              <a:avLst/>
              <a:gdLst/>
              <a:ahLst/>
              <a:cxnLst/>
              <a:rect l="l" t="t" r="r" b="b"/>
              <a:pathLst>
                <a:path w="18102" h="17195" extrusionOk="0">
                  <a:moveTo>
                    <a:pt x="12683" y="151"/>
                  </a:moveTo>
                  <a:cubicBezTo>
                    <a:pt x="12716" y="151"/>
                    <a:pt x="12749" y="163"/>
                    <a:pt x="12775" y="163"/>
                  </a:cubicBezTo>
                  <a:cubicBezTo>
                    <a:pt x="12777" y="163"/>
                    <a:pt x="12779" y="162"/>
                    <a:pt x="12781" y="162"/>
                  </a:cubicBezTo>
                  <a:lnTo>
                    <a:pt x="12781" y="162"/>
                  </a:lnTo>
                  <a:cubicBezTo>
                    <a:pt x="13599" y="2322"/>
                    <a:pt x="14368" y="4483"/>
                    <a:pt x="15064" y="6693"/>
                  </a:cubicBezTo>
                  <a:cubicBezTo>
                    <a:pt x="15790" y="8873"/>
                    <a:pt x="16442" y="11104"/>
                    <a:pt x="17018" y="13334"/>
                  </a:cubicBezTo>
                  <a:cubicBezTo>
                    <a:pt x="17337" y="14558"/>
                    <a:pt x="17655" y="15806"/>
                    <a:pt x="17926" y="17031"/>
                  </a:cubicBezTo>
                  <a:lnTo>
                    <a:pt x="17926" y="17031"/>
                  </a:lnTo>
                  <a:cubicBezTo>
                    <a:pt x="17800" y="17018"/>
                    <a:pt x="17665" y="17014"/>
                    <a:pt x="17545" y="16994"/>
                  </a:cubicBezTo>
                  <a:cubicBezTo>
                    <a:pt x="17119" y="16943"/>
                    <a:pt x="16668" y="16918"/>
                    <a:pt x="16241" y="16868"/>
                  </a:cubicBezTo>
                  <a:cubicBezTo>
                    <a:pt x="15590" y="16818"/>
                    <a:pt x="14938" y="16743"/>
                    <a:pt x="14312" y="16693"/>
                  </a:cubicBezTo>
                  <a:lnTo>
                    <a:pt x="11956" y="16467"/>
                  </a:lnTo>
                  <a:cubicBezTo>
                    <a:pt x="11079" y="16392"/>
                    <a:pt x="10226" y="16292"/>
                    <a:pt x="9374" y="16217"/>
                  </a:cubicBezTo>
                  <a:cubicBezTo>
                    <a:pt x="8497" y="16141"/>
                    <a:pt x="7620" y="16066"/>
                    <a:pt x="6768" y="15966"/>
                  </a:cubicBezTo>
                  <a:cubicBezTo>
                    <a:pt x="5966" y="15891"/>
                    <a:pt x="5139" y="15816"/>
                    <a:pt x="4337" y="15740"/>
                  </a:cubicBezTo>
                  <a:cubicBezTo>
                    <a:pt x="3660" y="15690"/>
                    <a:pt x="2958" y="15615"/>
                    <a:pt x="2282" y="15540"/>
                  </a:cubicBezTo>
                  <a:cubicBezTo>
                    <a:pt x="1780" y="15490"/>
                    <a:pt x="1304" y="15465"/>
                    <a:pt x="803" y="15415"/>
                  </a:cubicBezTo>
                  <a:cubicBezTo>
                    <a:pt x="596" y="15392"/>
                    <a:pt x="368" y="15348"/>
                    <a:pt x="158" y="15340"/>
                  </a:cubicBezTo>
                  <a:lnTo>
                    <a:pt x="158" y="15340"/>
                  </a:lnTo>
                  <a:cubicBezTo>
                    <a:pt x="334" y="13310"/>
                    <a:pt x="658" y="11280"/>
                    <a:pt x="1104" y="9299"/>
                  </a:cubicBezTo>
                  <a:cubicBezTo>
                    <a:pt x="1555" y="7294"/>
                    <a:pt x="2131" y="5314"/>
                    <a:pt x="2858" y="3384"/>
                  </a:cubicBezTo>
                  <a:cubicBezTo>
                    <a:pt x="3256" y="2290"/>
                    <a:pt x="3703" y="1246"/>
                    <a:pt x="4199" y="201"/>
                  </a:cubicBezTo>
                  <a:lnTo>
                    <a:pt x="5013" y="201"/>
                  </a:lnTo>
                  <a:cubicBezTo>
                    <a:pt x="5690" y="201"/>
                    <a:pt x="6392" y="201"/>
                    <a:pt x="7069" y="176"/>
                  </a:cubicBezTo>
                  <a:lnTo>
                    <a:pt x="9600" y="176"/>
                  </a:lnTo>
                  <a:cubicBezTo>
                    <a:pt x="10302" y="176"/>
                    <a:pt x="11028" y="176"/>
                    <a:pt x="11755" y="151"/>
                  </a:cubicBezTo>
                  <a:close/>
                  <a:moveTo>
                    <a:pt x="12833" y="1"/>
                  </a:moveTo>
                  <a:lnTo>
                    <a:pt x="11956" y="26"/>
                  </a:lnTo>
                  <a:lnTo>
                    <a:pt x="9876" y="26"/>
                  </a:lnTo>
                  <a:cubicBezTo>
                    <a:pt x="9048" y="26"/>
                    <a:pt x="8221" y="26"/>
                    <a:pt x="7369" y="51"/>
                  </a:cubicBezTo>
                  <a:lnTo>
                    <a:pt x="4136" y="51"/>
                  </a:lnTo>
                  <a:cubicBezTo>
                    <a:pt x="4111" y="51"/>
                    <a:pt x="4086" y="76"/>
                    <a:pt x="4086" y="101"/>
                  </a:cubicBezTo>
                  <a:cubicBezTo>
                    <a:pt x="3209" y="1981"/>
                    <a:pt x="2457" y="3911"/>
                    <a:pt x="1855" y="5916"/>
                  </a:cubicBezTo>
                  <a:cubicBezTo>
                    <a:pt x="1254" y="7896"/>
                    <a:pt x="778" y="9901"/>
                    <a:pt x="427" y="11956"/>
                  </a:cubicBezTo>
                  <a:cubicBezTo>
                    <a:pt x="251" y="13109"/>
                    <a:pt x="101" y="14262"/>
                    <a:pt x="1" y="15415"/>
                  </a:cubicBezTo>
                  <a:cubicBezTo>
                    <a:pt x="1" y="15465"/>
                    <a:pt x="26" y="15490"/>
                    <a:pt x="76" y="15490"/>
                  </a:cubicBezTo>
                  <a:cubicBezTo>
                    <a:pt x="226" y="15490"/>
                    <a:pt x="402" y="15515"/>
                    <a:pt x="552" y="15540"/>
                  </a:cubicBezTo>
                  <a:cubicBezTo>
                    <a:pt x="978" y="15565"/>
                    <a:pt x="1429" y="15615"/>
                    <a:pt x="1855" y="15665"/>
                  </a:cubicBezTo>
                  <a:cubicBezTo>
                    <a:pt x="2507" y="15715"/>
                    <a:pt x="3159" y="15765"/>
                    <a:pt x="3785" y="15841"/>
                  </a:cubicBezTo>
                  <a:cubicBezTo>
                    <a:pt x="4587" y="15916"/>
                    <a:pt x="5364" y="15991"/>
                    <a:pt x="6141" y="16066"/>
                  </a:cubicBezTo>
                  <a:cubicBezTo>
                    <a:pt x="7018" y="16141"/>
                    <a:pt x="7871" y="16217"/>
                    <a:pt x="8723" y="16292"/>
                  </a:cubicBezTo>
                  <a:cubicBezTo>
                    <a:pt x="9600" y="16392"/>
                    <a:pt x="10477" y="16467"/>
                    <a:pt x="11329" y="16542"/>
                  </a:cubicBezTo>
                  <a:cubicBezTo>
                    <a:pt x="12156" y="16618"/>
                    <a:pt x="12958" y="16693"/>
                    <a:pt x="13760" y="16768"/>
                  </a:cubicBezTo>
                  <a:cubicBezTo>
                    <a:pt x="14462" y="16843"/>
                    <a:pt x="15139" y="16918"/>
                    <a:pt x="15815" y="16969"/>
                  </a:cubicBezTo>
                  <a:cubicBezTo>
                    <a:pt x="16317" y="17019"/>
                    <a:pt x="16793" y="17069"/>
                    <a:pt x="17294" y="17119"/>
                  </a:cubicBezTo>
                  <a:cubicBezTo>
                    <a:pt x="17514" y="17143"/>
                    <a:pt x="17758" y="17168"/>
                    <a:pt x="17980" y="17169"/>
                  </a:cubicBezTo>
                  <a:lnTo>
                    <a:pt x="17980" y="17169"/>
                  </a:lnTo>
                  <a:cubicBezTo>
                    <a:pt x="17988" y="17175"/>
                    <a:pt x="17998" y="17179"/>
                    <a:pt x="18008" y="17181"/>
                  </a:cubicBezTo>
                  <a:lnTo>
                    <a:pt x="18008" y="17181"/>
                  </a:lnTo>
                  <a:cubicBezTo>
                    <a:pt x="18014" y="17187"/>
                    <a:pt x="18021" y="17194"/>
                    <a:pt x="18021" y="17194"/>
                  </a:cubicBezTo>
                  <a:cubicBezTo>
                    <a:pt x="18058" y="17194"/>
                    <a:pt x="18082" y="17173"/>
                    <a:pt x="18091" y="17147"/>
                  </a:cubicBezTo>
                  <a:lnTo>
                    <a:pt x="18091" y="17147"/>
                  </a:lnTo>
                  <a:cubicBezTo>
                    <a:pt x="18099" y="17133"/>
                    <a:pt x="18101" y="17115"/>
                    <a:pt x="18096" y="17094"/>
                  </a:cubicBezTo>
                  <a:cubicBezTo>
                    <a:pt x="17570" y="14838"/>
                    <a:pt x="16993" y="12583"/>
                    <a:pt x="16342" y="10352"/>
                  </a:cubicBezTo>
                  <a:cubicBezTo>
                    <a:pt x="15690" y="8121"/>
                    <a:pt x="14988" y="5916"/>
                    <a:pt x="14236" y="3735"/>
                  </a:cubicBezTo>
                  <a:cubicBezTo>
                    <a:pt x="13810" y="2507"/>
                    <a:pt x="13359" y="1279"/>
                    <a:pt x="12883" y="76"/>
                  </a:cubicBezTo>
                  <a:cubicBezTo>
                    <a:pt x="12883" y="26"/>
                    <a:pt x="12858" y="1"/>
                    <a:pt x="128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5974;p72">
              <a:extLst>
                <a:ext uri="{FF2B5EF4-FFF2-40B4-BE49-F238E27FC236}">
                  <a16:creationId xmlns:a16="http://schemas.microsoft.com/office/drawing/2014/main" id="{B3524E73-06D5-7FD5-F753-24D9E2219E18}"/>
                </a:ext>
              </a:extLst>
            </p:cNvPr>
            <p:cNvSpPr/>
            <p:nvPr/>
          </p:nvSpPr>
          <p:spPr>
            <a:xfrm>
              <a:off x="6072654" y="3627060"/>
              <a:ext cx="226012" cy="749951"/>
            </a:xfrm>
            <a:custGeom>
              <a:avLst/>
              <a:gdLst/>
              <a:ahLst/>
              <a:cxnLst/>
              <a:rect l="l" t="t" r="r" b="b"/>
              <a:pathLst>
                <a:path w="4337" h="14391" extrusionOk="0">
                  <a:moveTo>
                    <a:pt x="3944" y="0"/>
                  </a:moveTo>
                  <a:cubicBezTo>
                    <a:pt x="3925" y="0"/>
                    <a:pt x="3904" y="8"/>
                    <a:pt x="3886" y="27"/>
                  </a:cubicBezTo>
                  <a:cubicBezTo>
                    <a:pt x="3359" y="553"/>
                    <a:pt x="2833" y="1054"/>
                    <a:pt x="2282" y="1581"/>
                  </a:cubicBezTo>
                  <a:cubicBezTo>
                    <a:pt x="2181" y="1681"/>
                    <a:pt x="2056" y="1781"/>
                    <a:pt x="2056" y="1931"/>
                  </a:cubicBezTo>
                  <a:cubicBezTo>
                    <a:pt x="2031" y="2057"/>
                    <a:pt x="2106" y="2157"/>
                    <a:pt x="2206" y="2257"/>
                  </a:cubicBezTo>
                  <a:cubicBezTo>
                    <a:pt x="2332" y="2332"/>
                    <a:pt x="2482" y="2408"/>
                    <a:pt x="2607" y="2483"/>
                  </a:cubicBezTo>
                  <a:cubicBezTo>
                    <a:pt x="2783" y="2583"/>
                    <a:pt x="2933" y="2658"/>
                    <a:pt x="3109" y="2759"/>
                  </a:cubicBezTo>
                  <a:cubicBezTo>
                    <a:pt x="3430" y="2942"/>
                    <a:pt x="3771" y="3125"/>
                    <a:pt x="4115" y="3309"/>
                  </a:cubicBezTo>
                  <a:lnTo>
                    <a:pt x="4115" y="3309"/>
                  </a:lnTo>
                  <a:cubicBezTo>
                    <a:pt x="3496" y="3783"/>
                    <a:pt x="2875" y="4237"/>
                    <a:pt x="2231" y="4713"/>
                  </a:cubicBezTo>
                  <a:cubicBezTo>
                    <a:pt x="2031" y="4864"/>
                    <a:pt x="1680" y="5089"/>
                    <a:pt x="1856" y="5390"/>
                  </a:cubicBezTo>
                  <a:cubicBezTo>
                    <a:pt x="1931" y="5540"/>
                    <a:pt x="2081" y="5641"/>
                    <a:pt x="2206" y="5741"/>
                  </a:cubicBezTo>
                  <a:lnTo>
                    <a:pt x="2683" y="6167"/>
                  </a:lnTo>
                  <a:lnTo>
                    <a:pt x="3653" y="7019"/>
                  </a:lnTo>
                  <a:lnTo>
                    <a:pt x="3653" y="7019"/>
                  </a:lnTo>
                  <a:lnTo>
                    <a:pt x="728" y="8774"/>
                  </a:lnTo>
                  <a:cubicBezTo>
                    <a:pt x="678" y="8799"/>
                    <a:pt x="703" y="8874"/>
                    <a:pt x="753" y="8899"/>
                  </a:cubicBezTo>
                  <a:cubicBezTo>
                    <a:pt x="1667" y="9284"/>
                    <a:pt x="2535" y="9761"/>
                    <a:pt x="3335" y="10353"/>
                  </a:cubicBezTo>
                  <a:lnTo>
                    <a:pt x="3335" y="10353"/>
                  </a:lnTo>
                  <a:cubicBezTo>
                    <a:pt x="2391" y="10836"/>
                    <a:pt x="1447" y="11297"/>
                    <a:pt x="527" y="11781"/>
                  </a:cubicBezTo>
                  <a:cubicBezTo>
                    <a:pt x="352" y="11881"/>
                    <a:pt x="151" y="11957"/>
                    <a:pt x="76" y="12157"/>
                  </a:cubicBezTo>
                  <a:cubicBezTo>
                    <a:pt x="1" y="12332"/>
                    <a:pt x="76" y="12508"/>
                    <a:pt x="201" y="12633"/>
                  </a:cubicBezTo>
                  <a:cubicBezTo>
                    <a:pt x="352" y="12809"/>
                    <a:pt x="552" y="12934"/>
                    <a:pt x="728" y="13059"/>
                  </a:cubicBezTo>
                  <a:cubicBezTo>
                    <a:pt x="928" y="13210"/>
                    <a:pt x="1154" y="13360"/>
                    <a:pt x="1354" y="13510"/>
                  </a:cubicBezTo>
                  <a:cubicBezTo>
                    <a:pt x="1830" y="13811"/>
                    <a:pt x="2332" y="14112"/>
                    <a:pt x="2833" y="14388"/>
                  </a:cubicBezTo>
                  <a:cubicBezTo>
                    <a:pt x="2840" y="14390"/>
                    <a:pt x="2847" y="14391"/>
                    <a:pt x="2853" y="14391"/>
                  </a:cubicBezTo>
                  <a:cubicBezTo>
                    <a:pt x="2920" y="14391"/>
                    <a:pt x="2977" y="14285"/>
                    <a:pt x="2908" y="14262"/>
                  </a:cubicBezTo>
                  <a:cubicBezTo>
                    <a:pt x="2081" y="13811"/>
                    <a:pt x="1279" y="13285"/>
                    <a:pt x="502" y="12733"/>
                  </a:cubicBezTo>
                  <a:cubicBezTo>
                    <a:pt x="377" y="12633"/>
                    <a:pt x="151" y="12458"/>
                    <a:pt x="201" y="12257"/>
                  </a:cubicBezTo>
                  <a:cubicBezTo>
                    <a:pt x="226" y="12057"/>
                    <a:pt x="477" y="11982"/>
                    <a:pt x="627" y="11906"/>
                  </a:cubicBezTo>
                  <a:lnTo>
                    <a:pt x="1956" y="11205"/>
                  </a:lnTo>
                  <a:cubicBezTo>
                    <a:pt x="2482" y="10954"/>
                    <a:pt x="2983" y="10678"/>
                    <a:pt x="3510" y="10428"/>
                  </a:cubicBezTo>
                  <a:cubicBezTo>
                    <a:pt x="3560" y="10403"/>
                    <a:pt x="3535" y="10327"/>
                    <a:pt x="3510" y="10302"/>
                  </a:cubicBezTo>
                  <a:cubicBezTo>
                    <a:pt x="2699" y="9706"/>
                    <a:pt x="1842" y="9201"/>
                    <a:pt x="919" y="8829"/>
                  </a:cubicBezTo>
                  <a:lnTo>
                    <a:pt x="919" y="8829"/>
                  </a:lnTo>
                  <a:cubicBezTo>
                    <a:pt x="1883" y="8251"/>
                    <a:pt x="2846" y="7673"/>
                    <a:pt x="3785" y="7094"/>
                  </a:cubicBezTo>
                  <a:cubicBezTo>
                    <a:pt x="3835" y="7069"/>
                    <a:pt x="3835" y="6994"/>
                    <a:pt x="3810" y="6969"/>
                  </a:cubicBezTo>
                  <a:cubicBezTo>
                    <a:pt x="3259" y="6468"/>
                    <a:pt x="2683" y="5992"/>
                    <a:pt x="2131" y="5490"/>
                  </a:cubicBezTo>
                  <a:cubicBezTo>
                    <a:pt x="2006" y="5390"/>
                    <a:pt x="1906" y="5265"/>
                    <a:pt x="1981" y="5114"/>
                  </a:cubicBezTo>
                  <a:cubicBezTo>
                    <a:pt x="2081" y="4964"/>
                    <a:pt x="2231" y="4889"/>
                    <a:pt x="2357" y="4789"/>
                  </a:cubicBezTo>
                  <a:cubicBezTo>
                    <a:pt x="2658" y="4563"/>
                    <a:pt x="2958" y="4337"/>
                    <a:pt x="3259" y="4112"/>
                  </a:cubicBezTo>
                  <a:cubicBezTo>
                    <a:pt x="3610" y="3861"/>
                    <a:pt x="3936" y="3611"/>
                    <a:pt x="4287" y="3360"/>
                  </a:cubicBezTo>
                  <a:cubicBezTo>
                    <a:pt x="4337" y="3335"/>
                    <a:pt x="4337" y="3260"/>
                    <a:pt x="4287" y="3235"/>
                  </a:cubicBezTo>
                  <a:cubicBezTo>
                    <a:pt x="3685" y="2909"/>
                    <a:pt x="3109" y="2583"/>
                    <a:pt x="2507" y="2257"/>
                  </a:cubicBezTo>
                  <a:cubicBezTo>
                    <a:pt x="2407" y="2207"/>
                    <a:pt x="2231" y="2132"/>
                    <a:pt x="2206" y="2007"/>
                  </a:cubicBezTo>
                  <a:cubicBezTo>
                    <a:pt x="2156" y="1856"/>
                    <a:pt x="2357" y="1731"/>
                    <a:pt x="2457" y="1631"/>
                  </a:cubicBezTo>
                  <a:lnTo>
                    <a:pt x="3159" y="929"/>
                  </a:lnTo>
                  <a:cubicBezTo>
                    <a:pt x="3434" y="653"/>
                    <a:pt x="3710" y="403"/>
                    <a:pt x="3986" y="127"/>
                  </a:cubicBezTo>
                  <a:cubicBezTo>
                    <a:pt x="4042" y="71"/>
                    <a:pt x="4000" y="0"/>
                    <a:pt x="394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5975;p72">
              <a:extLst>
                <a:ext uri="{FF2B5EF4-FFF2-40B4-BE49-F238E27FC236}">
                  <a16:creationId xmlns:a16="http://schemas.microsoft.com/office/drawing/2014/main" id="{CD682434-35D8-EA58-3B9E-2C962A2FE315}"/>
                </a:ext>
              </a:extLst>
            </p:cNvPr>
            <p:cNvSpPr/>
            <p:nvPr/>
          </p:nvSpPr>
          <p:spPr>
            <a:xfrm>
              <a:off x="6242485" y="3627060"/>
              <a:ext cx="227263" cy="749951"/>
            </a:xfrm>
            <a:custGeom>
              <a:avLst/>
              <a:gdLst/>
              <a:ahLst/>
              <a:cxnLst/>
              <a:rect l="l" t="t" r="r" b="b"/>
              <a:pathLst>
                <a:path w="4361" h="14391" extrusionOk="0">
                  <a:moveTo>
                    <a:pt x="3968" y="0"/>
                  </a:moveTo>
                  <a:cubicBezTo>
                    <a:pt x="3949" y="0"/>
                    <a:pt x="3929" y="8"/>
                    <a:pt x="3910" y="27"/>
                  </a:cubicBezTo>
                  <a:cubicBezTo>
                    <a:pt x="3384" y="553"/>
                    <a:pt x="2832" y="1054"/>
                    <a:pt x="2306" y="1581"/>
                  </a:cubicBezTo>
                  <a:cubicBezTo>
                    <a:pt x="2206" y="1681"/>
                    <a:pt x="2080" y="1781"/>
                    <a:pt x="2055" y="1931"/>
                  </a:cubicBezTo>
                  <a:cubicBezTo>
                    <a:pt x="2055" y="2057"/>
                    <a:pt x="2105" y="2157"/>
                    <a:pt x="2206" y="2257"/>
                  </a:cubicBezTo>
                  <a:cubicBezTo>
                    <a:pt x="2331" y="2332"/>
                    <a:pt x="2481" y="2408"/>
                    <a:pt x="2632" y="2483"/>
                  </a:cubicBezTo>
                  <a:cubicBezTo>
                    <a:pt x="2782" y="2583"/>
                    <a:pt x="2957" y="2658"/>
                    <a:pt x="3108" y="2759"/>
                  </a:cubicBezTo>
                  <a:cubicBezTo>
                    <a:pt x="3451" y="2942"/>
                    <a:pt x="3794" y="3125"/>
                    <a:pt x="4137" y="3308"/>
                  </a:cubicBezTo>
                  <a:lnTo>
                    <a:pt x="4137" y="3308"/>
                  </a:lnTo>
                  <a:cubicBezTo>
                    <a:pt x="3496" y="3782"/>
                    <a:pt x="2876" y="4236"/>
                    <a:pt x="2256" y="4713"/>
                  </a:cubicBezTo>
                  <a:cubicBezTo>
                    <a:pt x="2030" y="4864"/>
                    <a:pt x="1704" y="5089"/>
                    <a:pt x="1855" y="5390"/>
                  </a:cubicBezTo>
                  <a:cubicBezTo>
                    <a:pt x="1930" y="5540"/>
                    <a:pt x="2105" y="5641"/>
                    <a:pt x="2231" y="5741"/>
                  </a:cubicBezTo>
                  <a:lnTo>
                    <a:pt x="2682" y="6167"/>
                  </a:lnTo>
                  <a:lnTo>
                    <a:pt x="3666" y="7011"/>
                  </a:lnTo>
                  <a:lnTo>
                    <a:pt x="3666" y="7011"/>
                  </a:lnTo>
                  <a:lnTo>
                    <a:pt x="752" y="8774"/>
                  </a:lnTo>
                  <a:cubicBezTo>
                    <a:pt x="677" y="8799"/>
                    <a:pt x="702" y="8874"/>
                    <a:pt x="752" y="8899"/>
                  </a:cubicBezTo>
                  <a:cubicBezTo>
                    <a:pt x="1667" y="9284"/>
                    <a:pt x="2535" y="9762"/>
                    <a:pt x="3335" y="10354"/>
                  </a:cubicBezTo>
                  <a:lnTo>
                    <a:pt x="3335" y="10354"/>
                  </a:lnTo>
                  <a:cubicBezTo>
                    <a:pt x="2414" y="10836"/>
                    <a:pt x="1470" y="11297"/>
                    <a:pt x="526" y="11781"/>
                  </a:cubicBezTo>
                  <a:cubicBezTo>
                    <a:pt x="351" y="11881"/>
                    <a:pt x="150" y="11957"/>
                    <a:pt x="75" y="12157"/>
                  </a:cubicBezTo>
                  <a:cubicBezTo>
                    <a:pt x="0" y="12332"/>
                    <a:pt x="75" y="12508"/>
                    <a:pt x="201" y="12633"/>
                  </a:cubicBezTo>
                  <a:cubicBezTo>
                    <a:pt x="351" y="12809"/>
                    <a:pt x="551" y="12934"/>
                    <a:pt x="727" y="13059"/>
                  </a:cubicBezTo>
                  <a:cubicBezTo>
                    <a:pt x="952" y="13210"/>
                    <a:pt x="1153" y="13360"/>
                    <a:pt x="1378" y="13510"/>
                  </a:cubicBezTo>
                  <a:cubicBezTo>
                    <a:pt x="1855" y="13811"/>
                    <a:pt x="2356" y="14112"/>
                    <a:pt x="2857" y="14388"/>
                  </a:cubicBezTo>
                  <a:cubicBezTo>
                    <a:pt x="2864" y="14390"/>
                    <a:pt x="2871" y="14391"/>
                    <a:pt x="2877" y="14391"/>
                  </a:cubicBezTo>
                  <a:cubicBezTo>
                    <a:pt x="2945" y="14391"/>
                    <a:pt x="3001" y="14285"/>
                    <a:pt x="2932" y="14262"/>
                  </a:cubicBezTo>
                  <a:cubicBezTo>
                    <a:pt x="2080" y="13811"/>
                    <a:pt x="1278" y="13285"/>
                    <a:pt x="526" y="12733"/>
                  </a:cubicBezTo>
                  <a:cubicBezTo>
                    <a:pt x="376" y="12633"/>
                    <a:pt x="175" y="12458"/>
                    <a:pt x="201" y="12257"/>
                  </a:cubicBezTo>
                  <a:cubicBezTo>
                    <a:pt x="226" y="12057"/>
                    <a:pt x="476" y="11982"/>
                    <a:pt x="627" y="11906"/>
                  </a:cubicBezTo>
                  <a:lnTo>
                    <a:pt x="1980" y="11205"/>
                  </a:lnTo>
                  <a:lnTo>
                    <a:pt x="3509" y="10428"/>
                  </a:lnTo>
                  <a:cubicBezTo>
                    <a:pt x="3559" y="10403"/>
                    <a:pt x="3559" y="10327"/>
                    <a:pt x="3509" y="10302"/>
                  </a:cubicBezTo>
                  <a:cubicBezTo>
                    <a:pt x="2721" y="9706"/>
                    <a:pt x="1866" y="9200"/>
                    <a:pt x="942" y="8828"/>
                  </a:cubicBezTo>
                  <a:lnTo>
                    <a:pt x="942" y="8828"/>
                  </a:lnTo>
                  <a:cubicBezTo>
                    <a:pt x="1883" y="8250"/>
                    <a:pt x="2846" y="7672"/>
                    <a:pt x="3810" y="7094"/>
                  </a:cubicBezTo>
                  <a:cubicBezTo>
                    <a:pt x="3860" y="7069"/>
                    <a:pt x="3860" y="6994"/>
                    <a:pt x="3835" y="6969"/>
                  </a:cubicBezTo>
                  <a:cubicBezTo>
                    <a:pt x="3258" y="6468"/>
                    <a:pt x="2707" y="5992"/>
                    <a:pt x="2130" y="5490"/>
                  </a:cubicBezTo>
                  <a:cubicBezTo>
                    <a:pt x="2030" y="5390"/>
                    <a:pt x="1905" y="5265"/>
                    <a:pt x="2005" y="5114"/>
                  </a:cubicBezTo>
                  <a:cubicBezTo>
                    <a:pt x="2080" y="4964"/>
                    <a:pt x="2256" y="4889"/>
                    <a:pt x="2381" y="4789"/>
                  </a:cubicBezTo>
                  <a:cubicBezTo>
                    <a:pt x="2682" y="4563"/>
                    <a:pt x="2983" y="4337"/>
                    <a:pt x="3283" y="4112"/>
                  </a:cubicBezTo>
                  <a:cubicBezTo>
                    <a:pt x="3609" y="3861"/>
                    <a:pt x="3960" y="3611"/>
                    <a:pt x="4311" y="3360"/>
                  </a:cubicBezTo>
                  <a:cubicBezTo>
                    <a:pt x="4336" y="3335"/>
                    <a:pt x="4361" y="3260"/>
                    <a:pt x="4311" y="3235"/>
                  </a:cubicBezTo>
                  <a:cubicBezTo>
                    <a:pt x="3709" y="2909"/>
                    <a:pt x="3108" y="2583"/>
                    <a:pt x="2506" y="2257"/>
                  </a:cubicBezTo>
                  <a:cubicBezTo>
                    <a:pt x="2406" y="2207"/>
                    <a:pt x="2256" y="2132"/>
                    <a:pt x="2206" y="2007"/>
                  </a:cubicBezTo>
                  <a:cubicBezTo>
                    <a:pt x="2155" y="1856"/>
                    <a:pt x="2356" y="1731"/>
                    <a:pt x="2456" y="1631"/>
                  </a:cubicBezTo>
                  <a:lnTo>
                    <a:pt x="3183" y="929"/>
                  </a:lnTo>
                  <a:cubicBezTo>
                    <a:pt x="3459" y="653"/>
                    <a:pt x="3734" y="403"/>
                    <a:pt x="4010" y="127"/>
                  </a:cubicBezTo>
                  <a:cubicBezTo>
                    <a:pt x="4066" y="71"/>
                    <a:pt x="4024" y="0"/>
                    <a:pt x="396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5976;p72">
              <a:extLst>
                <a:ext uri="{FF2B5EF4-FFF2-40B4-BE49-F238E27FC236}">
                  <a16:creationId xmlns:a16="http://schemas.microsoft.com/office/drawing/2014/main" id="{D2FBA873-77EE-A3B4-453F-6A9AF3B2FB76}"/>
                </a:ext>
              </a:extLst>
            </p:cNvPr>
            <p:cNvSpPr/>
            <p:nvPr/>
          </p:nvSpPr>
          <p:spPr>
            <a:xfrm>
              <a:off x="6413567" y="3627060"/>
              <a:ext cx="226012" cy="749951"/>
            </a:xfrm>
            <a:custGeom>
              <a:avLst/>
              <a:gdLst/>
              <a:ahLst/>
              <a:cxnLst/>
              <a:rect l="l" t="t" r="r" b="b"/>
              <a:pathLst>
                <a:path w="4337" h="14391" extrusionOk="0">
                  <a:moveTo>
                    <a:pt x="3943" y="0"/>
                  </a:moveTo>
                  <a:cubicBezTo>
                    <a:pt x="3924" y="0"/>
                    <a:pt x="3904" y="8"/>
                    <a:pt x="3885" y="27"/>
                  </a:cubicBezTo>
                  <a:cubicBezTo>
                    <a:pt x="3359" y="553"/>
                    <a:pt x="2832" y="1054"/>
                    <a:pt x="2281" y="1581"/>
                  </a:cubicBezTo>
                  <a:cubicBezTo>
                    <a:pt x="2181" y="1681"/>
                    <a:pt x="2055" y="1781"/>
                    <a:pt x="2055" y="1931"/>
                  </a:cubicBezTo>
                  <a:cubicBezTo>
                    <a:pt x="2030" y="2057"/>
                    <a:pt x="2106" y="2157"/>
                    <a:pt x="2206" y="2257"/>
                  </a:cubicBezTo>
                  <a:cubicBezTo>
                    <a:pt x="2331" y="2332"/>
                    <a:pt x="2481" y="2408"/>
                    <a:pt x="2607" y="2483"/>
                  </a:cubicBezTo>
                  <a:cubicBezTo>
                    <a:pt x="2782" y="2583"/>
                    <a:pt x="2933" y="2658"/>
                    <a:pt x="3108" y="2759"/>
                  </a:cubicBezTo>
                  <a:cubicBezTo>
                    <a:pt x="3452" y="2942"/>
                    <a:pt x="3775" y="3125"/>
                    <a:pt x="4115" y="3308"/>
                  </a:cubicBezTo>
                  <a:lnTo>
                    <a:pt x="4115" y="3308"/>
                  </a:lnTo>
                  <a:cubicBezTo>
                    <a:pt x="3495" y="3783"/>
                    <a:pt x="2874" y="4237"/>
                    <a:pt x="2231" y="4713"/>
                  </a:cubicBezTo>
                  <a:cubicBezTo>
                    <a:pt x="2030" y="4864"/>
                    <a:pt x="1679" y="5089"/>
                    <a:pt x="1855" y="5390"/>
                  </a:cubicBezTo>
                  <a:cubicBezTo>
                    <a:pt x="1930" y="5540"/>
                    <a:pt x="2080" y="5641"/>
                    <a:pt x="2206" y="5741"/>
                  </a:cubicBezTo>
                  <a:lnTo>
                    <a:pt x="2682" y="6167"/>
                  </a:lnTo>
                  <a:lnTo>
                    <a:pt x="3652" y="7019"/>
                  </a:lnTo>
                  <a:lnTo>
                    <a:pt x="3652" y="7019"/>
                  </a:lnTo>
                  <a:lnTo>
                    <a:pt x="727" y="8774"/>
                  </a:lnTo>
                  <a:cubicBezTo>
                    <a:pt x="677" y="8799"/>
                    <a:pt x="702" y="8874"/>
                    <a:pt x="752" y="8899"/>
                  </a:cubicBezTo>
                  <a:cubicBezTo>
                    <a:pt x="1667" y="9284"/>
                    <a:pt x="2535" y="9761"/>
                    <a:pt x="3334" y="10353"/>
                  </a:cubicBezTo>
                  <a:lnTo>
                    <a:pt x="3334" y="10353"/>
                  </a:lnTo>
                  <a:cubicBezTo>
                    <a:pt x="2390" y="10836"/>
                    <a:pt x="1447" y="11297"/>
                    <a:pt x="527" y="11781"/>
                  </a:cubicBezTo>
                  <a:cubicBezTo>
                    <a:pt x="351" y="11881"/>
                    <a:pt x="151" y="11957"/>
                    <a:pt x="75" y="12157"/>
                  </a:cubicBezTo>
                  <a:cubicBezTo>
                    <a:pt x="0" y="12332"/>
                    <a:pt x="75" y="12508"/>
                    <a:pt x="201" y="12633"/>
                  </a:cubicBezTo>
                  <a:cubicBezTo>
                    <a:pt x="351" y="12809"/>
                    <a:pt x="552" y="12934"/>
                    <a:pt x="727" y="13059"/>
                  </a:cubicBezTo>
                  <a:cubicBezTo>
                    <a:pt x="928" y="13210"/>
                    <a:pt x="1153" y="13360"/>
                    <a:pt x="1354" y="13510"/>
                  </a:cubicBezTo>
                  <a:cubicBezTo>
                    <a:pt x="1830" y="13811"/>
                    <a:pt x="2331" y="14112"/>
                    <a:pt x="2832" y="14388"/>
                  </a:cubicBezTo>
                  <a:cubicBezTo>
                    <a:pt x="2841" y="14390"/>
                    <a:pt x="2850" y="14391"/>
                    <a:pt x="2858" y="14391"/>
                  </a:cubicBezTo>
                  <a:cubicBezTo>
                    <a:pt x="2941" y="14391"/>
                    <a:pt x="2976" y="14285"/>
                    <a:pt x="2908" y="14262"/>
                  </a:cubicBezTo>
                  <a:cubicBezTo>
                    <a:pt x="2080" y="13811"/>
                    <a:pt x="1278" y="13285"/>
                    <a:pt x="502" y="12733"/>
                  </a:cubicBezTo>
                  <a:cubicBezTo>
                    <a:pt x="376" y="12633"/>
                    <a:pt x="151" y="12458"/>
                    <a:pt x="201" y="12257"/>
                  </a:cubicBezTo>
                  <a:cubicBezTo>
                    <a:pt x="226" y="12057"/>
                    <a:pt x="476" y="11982"/>
                    <a:pt x="627" y="11906"/>
                  </a:cubicBezTo>
                  <a:lnTo>
                    <a:pt x="1955" y="11205"/>
                  </a:lnTo>
                  <a:lnTo>
                    <a:pt x="3509" y="10428"/>
                  </a:lnTo>
                  <a:cubicBezTo>
                    <a:pt x="3559" y="10403"/>
                    <a:pt x="3534" y="10327"/>
                    <a:pt x="3509" y="10302"/>
                  </a:cubicBezTo>
                  <a:cubicBezTo>
                    <a:pt x="2694" y="9703"/>
                    <a:pt x="1834" y="9196"/>
                    <a:pt x="927" y="8824"/>
                  </a:cubicBezTo>
                  <a:lnTo>
                    <a:pt x="927" y="8824"/>
                  </a:lnTo>
                  <a:cubicBezTo>
                    <a:pt x="1888" y="8247"/>
                    <a:pt x="2849" y="7671"/>
                    <a:pt x="3810" y="7094"/>
                  </a:cubicBezTo>
                  <a:cubicBezTo>
                    <a:pt x="3835" y="7069"/>
                    <a:pt x="3860" y="6994"/>
                    <a:pt x="3810" y="6969"/>
                  </a:cubicBezTo>
                  <a:cubicBezTo>
                    <a:pt x="3258" y="6468"/>
                    <a:pt x="2682" y="5992"/>
                    <a:pt x="2131" y="5490"/>
                  </a:cubicBezTo>
                  <a:cubicBezTo>
                    <a:pt x="2030" y="5390"/>
                    <a:pt x="1905" y="5265"/>
                    <a:pt x="1980" y="5114"/>
                  </a:cubicBezTo>
                  <a:cubicBezTo>
                    <a:pt x="2080" y="4964"/>
                    <a:pt x="2231" y="4889"/>
                    <a:pt x="2356" y="4789"/>
                  </a:cubicBezTo>
                  <a:cubicBezTo>
                    <a:pt x="2657" y="4563"/>
                    <a:pt x="2958" y="4337"/>
                    <a:pt x="3258" y="4112"/>
                  </a:cubicBezTo>
                  <a:cubicBezTo>
                    <a:pt x="3609" y="3861"/>
                    <a:pt x="3935" y="3611"/>
                    <a:pt x="4286" y="3360"/>
                  </a:cubicBezTo>
                  <a:cubicBezTo>
                    <a:pt x="4336" y="3335"/>
                    <a:pt x="4336" y="3260"/>
                    <a:pt x="4286" y="3235"/>
                  </a:cubicBezTo>
                  <a:cubicBezTo>
                    <a:pt x="3684" y="2909"/>
                    <a:pt x="3108" y="2583"/>
                    <a:pt x="2507" y="2257"/>
                  </a:cubicBezTo>
                  <a:cubicBezTo>
                    <a:pt x="2406" y="2207"/>
                    <a:pt x="2231" y="2132"/>
                    <a:pt x="2206" y="2007"/>
                  </a:cubicBezTo>
                  <a:cubicBezTo>
                    <a:pt x="2156" y="1856"/>
                    <a:pt x="2356" y="1731"/>
                    <a:pt x="2456" y="1631"/>
                  </a:cubicBezTo>
                  <a:lnTo>
                    <a:pt x="3158" y="929"/>
                  </a:lnTo>
                  <a:cubicBezTo>
                    <a:pt x="3434" y="653"/>
                    <a:pt x="3710" y="403"/>
                    <a:pt x="3985" y="127"/>
                  </a:cubicBezTo>
                  <a:cubicBezTo>
                    <a:pt x="4042" y="71"/>
                    <a:pt x="3999" y="0"/>
                    <a:pt x="39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5977;p72">
              <a:extLst>
                <a:ext uri="{FF2B5EF4-FFF2-40B4-BE49-F238E27FC236}">
                  <a16:creationId xmlns:a16="http://schemas.microsoft.com/office/drawing/2014/main" id="{A0ED8B8F-71F9-37FD-BCE7-7A403C4C3AF0}"/>
                </a:ext>
              </a:extLst>
            </p:cNvPr>
            <p:cNvSpPr/>
            <p:nvPr/>
          </p:nvSpPr>
          <p:spPr>
            <a:xfrm>
              <a:off x="6584649" y="3627060"/>
              <a:ext cx="226012" cy="749951"/>
            </a:xfrm>
            <a:custGeom>
              <a:avLst/>
              <a:gdLst/>
              <a:ahLst/>
              <a:cxnLst/>
              <a:rect l="l" t="t" r="r" b="b"/>
              <a:pathLst>
                <a:path w="4337" h="14391" extrusionOk="0">
                  <a:moveTo>
                    <a:pt x="3943" y="0"/>
                  </a:moveTo>
                  <a:cubicBezTo>
                    <a:pt x="3924" y="0"/>
                    <a:pt x="3904" y="8"/>
                    <a:pt x="3885" y="27"/>
                  </a:cubicBezTo>
                  <a:cubicBezTo>
                    <a:pt x="3359" y="553"/>
                    <a:pt x="2808" y="1054"/>
                    <a:pt x="2281" y="1581"/>
                  </a:cubicBezTo>
                  <a:cubicBezTo>
                    <a:pt x="2181" y="1681"/>
                    <a:pt x="2056" y="1781"/>
                    <a:pt x="2031" y="1931"/>
                  </a:cubicBezTo>
                  <a:cubicBezTo>
                    <a:pt x="2031" y="2057"/>
                    <a:pt x="2081" y="2157"/>
                    <a:pt x="2181" y="2257"/>
                  </a:cubicBezTo>
                  <a:cubicBezTo>
                    <a:pt x="2306" y="2332"/>
                    <a:pt x="2457" y="2408"/>
                    <a:pt x="2607" y="2483"/>
                  </a:cubicBezTo>
                  <a:cubicBezTo>
                    <a:pt x="2757" y="2583"/>
                    <a:pt x="2933" y="2658"/>
                    <a:pt x="3083" y="2759"/>
                  </a:cubicBezTo>
                  <a:cubicBezTo>
                    <a:pt x="3426" y="2942"/>
                    <a:pt x="3770" y="3125"/>
                    <a:pt x="4113" y="3308"/>
                  </a:cubicBezTo>
                  <a:lnTo>
                    <a:pt x="4113" y="3308"/>
                  </a:lnTo>
                  <a:cubicBezTo>
                    <a:pt x="3471" y="3782"/>
                    <a:pt x="2851" y="4236"/>
                    <a:pt x="2231" y="4713"/>
                  </a:cubicBezTo>
                  <a:cubicBezTo>
                    <a:pt x="2031" y="4864"/>
                    <a:pt x="1680" y="5089"/>
                    <a:pt x="1830" y="5390"/>
                  </a:cubicBezTo>
                  <a:cubicBezTo>
                    <a:pt x="1930" y="5540"/>
                    <a:pt x="2081" y="5641"/>
                    <a:pt x="2206" y="5741"/>
                  </a:cubicBezTo>
                  <a:lnTo>
                    <a:pt x="2657" y="6167"/>
                  </a:lnTo>
                  <a:lnTo>
                    <a:pt x="3641" y="7011"/>
                  </a:lnTo>
                  <a:lnTo>
                    <a:pt x="3641" y="7011"/>
                  </a:lnTo>
                  <a:lnTo>
                    <a:pt x="727" y="8774"/>
                  </a:lnTo>
                  <a:cubicBezTo>
                    <a:pt x="677" y="8799"/>
                    <a:pt x="677" y="8874"/>
                    <a:pt x="752" y="8899"/>
                  </a:cubicBezTo>
                  <a:cubicBezTo>
                    <a:pt x="1667" y="9284"/>
                    <a:pt x="2535" y="9761"/>
                    <a:pt x="3312" y="10353"/>
                  </a:cubicBezTo>
                  <a:lnTo>
                    <a:pt x="3312" y="10353"/>
                  </a:lnTo>
                  <a:cubicBezTo>
                    <a:pt x="2391" y="10836"/>
                    <a:pt x="1446" y="11297"/>
                    <a:pt x="502" y="11781"/>
                  </a:cubicBezTo>
                  <a:cubicBezTo>
                    <a:pt x="351" y="11881"/>
                    <a:pt x="151" y="11957"/>
                    <a:pt x="51" y="12157"/>
                  </a:cubicBezTo>
                  <a:cubicBezTo>
                    <a:pt x="0" y="12332"/>
                    <a:pt x="76" y="12508"/>
                    <a:pt x="176" y="12633"/>
                  </a:cubicBezTo>
                  <a:cubicBezTo>
                    <a:pt x="326" y="12809"/>
                    <a:pt x="527" y="12934"/>
                    <a:pt x="702" y="13059"/>
                  </a:cubicBezTo>
                  <a:cubicBezTo>
                    <a:pt x="928" y="13210"/>
                    <a:pt x="1128" y="13360"/>
                    <a:pt x="1354" y="13510"/>
                  </a:cubicBezTo>
                  <a:cubicBezTo>
                    <a:pt x="1830" y="13811"/>
                    <a:pt x="2331" y="14112"/>
                    <a:pt x="2833" y="14388"/>
                  </a:cubicBezTo>
                  <a:cubicBezTo>
                    <a:pt x="2839" y="14390"/>
                    <a:pt x="2846" y="14391"/>
                    <a:pt x="2853" y="14391"/>
                  </a:cubicBezTo>
                  <a:cubicBezTo>
                    <a:pt x="2920" y="14391"/>
                    <a:pt x="2976" y="14285"/>
                    <a:pt x="2908" y="14262"/>
                  </a:cubicBezTo>
                  <a:cubicBezTo>
                    <a:pt x="2056" y="13811"/>
                    <a:pt x="1254" y="13285"/>
                    <a:pt x="502" y="12733"/>
                  </a:cubicBezTo>
                  <a:cubicBezTo>
                    <a:pt x="351" y="12633"/>
                    <a:pt x="151" y="12458"/>
                    <a:pt x="176" y="12257"/>
                  </a:cubicBezTo>
                  <a:cubicBezTo>
                    <a:pt x="201" y="12057"/>
                    <a:pt x="452" y="11982"/>
                    <a:pt x="627" y="11906"/>
                  </a:cubicBezTo>
                  <a:lnTo>
                    <a:pt x="1955" y="11205"/>
                  </a:lnTo>
                  <a:lnTo>
                    <a:pt x="3484" y="10428"/>
                  </a:lnTo>
                  <a:cubicBezTo>
                    <a:pt x="3534" y="10403"/>
                    <a:pt x="3534" y="10327"/>
                    <a:pt x="3484" y="10302"/>
                  </a:cubicBezTo>
                  <a:cubicBezTo>
                    <a:pt x="2697" y="9706"/>
                    <a:pt x="1842" y="9201"/>
                    <a:pt x="919" y="8829"/>
                  </a:cubicBezTo>
                  <a:lnTo>
                    <a:pt x="919" y="8829"/>
                  </a:lnTo>
                  <a:cubicBezTo>
                    <a:pt x="1881" y="8251"/>
                    <a:pt x="2821" y="7673"/>
                    <a:pt x="3785" y="7094"/>
                  </a:cubicBezTo>
                  <a:cubicBezTo>
                    <a:pt x="3835" y="7069"/>
                    <a:pt x="3835" y="6994"/>
                    <a:pt x="3810" y="6969"/>
                  </a:cubicBezTo>
                  <a:cubicBezTo>
                    <a:pt x="3234" y="6468"/>
                    <a:pt x="2682" y="5992"/>
                    <a:pt x="2106" y="5490"/>
                  </a:cubicBezTo>
                  <a:cubicBezTo>
                    <a:pt x="2006" y="5390"/>
                    <a:pt x="1880" y="5265"/>
                    <a:pt x="1980" y="5114"/>
                  </a:cubicBezTo>
                  <a:cubicBezTo>
                    <a:pt x="2056" y="4964"/>
                    <a:pt x="2231" y="4889"/>
                    <a:pt x="2356" y="4789"/>
                  </a:cubicBezTo>
                  <a:cubicBezTo>
                    <a:pt x="2657" y="4563"/>
                    <a:pt x="2958" y="4337"/>
                    <a:pt x="3259" y="4112"/>
                  </a:cubicBezTo>
                  <a:cubicBezTo>
                    <a:pt x="3584" y="3861"/>
                    <a:pt x="3935" y="3611"/>
                    <a:pt x="4286" y="3360"/>
                  </a:cubicBezTo>
                  <a:cubicBezTo>
                    <a:pt x="4311" y="3335"/>
                    <a:pt x="4336" y="3260"/>
                    <a:pt x="4286" y="3235"/>
                  </a:cubicBezTo>
                  <a:cubicBezTo>
                    <a:pt x="3685" y="2909"/>
                    <a:pt x="3083" y="2583"/>
                    <a:pt x="2482" y="2257"/>
                  </a:cubicBezTo>
                  <a:cubicBezTo>
                    <a:pt x="2381" y="2207"/>
                    <a:pt x="2231" y="2132"/>
                    <a:pt x="2181" y="2007"/>
                  </a:cubicBezTo>
                  <a:cubicBezTo>
                    <a:pt x="2131" y="1856"/>
                    <a:pt x="2331" y="1731"/>
                    <a:pt x="2432" y="1631"/>
                  </a:cubicBezTo>
                  <a:lnTo>
                    <a:pt x="3158" y="929"/>
                  </a:lnTo>
                  <a:cubicBezTo>
                    <a:pt x="3434" y="653"/>
                    <a:pt x="3710" y="403"/>
                    <a:pt x="3985" y="127"/>
                  </a:cubicBezTo>
                  <a:cubicBezTo>
                    <a:pt x="4042" y="71"/>
                    <a:pt x="4000" y="0"/>
                    <a:pt x="39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5978;p72">
              <a:extLst>
                <a:ext uri="{FF2B5EF4-FFF2-40B4-BE49-F238E27FC236}">
                  <a16:creationId xmlns:a16="http://schemas.microsoft.com/office/drawing/2014/main" id="{E2723454-611B-EE8E-5300-4C2EE460A984}"/>
                </a:ext>
              </a:extLst>
            </p:cNvPr>
            <p:cNvSpPr/>
            <p:nvPr/>
          </p:nvSpPr>
          <p:spPr>
            <a:xfrm>
              <a:off x="6160931" y="3789647"/>
              <a:ext cx="57324" cy="45911"/>
            </a:xfrm>
            <a:custGeom>
              <a:avLst/>
              <a:gdLst/>
              <a:ahLst/>
              <a:cxnLst/>
              <a:rect l="l" t="t" r="r" b="b"/>
              <a:pathLst>
                <a:path w="1100" h="881" extrusionOk="0">
                  <a:moveTo>
                    <a:pt x="983" y="1"/>
                  </a:moveTo>
                  <a:cubicBezTo>
                    <a:pt x="968" y="1"/>
                    <a:pt x="953" y="5"/>
                    <a:pt x="938" y="14"/>
                  </a:cubicBezTo>
                  <a:lnTo>
                    <a:pt x="61" y="741"/>
                  </a:lnTo>
                  <a:cubicBezTo>
                    <a:pt x="0" y="802"/>
                    <a:pt x="55" y="880"/>
                    <a:pt x="118" y="880"/>
                  </a:cubicBezTo>
                  <a:cubicBezTo>
                    <a:pt x="133" y="880"/>
                    <a:pt x="147" y="876"/>
                    <a:pt x="162" y="867"/>
                  </a:cubicBezTo>
                  <a:cubicBezTo>
                    <a:pt x="462" y="616"/>
                    <a:pt x="738" y="365"/>
                    <a:pt x="1039" y="115"/>
                  </a:cubicBezTo>
                  <a:cubicBezTo>
                    <a:pt x="1100" y="74"/>
                    <a:pt x="1046" y="1"/>
                    <a:pt x="9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5979;p72">
              <a:extLst>
                <a:ext uri="{FF2B5EF4-FFF2-40B4-BE49-F238E27FC236}">
                  <a16:creationId xmlns:a16="http://schemas.microsoft.com/office/drawing/2014/main" id="{949A6FBA-4297-F167-F168-8268EA7DC273}"/>
                </a:ext>
              </a:extLst>
            </p:cNvPr>
            <p:cNvSpPr/>
            <p:nvPr/>
          </p:nvSpPr>
          <p:spPr>
            <a:xfrm>
              <a:off x="6232011" y="3894860"/>
              <a:ext cx="13132" cy="19646"/>
            </a:xfrm>
            <a:custGeom>
              <a:avLst/>
              <a:gdLst/>
              <a:ahLst/>
              <a:cxnLst/>
              <a:rect l="l" t="t" r="r" b="b"/>
              <a:pathLst>
                <a:path w="252" h="377" extrusionOk="0">
                  <a:moveTo>
                    <a:pt x="201" y="0"/>
                  </a:moveTo>
                  <a:cubicBezTo>
                    <a:pt x="176" y="0"/>
                    <a:pt x="151" y="0"/>
                    <a:pt x="151" y="26"/>
                  </a:cubicBezTo>
                  <a:cubicBezTo>
                    <a:pt x="126" y="26"/>
                    <a:pt x="126" y="51"/>
                    <a:pt x="101" y="51"/>
                  </a:cubicBezTo>
                  <a:cubicBezTo>
                    <a:pt x="76" y="126"/>
                    <a:pt x="51" y="201"/>
                    <a:pt x="26" y="276"/>
                  </a:cubicBezTo>
                  <a:cubicBezTo>
                    <a:pt x="1" y="301"/>
                    <a:pt x="26" y="326"/>
                    <a:pt x="26" y="351"/>
                  </a:cubicBezTo>
                  <a:cubicBezTo>
                    <a:pt x="26" y="351"/>
                    <a:pt x="51" y="376"/>
                    <a:pt x="76" y="376"/>
                  </a:cubicBezTo>
                  <a:lnTo>
                    <a:pt x="126" y="376"/>
                  </a:lnTo>
                  <a:cubicBezTo>
                    <a:pt x="126" y="351"/>
                    <a:pt x="151" y="351"/>
                    <a:pt x="151" y="326"/>
                  </a:cubicBezTo>
                  <a:cubicBezTo>
                    <a:pt x="176" y="251"/>
                    <a:pt x="226" y="176"/>
                    <a:pt x="251" y="101"/>
                  </a:cubicBezTo>
                  <a:cubicBezTo>
                    <a:pt x="251" y="76"/>
                    <a:pt x="251" y="51"/>
                    <a:pt x="251" y="51"/>
                  </a:cubicBezTo>
                  <a:cubicBezTo>
                    <a:pt x="226" y="26"/>
                    <a:pt x="226"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5980;p72">
              <a:extLst>
                <a:ext uri="{FF2B5EF4-FFF2-40B4-BE49-F238E27FC236}">
                  <a16:creationId xmlns:a16="http://schemas.microsoft.com/office/drawing/2014/main" id="{4E4AB9FA-B0EA-EE69-6468-D361E849B605}"/>
                </a:ext>
              </a:extLst>
            </p:cNvPr>
            <p:cNvSpPr/>
            <p:nvPr/>
          </p:nvSpPr>
          <p:spPr>
            <a:xfrm>
              <a:off x="6256816" y="3902155"/>
              <a:ext cx="14435" cy="24649"/>
            </a:xfrm>
            <a:custGeom>
              <a:avLst/>
              <a:gdLst/>
              <a:ahLst/>
              <a:cxnLst/>
              <a:rect l="l" t="t" r="r" b="b"/>
              <a:pathLst>
                <a:path w="277" h="473" extrusionOk="0">
                  <a:moveTo>
                    <a:pt x="209" y="0"/>
                  </a:moveTo>
                  <a:cubicBezTo>
                    <a:pt x="176" y="0"/>
                    <a:pt x="151" y="18"/>
                    <a:pt x="151" y="36"/>
                  </a:cubicBezTo>
                  <a:lnTo>
                    <a:pt x="1" y="362"/>
                  </a:lnTo>
                  <a:cubicBezTo>
                    <a:pt x="1" y="387"/>
                    <a:pt x="1" y="387"/>
                    <a:pt x="1" y="412"/>
                  </a:cubicBezTo>
                  <a:cubicBezTo>
                    <a:pt x="1" y="437"/>
                    <a:pt x="26" y="462"/>
                    <a:pt x="26" y="462"/>
                  </a:cubicBezTo>
                  <a:cubicBezTo>
                    <a:pt x="40" y="469"/>
                    <a:pt x="55" y="472"/>
                    <a:pt x="69" y="472"/>
                  </a:cubicBezTo>
                  <a:cubicBezTo>
                    <a:pt x="101" y="472"/>
                    <a:pt x="126" y="455"/>
                    <a:pt x="126" y="437"/>
                  </a:cubicBezTo>
                  <a:cubicBezTo>
                    <a:pt x="176" y="337"/>
                    <a:pt x="226" y="211"/>
                    <a:pt x="276" y="111"/>
                  </a:cubicBezTo>
                  <a:cubicBezTo>
                    <a:pt x="276" y="86"/>
                    <a:pt x="276" y="86"/>
                    <a:pt x="276" y="61"/>
                  </a:cubicBezTo>
                  <a:cubicBezTo>
                    <a:pt x="276" y="36"/>
                    <a:pt x="251" y="11"/>
                    <a:pt x="251" y="11"/>
                  </a:cubicBezTo>
                  <a:cubicBezTo>
                    <a:pt x="237" y="4"/>
                    <a:pt x="222" y="0"/>
                    <a:pt x="20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5981;p72">
              <a:extLst>
                <a:ext uri="{FF2B5EF4-FFF2-40B4-BE49-F238E27FC236}">
                  <a16:creationId xmlns:a16="http://schemas.microsoft.com/office/drawing/2014/main" id="{3B63A625-B375-DBFA-3D3D-D176CE4A0835}"/>
                </a:ext>
              </a:extLst>
            </p:cNvPr>
            <p:cNvSpPr/>
            <p:nvPr/>
          </p:nvSpPr>
          <p:spPr>
            <a:xfrm>
              <a:off x="6456663" y="3722476"/>
              <a:ext cx="14435" cy="31372"/>
            </a:xfrm>
            <a:custGeom>
              <a:avLst/>
              <a:gdLst/>
              <a:ahLst/>
              <a:cxnLst/>
              <a:rect l="l" t="t" r="r" b="b"/>
              <a:pathLst>
                <a:path w="277" h="602" extrusionOk="0">
                  <a:moveTo>
                    <a:pt x="226" y="0"/>
                  </a:moveTo>
                  <a:cubicBezTo>
                    <a:pt x="176" y="0"/>
                    <a:pt x="151" y="0"/>
                    <a:pt x="126" y="50"/>
                  </a:cubicBezTo>
                  <a:lnTo>
                    <a:pt x="0" y="501"/>
                  </a:lnTo>
                  <a:cubicBezTo>
                    <a:pt x="0" y="552"/>
                    <a:pt x="0" y="602"/>
                    <a:pt x="50" y="602"/>
                  </a:cubicBezTo>
                  <a:cubicBezTo>
                    <a:pt x="101" y="602"/>
                    <a:pt x="126" y="577"/>
                    <a:pt x="151" y="552"/>
                  </a:cubicBezTo>
                  <a:cubicBezTo>
                    <a:pt x="176" y="401"/>
                    <a:pt x="226" y="251"/>
                    <a:pt x="276" y="100"/>
                  </a:cubicBezTo>
                  <a:cubicBezTo>
                    <a:pt x="276" y="50"/>
                    <a:pt x="251"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5982;p72">
              <a:extLst>
                <a:ext uri="{FF2B5EF4-FFF2-40B4-BE49-F238E27FC236}">
                  <a16:creationId xmlns:a16="http://schemas.microsoft.com/office/drawing/2014/main" id="{F9B7A0C2-6F0A-E98A-DF94-233727359866}"/>
                </a:ext>
              </a:extLst>
            </p:cNvPr>
            <p:cNvSpPr/>
            <p:nvPr/>
          </p:nvSpPr>
          <p:spPr>
            <a:xfrm>
              <a:off x="6474954" y="3734201"/>
              <a:ext cx="13080" cy="24076"/>
            </a:xfrm>
            <a:custGeom>
              <a:avLst/>
              <a:gdLst/>
              <a:ahLst/>
              <a:cxnLst/>
              <a:rect l="l" t="t" r="r" b="b"/>
              <a:pathLst>
                <a:path w="251" h="462" extrusionOk="0">
                  <a:moveTo>
                    <a:pt x="176" y="1"/>
                  </a:moveTo>
                  <a:cubicBezTo>
                    <a:pt x="151" y="1"/>
                    <a:pt x="100" y="1"/>
                    <a:pt x="100" y="51"/>
                  </a:cubicBezTo>
                  <a:cubicBezTo>
                    <a:pt x="50" y="151"/>
                    <a:pt x="25" y="276"/>
                    <a:pt x="0" y="377"/>
                  </a:cubicBezTo>
                  <a:cubicBezTo>
                    <a:pt x="0" y="402"/>
                    <a:pt x="25" y="452"/>
                    <a:pt x="50" y="452"/>
                  </a:cubicBezTo>
                  <a:cubicBezTo>
                    <a:pt x="64" y="459"/>
                    <a:pt x="75" y="462"/>
                    <a:pt x="86" y="462"/>
                  </a:cubicBezTo>
                  <a:cubicBezTo>
                    <a:pt x="114" y="462"/>
                    <a:pt x="132" y="438"/>
                    <a:pt x="151" y="402"/>
                  </a:cubicBezTo>
                  <a:lnTo>
                    <a:pt x="226" y="101"/>
                  </a:lnTo>
                  <a:cubicBezTo>
                    <a:pt x="251" y="51"/>
                    <a:pt x="226"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5983;p72">
              <a:extLst>
                <a:ext uri="{FF2B5EF4-FFF2-40B4-BE49-F238E27FC236}">
                  <a16:creationId xmlns:a16="http://schemas.microsoft.com/office/drawing/2014/main" id="{88797AD7-9149-B6F4-6E46-E882D1340264}"/>
                </a:ext>
              </a:extLst>
            </p:cNvPr>
            <p:cNvSpPr/>
            <p:nvPr/>
          </p:nvSpPr>
          <p:spPr>
            <a:xfrm>
              <a:off x="6551975" y="4058541"/>
              <a:ext cx="22252" cy="28922"/>
            </a:xfrm>
            <a:custGeom>
              <a:avLst/>
              <a:gdLst/>
              <a:ahLst/>
              <a:cxnLst/>
              <a:rect l="l" t="t" r="r" b="b"/>
              <a:pathLst>
                <a:path w="427" h="555" extrusionOk="0">
                  <a:moveTo>
                    <a:pt x="336" y="1"/>
                  </a:moveTo>
                  <a:cubicBezTo>
                    <a:pt x="315" y="1"/>
                    <a:pt x="291" y="13"/>
                    <a:pt x="277" y="42"/>
                  </a:cubicBezTo>
                  <a:cubicBezTo>
                    <a:pt x="201" y="168"/>
                    <a:pt x="101" y="318"/>
                    <a:pt x="1" y="443"/>
                  </a:cubicBezTo>
                  <a:cubicBezTo>
                    <a:pt x="1" y="469"/>
                    <a:pt x="1" y="519"/>
                    <a:pt x="26" y="544"/>
                  </a:cubicBezTo>
                  <a:cubicBezTo>
                    <a:pt x="41" y="551"/>
                    <a:pt x="55" y="554"/>
                    <a:pt x="69" y="554"/>
                  </a:cubicBezTo>
                  <a:cubicBezTo>
                    <a:pt x="101" y="554"/>
                    <a:pt x="126" y="536"/>
                    <a:pt x="126" y="519"/>
                  </a:cubicBezTo>
                  <a:cubicBezTo>
                    <a:pt x="226" y="393"/>
                    <a:pt x="327" y="243"/>
                    <a:pt x="402" y="118"/>
                  </a:cubicBezTo>
                  <a:cubicBezTo>
                    <a:pt x="427" y="68"/>
                    <a:pt x="427" y="17"/>
                    <a:pt x="377" y="17"/>
                  </a:cubicBezTo>
                  <a:cubicBezTo>
                    <a:pt x="366" y="7"/>
                    <a:pt x="352" y="1"/>
                    <a:pt x="33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5984;p72">
              <a:extLst>
                <a:ext uri="{FF2B5EF4-FFF2-40B4-BE49-F238E27FC236}">
                  <a16:creationId xmlns:a16="http://schemas.microsoft.com/office/drawing/2014/main" id="{C43CD81E-B076-6EE4-5133-3327D9AB11C8}"/>
                </a:ext>
              </a:extLst>
            </p:cNvPr>
            <p:cNvSpPr/>
            <p:nvPr/>
          </p:nvSpPr>
          <p:spPr>
            <a:xfrm>
              <a:off x="6567660" y="4072924"/>
              <a:ext cx="18344" cy="21835"/>
            </a:xfrm>
            <a:custGeom>
              <a:avLst/>
              <a:gdLst/>
              <a:ahLst/>
              <a:cxnLst/>
              <a:rect l="l" t="t" r="r" b="b"/>
              <a:pathLst>
                <a:path w="352" h="419" extrusionOk="0">
                  <a:moveTo>
                    <a:pt x="275" y="1"/>
                  </a:moveTo>
                  <a:cubicBezTo>
                    <a:pt x="256" y="1"/>
                    <a:pt x="241" y="13"/>
                    <a:pt x="226" y="42"/>
                  </a:cubicBezTo>
                  <a:cubicBezTo>
                    <a:pt x="151" y="117"/>
                    <a:pt x="101" y="218"/>
                    <a:pt x="26" y="318"/>
                  </a:cubicBezTo>
                  <a:cubicBezTo>
                    <a:pt x="1" y="343"/>
                    <a:pt x="26" y="393"/>
                    <a:pt x="51" y="418"/>
                  </a:cubicBezTo>
                  <a:cubicBezTo>
                    <a:pt x="101" y="418"/>
                    <a:pt x="126" y="418"/>
                    <a:pt x="151" y="393"/>
                  </a:cubicBezTo>
                  <a:cubicBezTo>
                    <a:pt x="226" y="293"/>
                    <a:pt x="276" y="193"/>
                    <a:pt x="352" y="117"/>
                  </a:cubicBezTo>
                  <a:cubicBezTo>
                    <a:pt x="352" y="67"/>
                    <a:pt x="352" y="17"/>
                    <a:pt x="326" y="17"/>
                  </a:cubicBezTo>
                  <a:cubicBezTo>
                    <a:pt x="306" y="7"/>
                    <a:pt x="289" y="1"/>
                    <a:pt x="2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5985;p72">
              <a:extLst>
                <a:ext uri="{FF2B5EF4-FFF2-40B4-BE49-F238E27FC236}">
                  <a16:creationId xmlns:a16="http://schemas.microsoft.com/office/drawing/2014/main" id="{70926FD9-32E4-2993-C6F1-66DA3CD1B85D}"/>
                </a:ext>
              </a:extLst>
            </p:cNvPr>
            <p:cNvSpPr/>
            <p:nvPr/>
          </p:nvSpPr>
          <p:spPr>
            <a:xfrm>
              <a:off x="6609454" y="3802727"/>
              <a:ext cx="104069" cy="162799"/>
            </a:xfrm>
            <a:custGeom>
              <a:avLst/>
              <a:gdLst/>
              <a:ahLst/>
              <a:cxnLst/>
              <a:rect l="l" t="t" r="r" b="b"/>
              <a:pathLst>
                <a:path w="1997" h="3124" extrusionOk="0">
                  <a:moveTo>
                    <a:pt x="1888" y="0"/>
                  </a:moveTo>
                  <a:cubicBezTo>
                    <a:pt x="1876" y="0"/>
                    <a:pt x="1865" y="4"/>
                    <a:pt x="1855" y="14"/>
                  </a:cubicBezTo>
                  <a:cubicBezTo>
                    <a:pt x="1555" y="290"/>
                    <a:pt x="1254" y="565"/>
                    <a:pt x="978" y="841"/>
                  </a:cubicBezTo>
                  <a:cubicBezTo>
                    <a:pt x="828" y="992"/>
                    <a:pt x="677" y="1117"/>
                    <a:pt x="527" y="1267"/>
                  </a:cubicBezTo>
                  <a:cubicBezTo>
                    <a:pt x="402" y="1393"/>
                    <a:pt x="251" y="1518"/>
                    <a:pt x="126" y="1643"/>
                  </a:cubicBezTo>
                  <a:cubicBezTo>
                    <a:pt x="51" y="1743"/>
                    <a:pt x="1" y="1869"/>
                    <a:pt x="51" y="1994"/>
                  </a:cubicBezTo>
                  <a:cubicBezTo>
                    <a:pt x="126" y="2144"/>
                    <a:pt x="276" y="2245"/>
                    <a:pt x="377" y="2345"/>
                  </a:cubicBezTo>
                  <a:cubicBezTo>
                    <a:pt x="702" y="2596"/>
                    <a:pt x="1003" y="2846"/>
                    <a:pt x="1304" y="3097"/>
                  </a:cubicBezTo>
                  <a:cubicBezTo>
                    <a:pt x="1323" y="3116"/>
                    <a:pt x="1343" y="3123"/>
                    <a:pt x="1362" y="3123"/>
                  </a:cubicBezTo>
                  <a:cubicBezTo>
                    <a:pt x="1418" y="3123"/>
                    <a:pt x="1461" y="3053"/>
                    <a:pt x="1404" y="2997"/>
                  </a:cubicBezTo>
                  <a:cubicBezTo>
                    <a:pt x="1129" y="2771"/>
                    <a:pt x="853" y="2545"/>
                    <a:pt x="577" y="2320"/>
                  </a:cubicBezTo>
                  <a:cubicBezTo>
                    <a:pt x="452" y="2220"/>
                    <a:pt x="326" y="2119"/>
                    <a:pt x="226" y="1994"/>
                  </a:cubicBezTo>
                  <a:cubicBezTo>
                    <a:pt x="101" y="1844"/>
                    <a:pt x="251" y="1718"/>
                    <a:pt x="377" y="1618"/>
                  </a:cubicBezTo>
                  <a:lnTo>
                    <a:pt x="1956" y="114"/>
                  </a:lnTo>
                  <a:cubicBezTo>
                    <a:pt x="1996" y="74"/>
                    <a:pt x="1938" y="0"/>
                    <a:pt x="18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5986;p72">
              <a:extLst>
                <a:ext uri="{FF2B5EF4-FFF2-40B4-BE49-F238E27FC236}">
                  <a16:creationId xmlns:a16="http://schemas.microsoft.com/office/drawing/2014/main" id="{794A49B5-D1D7-64BC-635A-E84FFDCA2B38}"/>
                </a:ext>
              </a:extLst>
            </p:cNvPr>
            <p:cNvSpPr/>
            <p:nvPr/>
          </p:nvSpPr>
          <p:spPr>
            <a:xfrm>
              <a:off x="6696949" y="3981052"/>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5987;p72">
              <a:extLst>
                <a:ext uri="{FF2B5EF4-FFF2-40B4-BE49-F238E27FC236}">
                  <a16:creationId xmlns:a16="http://schemas.microsoft.com/office/drawing/2014/main" id="{4E002506-0F8C-37FA-1A54-4E3BACB5D933}"/>
                </a:ext>
              </a:extLst>
            </p:cNvPr>
            <p:cNvSpPr/>
            <p:nvPr/>
          </p:nvSpPr>
          <p:spPr>
            <a:xfrm>
              <a:off x="6696949" y="4202473"/>
              <a:ext cx="85412" cy="103235"/>
            </a:xfrm>
            <a:custGeom>
              <a:avLst/>
              <a:gdLst/>
              <a:ahLst/>
              <a:cxnLst/>
              <a:rect l="l" t="t" r="r" b="b"/>
              <a:pathLst>
                <a:path w="1639" h="1981" extrusionOk="0">
                  <a:moveTo>
                    <a:pt x="1526" y="1"/>
                  </a:moveTo>
                  <a:cubicBezTo>
                    <a:pt x="1511" y="1"/>
                    <a:pt x="1496" y="4"/>
                    <a:pt x="1480" y="12"/>
                  </a:cubicBezTo>
                  <a:cubicBezTo>
                    <a:pt x="1254" y="138"/>
                    <a:pt x="1003" y="288"/>
                    <a:pt x="778" y="438"/>
                  </a:cubicBezTo>
                  <a:cubicBezTo>
                    <a:pt x="653" y="514"/>
                    <a:pt x="527" y="589"/>
                    <a:pt x="402" y="639"/>
                  </a:cubicBezTo>
                  <a:cubicBezTo>
                    <a:pt x="302" y="714"/>
                    <a:pt x="201" y="764"/>
                    <a:pt x="101" y="839"/>
                  </a:cubicBezTo>
                  <a:cubicBezTo>
                    <a:pt x="26" y="915"/>
                    <a:pt x="1" y="990"/>
                    <a:pt x="26" y="1090"/>
                  </a:cubicBezTo>
                  <a:cubicBezTo>
                    <a:pt x="26" y="1190"/>
                    <a:pt x="126" y="1265"/>
                    <a:pt x="201" y="1341"/>
                  </a:cubicBezTo>
                  <a:cubicBezTo>
                    <a:pt x="402" y="1541"/>
                    <a:pt x="602" y="1742"/>
                    <a:pt x="803" y="1967"/>
                  </a:cubicBezTo>
                  <a:cubicBezTo>
                    <a:pt x="812" y="1977"/>
                    <a:pt x="824" y="1981"/>
                    <a:pt x="836" y="1981"/>
                  </a:cubicBezTo>
                  <a:cubicBezTo>
                    <a:pt x="886" y="1981"/>
                    <a:pt x="944" y="1907"/>
                    <a:pt x="903" y="1867"/>
                  </a:cubicBezTo>
                  <a:cubicBezTo>
                    <a:pt x="728" y="1691"/>
                    <a:pt x="577" y="1516"/>
                    <a:pt x="402" y="1341"/>
                  </a:cubicBezTo>
                  <a:cubicBezTo>
                    <a:pt x="327" y="1265"/>
                    <a:pt x="226" y="1190"/>
                    <a:pt x="176" y="1090"/>
                  </a:cubicBezTo>
                  <a:cubicBezTo>
                    <a:pt x="126" y="990"/>
                    <a:pt x="252" y="915"/>
                    <a:pt x="327" y="864"/>
                  </a:cubicBezTo>
                  <a:cubicBezTo>
                    <a:pt x="753" y="614"/>
                    <a:pt x="1154" y="363"/>
                    <a:pt x="1555" y="138"/>
                  </a:cubicBezTo>
                  <a:cubicBezTo>
                    <a:pt x="1639" y="96"/>
                    <a:pt x="1600" y="1"/>
                    <a:pt x="15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5988;p72">
              <a:extLst>
                <a:ext uri="{FF2B5EF4-FFF2-40B4-BE49-F238E27FC236}">
                  <a16:creationId xmlns:a16="http://schemas.microsoft.com/office/drawing/2014/main" id="{B46ADF11-D06D-31F1-E920-BEEDD6789A14}"/>
                </a:ext>
              </a:extLst>
            </p:cNvPr>
            <p:cNvSpPr/>
            <p:nvPr/>
          </p:nvSpPr>
          <p:spPr>
            <a:xfrm>
              <a:off x="6800129" y="4169121"/>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5989;p72">
              <a:extLst>
                <a:ext uri="{FF2B5EF4-FFF2-40B4-BE49-F238E27FC236}">
                  <a16:creationId xmlns:a16="http://schemas.microsoft.com/office/drawing/2014/main" id="{0FE66BC6-E008-A873-84E6-A5254987F413}"/>
                </a:ext>
              </a:extLst>
            </p:cNvPr>
            <p:cNvSpPr/>
            <p:nvPr/>
          </p:nvSpPr>
          <p:spPr>
            <a:xfrm>
              <a:off x="6885019" y="4240983"/>
              <a:ext cx="15738" cy="31372"/>
            </a:xfrm>
            <a:custGeom>
              <a:avLst/>
              <a:gdLst/>
              <a:ahLst/>
              <a:cxnLst/>
              <a:rect l="l" t="t" r="r" b="b"/>
              <a:pathLst>
                <a:path w="302" h="602" extrusionOk="0">
                  <a:moveTo>
                    <a:pt x="252" y="0"/>
                  </a:moveTo>
                  <a:cubicBezTo>
                    <a:pt x="201" y="0"/>
                    <a:pt x="176" y="0"/>
                    <a:pt x="151" y="50"/>
                  </a:cubicBezTo>
                  <a:cubicBezTo>
                    <a:pt x="101" y="201"/>
                    <a:pt x="76" y="351"/>
                    <a:pt x="26" y="501"/>
                  </a:cubicBezTo>
                  <a:cubicBezTo>
                    <a:pt x="1" y="551"/>
                    <a:pt x="26" y="602"/>
                    <a:pt x="76" y="602"/>
                  </a:cubicBezTo>
                  <a:cubicBezTo>
                    <a:pt x="101" y="602"/>
                    <a:pt x="151" y="577"/>
                    <a:pt x="151" y="551"/>
                  </a:cubicBezTo>
                  <a:cubicBezTo>
                    <a:pt x="201" y="401"/>
                    <a:pt x="252" y="251"/>
                    <a:pt x="302" y="100"/>
                  </a:cubicBezTo>
                  <a:cubicBezTo>
                    <a:pt x="302" y="50"/>
                    <a:pt x="277" y="0"/>
                    <a:pt x="2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5990;p72">
              <a:extLst>
                <a:ext uri="{FF2B5EF4-FFF2-40B4-BE49-F238E27FC236}">
                  <a16:creationId xmlns:a16="http://schemas.microsoft.com/office/drawing/2014/main" id="{7181B206-64E3-9D70-1657-4DC8A3640B49}"/>
                </a:ext>
              </a:extLst>
            </p:cNvPr>
            <p:cNvSpPr/>
            <p:nvPr/>
          </p:nvSpPr>
          <p:spPr>
            <a:xfrm>
              <a:off x="6907218" y="4243067"/>
              <a:ext cx="20949" cy="36322"/>
            </a:xfrm>
            <a:custGeom>
              <a:avLst/>
              <a:gdLst/>
              <a:ahLst/>
              <a:cxnLst/>
              <a:rect l="l" t="t" r="r" b="b"/>
              <a:pathLst>
                <a:path w="402" h="697" extrusionOk="0">
                  <a:moveTo>
                    <a:pt x="291" y="0"/>
                  </a:moveTo>
                  <a:cubicBezTo>
                    <a:pt x="263" y="0"/>
                    <a:pt x="245" y="24"/>
                    <a:pt x="227" y="60"/>
                  </a:cubicBezTo>
                  <a:cubicBezTo>
                    <a:pt x="151" y="236"/>
                    <a:pt x="76" y="436"/>
                    <a:pt x="1" y="612"/>
                  </a:cubicBezTo>
                  <a:cubicBezTo>
                    <a:pt x="1" y="637"/>
                    <a:pt x="26" y="687"/>
                    <a:pt x="51" y="687"/>
                  </a:cubicBezTo>
                  <a:cubicBezTo>
                    <a:pt x="65" y="694"/>
                    <a:pt x="76" y="697"/>
                    <a:pt x="86" y="697"/>
                  </a:cubicBezTo>
                  <a:cubicBezTo>
                    <a:pt x="115" y="697"/>
                    <a:pt x="133" y="673"/>
                    <a:pt x="151" y="637"/>
                  </a:cubicBezTo>
                  <a:cubicBezTo>
                    <a:pt x="227" y="461"/>
                    <a:pt x="302" y="286"/>
                    <a:pt x="377" y="85"/>
                  </a:cubicBezTo>
                  <a:cubicBezTo>
                    <a:pt x="402" y="60"/>
                    <a:pt x="352" y="10"/>
                    <a:pt x="327" y="10"/>
                  </a:cubicBezTo>
                  <a:cubicBezTo>
                    <a:pt x="313" y="4"/>
                    <a:pt x="302" y="0"/>
                    <a:pt x="29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5991;p72">
              <a:extLst>
                <a:ext uri="{FF2B5EF4-FFF2-40B4-BE49-F238E27FC236}">
                  <a16:creationId xmlns:a16="http://schemas.microsoft.com/office/drawing/2014/main" id="{6A9AD020-9EF2-BECB-9FBC-3E0361048551}"/>
                </a:ext>
              </a:extLst>
            </p:cNvPr>
            <p:cNvSpPr/>
            <p:nvPr/>
          </p:nvSpPr>
          <p:spPr>
            <a:xfrm>
              <a:off x="6097980" y="4117583"/>
              <a:ext cx="88383" cy="92239"/>
            </a:xfrm>
            <a:custGeom>
              <a:avLst/>
              <a:gdLst/>
              <a:ahLst/>
              <a:cxnLst/>
              <a:rect l="l" t="t" r="r" b="b"/>
              <a:pathLst>
                <a:path w="1696" h="1770" extrusionOk="0">
                  <a:moveTo>
                    <a:pt x="356" y="1"/>
                  </a:moveTo>
                  <a:cubicBezTo>
                    <a:pt x="297" y="1"/>
                    <a:pt x="254" y="95"/>
                    <a:pt x="317" y="138"/>
                  </a:cubicBezTo>
                  <a:cubicBezTo>
                    <a:pt x="708" y="391"/>
                    <a:pt x="1078" y="644"/>
                    <a:pt x="1465" y="897"/>
                  </a:cubicBezTo>
                  <a:lnTo>
                    <a:pt x="1465" y="897"/>
                  </a:lnTo>
                  <a:cubicBezTo>
                    <a:pt x="999" y="1150"/>
                    <a:pt x="534" y="1385"/>
                    <a:pt x="91" y="1641"/>
                  </a:cubicBezTo>
                  <a:cubicBezTo>
                    <a:pt x="0" y="1664"/>
                    <a:pt x="54" y="1770"/>
                    <a:pt x="140" y="1770"/>
                  </a:cubicBezTo>
                  <a:cubicBezTo>
                    <a:pt x="149" y="1770"/>
                    <a:pt x="157" y="1769"/>
                    <a:pt x="167" y="1767"/>
                  </a:cubicBezTo>
                  <a:cubicBezTo>
                    <a:pt x="643" y="1491"/>
                    <a:pt x="1144" y="1240"/>
                    <a:pt x="1645" y="965"/>
                  </a:cubicBezTo>
                  <a:cubicBezTo>
                    <a:pt x="1695" y="940"/>
                    <a:pt x="1670" y="864"/>
                    <a:pt x="1645" y="839"/>
                  </a:cubicBezTo>
                  <a:cubicBezTo>
                    <a:pt x="1219" y="564"/>
                    <a:pt x="818" y="288"/>
                    <a:pt x="392" y="12"/>
                  </a:cubicBezTo>
                  <a:cubicBezTo>
                    <a:pt x="380" y="4"/>
                    <a:pt x="368" y="1"/>
                    <a:pt x="35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5992;p72">
              <a:extLst>
                <a:ext uri="{FF2B5EF4-FFF2-40B4-BE49-F238E27FC236}">
                  <a16:creationId xmlns:a16="http://schemas.microsoft.com/office/drawing/2014/main" id="{5D075FB1-24E5-876A-F3BA-30F407929EE9}"/>
                </a:ext>
              </a:extLst>
            </p:cNvPr>
            <p:cNvSpPr/>
            <p:nvPr/>
          </p:nvSpPr>
          <p:spPr>
            <a:xfrm>
              <a:off x="6340402" y="4220816"/>
              <a:ext cx="27515" cy="37156"/>
            </a:xfrm>
            <a:custGeom>
              <a:avLst/>
              <a:gdLst/>
              <a:ahLst/>
              <a:cxnLst/>
              <a:rect l="l" t="t" r="r" b="b"/>
              <a:pathLst>
                <a:path w="528" h="713" extrusionOk="0">
                  <a:moveTo>
                    <a:pt x="429" y="1"/>
                  </a:moveTo>
                  <a:cubicBezTo>
                    <a:pt x="419" y="1"/>
                    <a:pt x="409" y="4"/>
                    <a:pt x="402" y="11"/>
                  </a:cubicBezTo>
                  <a:cubicBezTo>
                    <a:pt x="201" y="162"/>
                    <a:pt x="76" y="387"/>
                    <a:pt x="1" y="613"/>
                  </a:cubicBezTo>
                  <a:cubicBezTo>
                    <a:pt x="1" y="663"/>
                    <a:pt x="26" y="713"/>
                    <a:pt x="51" y="713"/>
                  </a:cubicBezTo>
                  <a:cubicBezTo>
                    <a:pt x="101" y="713"/>
                    <a:pt x="151" y="688"/>
                    <a:pt x="151" y="663"/>
                  </a:cubicBezTo>
                  <a:cubicBezTo>
                    <a:pt x="201" y="462"/>
                    <a:pt x="301" y="262"/>
                    <a:pt x="477" y="136"/>
                  </a:cubicBezTo>
                  <a:cubicBezTo>
                    <a:pt x="502" y="111"/>
                    <a:pt x="527" y="86"/>
                    <a:pt x="502" y="36"/>
                  </a:cubicBezTo>
                  <a:cubicBezTo>
                    <a:pt x="484" y="19"/>
                    <a:pt x="454" y="1"/>
                    <a:pt x="42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5993;p72">
              <a:extLst>
                <a:ext uri="{FF2B5EF4-FFF2-40B4-BE49-F238E27FC236}">
                  <a16:creationId xmlns:a16="http://schemas.microsoft.com/office/drawing/2014/main" id="{B0C0C890-26DB-071C-0CFF-66C0BD9D594D}"/>
                </a:ext>
              </a:extLst>
            </p:cNvPr>
            <p:cNvSpPr/>
            <p:nvPr/>
          </p:nvSpPr>
          <p:spPr>
            <a:xfrm>
              <a:off x="6363905" y="4228684"/>
              <a:ext cx="20949" cy="24649"/>
            </a:xfrm>
            <a:custGeom>
              <a:avLst/>
              <a:gdLst/>
              <a:ahLst/>
              <a:cxnLst/>
              <a:rect l="l" t="t" r="r" b="b"/>
              <a:pathLst>
                <a:path w="402" h="473" extrusionOk="0">
                  <a:moveTo>
                    <a:pt x="314" y="0"/>
                  </a:moveTo>
                  <a:cubicBezTo>
                    <a:pt x="287" y="0"/>
                    <a:pt x="269" y="18"/>
                    <a:pt x="252" y="36"/>
                  </a:cubicBezTo>
                  <a:cubicBezTo>
                    <a:pt x="176" y="136"/>
                    <a:pt x="101" y="261"/>
                    <a:pt x="26" y="361"/>
                  </a:cubicBezTo>
                  <a:cubicBezTo>
                    <a:pt x="1" y="386"/>
                    <a:pt x="26" y="437"/>
                    <a:pt x="51" y="462"/>
                  </a:cubicBezTo>
                  <a:cubicBezTo>
                    <a:pt x="58" y="469"/>
                    <a:pt x="68" y="472"/>
                    <a:pt x="78" y="472"/>
                  </a:cubicBezTo>
                  <a:cubicBezTo>
                    <a:pt x="103" y="472"/>
                    <a:pt x="134" y="454"/>
                    <a:pt x="151" y="437"/>
                  </a:cubicBezTo>
                  <a:cubicBezTo>
                    <a:pt x="226" y="311"/>
                    <a:pt x="302" y="211"/>
                    <a:pt x="377" y="111"/>
                  </a:cubicBezTo>
                  <a:cubicBezTo>
                    <a:pt x="402" y="86"/>
                    <a:pt x="377" y="36"/>
                    <a:pt x="352" y="11"/>
                  </a:cubicBezTo>
                  <a:cubicBezTo>
                    <a:pt x="337" y="3"/>
                    <a:pt x="325" y="0"/>
                    <a:pt x="3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5994;p72">
              <a:extLst>
                <a:ext uri="{FF2B5EF4-FFF2-40B4-BE49-F238E27FC236}">
                  <a16:creationId xmlns:a16="http://schemas.microsoft.com/office/drawing/2014/main" id="{6EC52900-B339-1E4B-77C7-B04594DDB3CB}"/>
                </a:ext>
              </a:extLst>
            </p:cNvPr>
            <p:cNvSpPr/>
            <p:nvPr/>
          </p:nvSpPr>
          <p:spPr>
            <a:xfrm>
              <a:off x="6283601" y="4114978"/>
              <a:ext cx="61441" cy="40439"/>
            </a:xfrm>
            <a:custGeom>
              <a:avLst/>
              <a:gdLst/>
              <a:ahLst/>
              <a:cxnLst/>
              <a:rect l="l" t="t" r="r" b="b"/>
              <a:pathLst>
                <a:path w="1179" h="776" extrusionOk="0">
                  <a:moveTo>
                    <a:pt x="94" y="0"/>
                  </a:moveTo>
                  <a:cubicBezTo>
                    <a:pt x="25" y="0"/>
                    <a:pt x="0" y="95"/>
                    <a:pt x="63" y="137"/>
                  </a:cubicBezTo>
                  <a:cubicBezTo>
                    <a:pt x="389" y="338"/>
                    <a:pt x="715" y="538"/>
                    <a:pt x="1041" y="764"/>
                  </a:cubicBezTo>
                  <a:cubicBezTo>
                    <a:pt x="1053" y="772"/>
                    <a:pt x="1065" y="776"/>
                    <a:pt x="1076" y="776"/>
                  </a:cubicBezTo>
                  <a:cubicBezTo>
                    <a:pt x="1136" y="776"/>
                    <a:pt x="1179" y="681"/>
                    <a:pt x="1116" y="639"/>
                  </a:cubicBezTo>
                  <a:lnTo>
                    <a:pt x="138" y="12"/>
                  </a:lnTo>
                  <a:cubicBezTo>
                    <a:pt x="122" y="4"/>
                    <a:pt x="107" y="0"/>
                    <a:pt x="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5995;p72">
              <a:extLst>
                <a:ext uri="{FF2B5EF4-FFF2-40B4-BE49-F238E27FC236}">
                  <a16:creationId xmlns:a16="http://schemas.microsoft.com/office/drawing/2014/main" id="{46734916-6443-E352-73BC-61E1D0D7B914}"/>
                </a:ext>
              </a:extLst>
            </p:cNvPr>
            <p:cNvSpPr/>
            <p:nvPr/>
          </p:nvSpPr>
          <p:spPr>
            <a:xfrm>
              <a:off x="6325394" y="3750564"/>
              <a:ext cx="65401" cy="47005"/>
            </a:xfrm>
            <a:custGeom>
              <a:avLst/>
              <a:gdLst/>
              <a:ahLst/>
              <a:cxnLst/>
              <a:rect l="l" t="t" r="r" b="b"/>
              <a:pathLst>
                <a:path w="1255" h="902" extrusionOk="0">
                  <a:moveTo>
                    <a:pt x="94" y="1"/>
                  </a:moveTo>
                  <a:cubicBezTo>
                    <a:pt x="25" y="1"/>
                    <a:pt x="0" y="96"/>
                    <a:pt x="63" y="138"/>
                  </a:cubicBezTo>
                  <a:cubicBezTo>
                    <a:pt x="414" y="389"/>
                    <a:pt x="765" y="639"/>
                    <a:pt x="1116" y="890"/>
                  </a:cubicBezTo>
                  <a:cubicBezTo>
                    <a:pt x="1128" y="898"/>
                    <a:pt x="1140" y="901"/>
                    <a:pt x="1152" y="901"/>
                  </a:cubicBezTo>
                  <a:cubicBezTo>
                    <a:pt x="1211" y="901"/>
                    <a:pt x="1254" y="806"/>
                    <a:pt x="1191" y="764"/>
                  </a:cubicBezTo>
                  <a:lnTo>
                    <a:pt x="138" y="13"/>
                  </a:lnTo>
                  <a:cubicBezTo>
                    <a:pt x="122" y="4"/>
                    <a:pt x="107" y="1"/>
                    <a:pt x="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5996;p72">
              <a:extLst>
                <a:ext uri="{FF2B5EF4-FFF2-40B4-BE49-F238E27FC236}">
                  <a16:creationId xmlns:a16="http://schemas.microsoft.com/office/drawing/2014/main" id="{5BC0EEAF-2B3B-778D-0064-C8B5750600EE}"/>
                </a:ext>
              </a:extLst>
            </p:cNvPr>
            <p:cNvSpPr/>
            <p:nvPr/>
          </p:nvSpPr>
          <p:spPr>
            <a:xfrm>
              <a:off x="6725402" y="3854265"/>
              <a:ext cx="72853" cy="72072"/>
            </a:xfrm>
            <a:custGeom>
              <a:avLst/>
              <a:gdLst/>
              <a:ahLst/>
              <a:cxnLst/>
              <a:rect l="l" t="t" r="r" b="b"/>
              <a:pathLst>
                <a:path w="1398" h="1383" extrusionOk="0">
                  <a:moveTo>
                    <a:pt x="1303" y="1"/>
                  </a:moveTo>
                  <a:cubicBezTo>
                    <a:pt x="1288" y="1"/>
                    <a:pt x="1272" y="9"/>
                    <a:pt x="1259" y="28"/>
                  </a:cubicBezTo>
                  <a:cubicBezTo>
                    <a:pt x="858" y="429"/>
                    <a:pt x="457" y="855"/>
                    <a:pt x="56" y="1256"/>
                  </a:cubicBezTo>
                  <a:cubicBezTo>
                    <a:pt x="0" y="1312"/>
                    <a:pt x="42" y="1383"/>
                    <a:pt x="99" y="1383"/>
                  </a:cubicBezTo>
                  <a:cubicBezTo>
                    <a:pt x="117" y="1383"/>
                    <a:pt x="138" y="1375"/>
                    <a:pt x="157" y="1356"/>
                  </a:cubicBezTo>
                  <a:cubicBezTo>
                    <a:pt x="558" y="955"/>
                    <a:pt x="959" y="529"/>
                    <a:pt x="1360" y="128"/>
                  </a:cubicBezTo>
                  <a:cubicBezTo>
                    <a:pt x="1397" y="71"/>
                    <a:pt x="1350" y="1"/>
                    <a:pt x="13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5997;p72">
              <a:extLst>
                <a:ext uri="{FF2B5EF4-FFF2-40B4-BE49-F238E27FC236}">
                  <a16:creationId xmlns:a16="http://schemas.microsoft.com/office/drawing/2014/main" id="{4D27938E-831F-E23A-B568-6943D998924B}"/>
                </a:ext>
              </a:extLst>
            </p:cNvPr>
            <p:cNvSpPr/>
            <p:nvPr/>
          </p:nvSpPr>
          <p:spPr>
            <a:xfrm>
              <a:off x="6453484" y="3904605"/>
              <a:ext cx="74312" cy="60242"/>
            </a:xfrm>
            <a:custGeom>
              <a:avLst/>
              <a:gdLst/>
              <a:ahLst/>
              <a:cxnLst/>
              <a:rect l="l" t="t" r="r" b="b"/>
              <a:pathLst>
                <a:path w="1426" h="1156" extrusionOk="0">
                  <a:moveTo>
                    <a:pt x="118" y="0"/>
                  </a:moveTo>
                  <a:cubicBezTo>
                    <a:pt x="55" y="0"/>
                    <a:pt x="0" y="78"/>
                    <a:pt x="61" y="139"/>
                  </a:cubicBezTo>
                  <a:cubicBezTo>
                    <a:pt x="462" y="465"/>
                    <a:pt x="863" y="816"/>
                    <a:pt x="1264" y="1142"/>
                  </a:cubicBezTo>
                  <a:cubicBezTo>
                    <a:pt x="1279" y="1151"/>
                    <a:pt x="1294" y="1155"/>
                    <a:pt x="1309" y="1155"/>
                  </a:cubicBezTo>
                  <a:cubicBezTo>
                    <a:pt x="1371" y="1155"/>
                    <a:pt x="1425" y="1082"/>
                    <a:pt x="1365" y="1042"/>
                  </a:cubicBezTo>
                  <a:cubicBezTo>
                    <a:pt x="964" y="691"/>
                    <a:pt x="563" y="365"/>
                    <a:pt x="162" y="14"/>
                  </a:cubicBezTo>
                  <a:cubicBezTo>
                    <a:pt x="148" y="5"/>
                    <a:pt x="133" y="0"/>
                    <a:pt x="11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5998;p72">
              <a:extLst>
                <a:ext uri="{FF2B5EF4-FFF2-40B4-BE49-F238E27FC236}">
                  <a16:creationId xmlns:a16="http://schemas.microsoft.com/office/drawing/2014/main" id="{22B9E7CB-1DC8-954A-F1CA-883F7036A7E0}"/>
                </a:ext>
              </a:extLst>
            </p:cNvPr>
            <p:cNvSpPr/>
            <p:nvPr/>
          </p:nvSpPr>
          <p:spPr>
            <a:xfrm>
              <a:off x="6673446" y="1673253"/>
              <a:ext cx="952200" cy="1074977"/>
            </a:xfrm>
            <a:custGeom>
              <a:avLst/>
              <a:gdLst/>
              <a:ahLst/>
              <a:cxnLst/>
              <a:rect l="l" t="t" r="r" b="b"/>
              <a:pathLst>
                <a:path w="18272" h="20628" extrusionOk="0">
                  <a:moveTo>
                    <a:pt x="9067" y="1"/>
                  </a:moveTo>
                  <a:cubicBezTo>
                    <a:pt x="4443" y="1"/>
                    <a:pt x="994" y="5007"/>
                    <a:pt x="502" y="9224"/>
                  </a:cubicBezTo>
                  <a:cubicBezTo>
                    <a:pt x="1" y="13710"/>
                    <a:pt x="1780" y="14988"/>
                    <a:pt x="1780" y="14988"/>
                  </a:cubicBezTo>
                  <a:lnTo>
                    <a:pt x="201" y="18071"/>
                  </a:lnTo>
                  <a:cubicBezTo>
                    <a:pt x="1693" y="20541"/>
                    <a:pt x="4138" y="20628"/>
                    <a:pt x="4473" y="20628"/>
                  </a:cubicBezTo>
                  <a:cubicBezTo>
                    <a:pt x="4499" y="20628"/>
                    <a:pt x="4512" y="20627"/>
                    <a:pt x="4512" y="20627"/>
                  </a:cubicBezTo>
                  <a:lnTo>
                    <a:pt x="6216" y="16818"/>
                  </a:lnTo>
                  <a:cubicBezTo>
                    <a:pt x="7505" y="17355"/>
                    <a:pt x="8487" y="17687"/>
                    <a:pt x="9491" y="17687"/>
                  </a:cubicBezTo>
                  <a:cubicBezTo>
                    <a:pt x="9893" y="17687"/>
                    <a:pt x="10298" y="17634"/>
                    <a:pt x="10728" y="17520"/>
                  </a:cubicBezTo>
                  <a:cubicBezTo>
                    <a:pt x="12206" y="17144"/>
                    <a:pt x="13510" y="16041"/>
                    <a:pt x="14161" y="14662"/>
                  </a:cubicBezTo>
                  <a:lnTo>
                    <a:pt x="14136" y="14612"/>
                  </a:lnTo>
                  <a:lnTo>
                    <a:pt x="14136" y="14612"/>
                  </a:lnTo>
                  <a:cubicBezTo>
                    <a:pt x="14337" y="14652"/>
                    <a:pt x="14537" y="14672"/>
                    <a:pt x="14736" y="14672"/>
                  </a:cubicBezTo>
                  <a:cubicBezTo>
                    <a:pt x="15034" y="14672"/>
                    <a:pt x="15329" y="14627"/>
                    <a:pt x="15615" y="14537"/>
                  </a:cubicBezTo>
                  <a:cubicBezTo>
                    <a:pt x="15740" y="14512"/>
                    <a:pt x="15891" y="14437"/>
                    <a:pt x="15966" y="14312"/>
                  </a:cubicBezTo>
                  <a:cubicBezTo>
                    <a:pt x="16091" y="14086"/>
                    <a:pt x="15891" y="13835"/>
                    <a:pt x="15790" y="13610"/>
                  </a:cubicBezTo>
                  <a:cubicBezTo>
                    <a:pt x="15490" y="13033"/>
                    <a:pt x="15615" y="11931"/>
                    <a:pt x="15866" y="11329"/>
                  </a:cubicBezTo>
                  <a:cubicBezTo>
                    <a:pt x="16342" y="10101"/>
                    <a:pt x="16918" y="9023"/>
                    <a:pt x="17545" y="7895"/>
                  </a:cubicBezTo>
                  <a:cubicBezTo>
                    <a:pt x="17545" y="7895"/>
                    <a:pt x="18272" y="7469"/>
                    <a:pt x="18096" y="5189"/>
                  </a:cubicBezTo>
                  <a:cubicBezTo>
                    <a:pt x="17946" y="2883"/>
                    <a:pt x="15139" y="878"/>
                    <a:pt x="10051" y="76"/>
                  </a:cubicBezTo>
                  <a:cubicBezTo>
                    <a:pt x="9718" y="25"/>
                    <a:pt x="9389" y="1"/>
                    <a:pt x="9067"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5999;p72">
              <a:extLst>
                <a:ext uri="{FF2B5EF4-FFF2-40B4-BE49-F238E27FC236}">
                  <a16:creationId xmlns:a16="http://schemas.microsoft.com/office/drawing/2014/main" id="{71DAA0E5-E0C3-76E4-FA1D-3F8C6F9855D1}"/>
                </a:ext>
              </a:extLst>
            </p:cNvPr>
            <p:cNvSpPr/>
            <p:nvPr/>
          </p:nvSpPr>
          <p:spPr>
            <a:xfrm>
              <a:off x="6678710" y="1670387"/>
              <a:ext cx="944331" cy="1082272"/>
            </a:xfrm>
            <a:custGeom>
              <a:avLst/>
              <a:gdLst/>
              <a:ahLst/>
              <a:cxnLst/>
              <a:rect l="l" t="t" r="r" b="b"/>
              <a:pathLst>
                <a:path w="18121" h="20768" extrusionOk="0">
                  <a:moveTo>
                    <a:pt x="17419" y="7875"/>
                  </a:moveTo>
                  <a:lnTo>
                    <a:pt x="17419" y="7875"/>
                  </a:lnTo>
                  <a:cubicBezTo>
                    <a:pt x="17411" y="7883"/>
                    <a:pt x="17408" y="7886"/>
                    <a:pt x="17408" y="7886"/>
                  </a:cubicBezTo>
                  <a:lnTo>
                    <a:pt x="17408" y="7886"/>
                  </a:lnTo>
                  <a:cubicBezTo>
                    <a:pt x="17412" y="7883"/>
                    <a:pt x="17415" y="7879"/>
                    <a:pt x="17419" y="7875"/>
                  </a:cubicBezTo>
                  <a:close/>
                  <a:moveTo>
                    <a:pt x="8942" y="146"/>
                  </a:moveTo>
                  <a:cubicBezTo>
                    <a:pt x="9704" y="146"/>
                    <a:pt x="10463" y="283"/>
                    <a:pt x="11203" y="457"/>
                  </a:cubicBezTo>
                  <a:cubicBezTo>
                    <a:pt x="12105" y="632"/>
                    <a:pt x="12983" y="883"/>
                    <a:pt x="13810" y="1209"/>
                  </a:cubicBezTo>
                  <a:cubicBezTo>
                    <a:pt x="15038" y="1685"/>
                    <a:pt x="16291" y="2336"/>
                    <a:pt x="17143" y="3389"/>
                  </a:cubicBezTo>
                  <a:cubicBezTo>
                    <a:pt x="17469" y="3765"/>
                    <a:pt x="17719" y="4216"/>
                    <a:pt x="17845" y="4717"/>
                  </a:cubicBezTo>
                  <a:cubicBezTo>
                    <a:pt x="17920" y="4993"/>
                    <a:pt x="17945" y="5294"/>
                    <a:pt x="17945" y="5620"/>
                  </a:cubicBezTo>
                  <a:cubicBezTo>
                    <a:pt x="17970" y="6021"/>
                    <a:pt x="17945" y="6422"/>
                    <a:pt x="17870" y="6823"/>
                  </a:cubicBezTo>
                  <a:cubicBezTo>
                    <a:pt x="17820" y="7173"/>
                    <a:pt x="17719" y="7574"/>
                    <a:pt x="17469" y="7825"/>
                  </a:cubicBezTo>
                  <a:cubicBezTo>
                    <a:pt x="17444" y="7850"/>
                    <a:pt x="17444" y="7850"/>
                    <a:pt x="17444" y="7875"/>
                  </a:cubicBezTo>
                  <a:cubicBezTo>
                    <a:pt x="17427" y="7875"/>
                    <a:pt x="17410" y="7886"/>
                    <a:pt x="17408" y="7886"/>
                  </a:cubicBezTo>
                  <a:cubicBezTo>
                    <a:pt x="17408" y="7886"/>
                    <a:pt x="17408" y="7886"/>
                    <a:pt x="17408" y="7886"/>
                  </a:cubicBezTo>
                  <a:lnTo>
                    <a:pt x="17408" y="7886"/>
                  </a:lnTo>
                  <a:cubicBezTo>
                    <a:pt x="17365" y="7936"/>
                    <a:pt x="17340" y="8004"/>
                    <a:pt x="17293" y="8051"/>
                  </a:cubicBezTo>
                  <a:cubicBezTo>
                    <a:pt x="17043" y="8527"/>
                    <a:pt x="16792" y="8978"/>
                    <a:pt x="16541" y="9454"/>
                  </a:cubicBezTo>
                  <a:cubicBezTo>
                    <a:pt x="16316" y="9930"/>
                    <a:pt x="16090" y="10432"/>
                    <a:pt x="15890" y="10908"/>
                  </a:cubicBezTo>
                  <a:cubicBezTo>
                    <a:pt x="15714" y="11309"/>
                    <a:pt x="15564" y="11710"/>
                    <a:pt x="15489" y="12136"/>
                  </a:cubicBezTo>
                  <a:cubicBezTo>
                    <a:pt x="15439" y="12537"/>
                    <a:pt x="15414" y="12963"/>
                    <a:pt x="15489" y="13364"/>
                  </a:cubicBezTo>
                  <a:cubicBezTo>
                    <a:pt x="15539" y="13539"/>
                    <a:pt x="15614" y="13715"/>
                    <a:pt x="15714" y="13890"/>
                  </a:cubicBezTo>
                  <a:cubicBezTo>
                    <a:pt x="15765" y="13991"/>
                    <a:pt x="15840" y="14116"/>
                    <a:pt x="15840" y="14216"/>
                  </a:cubicBezTo>
                  <a:cubicBezTo>
                    <a:pt x="15815" y="14367"/>
                    <a:pt x="15714" y="14442"/>
                    <a:pt x="15614" y="14492"/>
                  </a:cubicBezTo>
                  <a:cubicBezTo>
                    <a:pt x="15389" y="14592"/>
                    <a:pt x="15113" y="14617"/>
                    <a:pt x="14862" y="14642"/>
                  </a:cubicBezTo>
                  <a:cubicBezTo>
                    <a:pt x="14758" y="14653"/>
                    <a:pt x="14650" y="14659"/>
                    <a:pt x="14540" y="14659"/>
                  </a:cubicBezTo>
                  <a:cubicBezTo>
                    <a:pt x="14383" y="14659"/>
                    <a:pt x="14222" y="14647"/>
                    <a:pt x="14060" y="14617"/>
                  </a:cubicBezTo>
                  <a:cubicBezTo>
                    <a:pt x="14053" y="14615"/>
                    <a:pt x="14045" y="14614"/>
                    <a:pt x="14038" y="14614"/>
                  </a:cubicBezTo>
                  <a:cubicBezTo>
                    <a:pt x="13972" y="14614"/>
                    <a:pt x="13949" y="14698"/>
                    <a:pt x="13980" y="14730"/>
                  </a:cubicBezTo>
                  <a:lnTo>
                    <a:pt x="13980" y="14730"/>
                  </a:lnTo>
                  <a:cubicBezTo>
                    <a:pt x="13475" y="15755"/>
                    <a:pt x="12636" y="16608"/>
                    <a:pt x="11604" y="17123"/>
                  </a:cubicBezTo>
                  <a:cubicBezTo>
                    <a:pt x="11078" y="17399"/>
                    <a:pt x="10526" y="17575"/>
                    <a:pt x="9950" y="17650"/>
                  </a:cubicBezTo>
                  <a:cubicBezTo>
                    <a:pt x="9767" y="17666"/>
                    <a:pt x="9587" y="17674"/>
                    <a:pt x="9409" y="17674"/>
                  </a:cubicBezTo>
                  <a:cubicBezTo>
                    <a:pt x="9024" y="17674"/>
                    <a:pt x="8648" y="17635"/>
                    <a:pt x="8271" y="17549"/>
                  </a:cubicBezTo>
                  <a:cubicBezTo>
                    <a:pt x="7519" y="17374"/>
                    <a:pt x="6817" y="17098"/>
                    <a:pt x="6115" y="16798"/>
                  </a:cubicBezTo>
                  <a:cubicBezTo>
                    <a:pt x="6090" y="16798"/>
                    <a:pt x="6065" y="16798"/>
                    <a:pt x="6040" y="16848"/>
                  </a:cubicBezTo>
                  <a:cubicBezTo>
                    <a:pt x="5840" y="17274"/>
                    <a:pt x="5664" y="17700"/>
                    <a:pt x="5464" y="18126"/>
                  </a:cubicBezTo>
                  <a:cubicBezTo>
                    <a:pt x="5163" y="18803"/>
                    <a:pt x="4862" y="19504"/>
                    <a:pt x="4561" y="20181"/>
                  </a:cubicBezTo>
                  <a:cubicBezTo>
                    <a:pt x="4490" y="20323"/>
                    <a:pt x="4420" y="20487"/>
                    <a:pt x="4349" y="20632"/>
                  </a:cubicBezTo>
                  <a:lnTo>
                    <a:pt x="4349" y="20632"/>
                  </a:lnTo>
                  <a:cubicBezTo>
                    <a:pt x="4041" y="20626"/>
                    <a:pt x="3715" y="20577"/>
                    <a:pt x="3434" y="20507"/>
                  </a:cubicBezTo>
                  <a:cubicBezTo>
                    <a:pt x="2657" y="20306"/>
                    <a:pt x="1955" y="19956"/>
                    <a:pt x="1328" y="19454"/>
                  </a:cubicBezTo>
                  <a:cubicBezTo>
                    <a:pt x="887" y="19087"/>
                    <a:pt x="494" y="18623"/>
                    <a:pt x="172" y="18110"/>
                  </a:cubicBezTo>
                  <a:lnTo>
                    <a:pt x="172" y="18110"/>
                  </a:lnTo>
                  <a:lnTo>
                    <a:pt x="1554" y="15469"/>
                  </a:lnTo>
                  <a:cubicBezTo>
                    <a:pt x="1604" y="15344"/>
                    <a:pt x="1679" y="15219"/>
                    <a:pt x="1729" y="15068"/>
                  </a:cubicBezTo>
                  <a:cubicBezTo>
                    <a:pt x="1754" y="15043"/>
                    <a:pt x="1754" y="14993"/>
                    <a:pt x="1704" y="14968"/>
                  </a:cubicBezTo>
                  <a:cubicBezTo>
                    <a:pt x="1679" y="14968"/>
                    <a:pt x="1679" y="14943"/>
                    <a:pt x="1654" y="14943"/>
                  </a:cubicBezTo>
                  <a:cubicBezTo>
                    <a:pt x="1604" y="14868"/>
                    <a:pt x="1529" y="14818"/>
                    <a:pt x="1479" y="14742"/>
                  </a:cubicBezTo>
                  <a:cubicBezTo>
                    <a:pt x="1253" y="14492"/>
                    <a:pt x="1103" y="14216"/>
                    <a:pt x="952" y="13915"/>
                  </a:cubicBezTo>
                  <a:cubicBezTo>
                    <a:pt x="376" y="12637"/>
                    <a:pt x="326" y="11184"/>
                    <a:pt x="426" y="9805"/>
                  </a:cubicBezTo>
                  <a:cubicBezTo>
                    <a:pt x="551" y="8251"/>
                    <a:pt x="977" y="6772"/>
                    <a:pt x="1704" y="5394"/>
                  </a:cubicBezTo>
                  <a:cubicBezTo>
                    <a:pt x="2406" y="4016"/>
                    <a:pt x="3333" y="2762"/>
                    <a:pt x="4536" y="1785"/>
                  </a:cubicBezTo>
                  <a:cubicBezTo>
                    <a:pt x="5689" y="858"/>
                    <a:pt x="7093" y="231"/>
                    <a:pt x="8597" y="156"/>
                  </a:cubicBezTo>
                  <a:cubicBezTo>
                    <a:pt x="8712" y="149"/>
                    <a:pt x="8827" y="146"/>
                    <a:pt x="8942" y="146"/>
                  </a:cubicBezTo>
                  <a:close/>
                  <a:moveTo>
                    <a:pt x="8976" y="0"/>
                  </a:moveTo>
                  <a:cubicBezTo>
                    <a:pt x="7730" y="0"/>
                    <a:pt x="6501" y="354"/>
                    <a:pt x="5439" y="1008"/>
                  </a:cubicBezTo>
                  <a:cubicBezTo>
                    <a:pt x="4085" y="1810"/>
                    <a:pt x="3008" y="2988"/>
                    <a:pt x="2155" y="4291"/>
                  </a:cubicBezTo>
                  <a:cubicBezTo>
                    <a:pt x="1328" y="5595"/>
                    <a:pt x="727" y="7048"/>
                    <a:pt x="451" y="8577"/>
                  </a:cubicBezTo>
                  <a:cubicBezTo>
                    <a:pt x="276" y="9454"/>
                    <a:pt x="226" y="10356"/>
                    <a:pt x="251" y="11234"/>
                  </a:cubicBezTo>
                  <a:cubicBezTo>
                    <a:pt x="276" y="11935"/>
                    <a:pt x="376" y="12637"/>
                    <a:pt x="576" y="13289"/>
                  </a:cubicBezTo>
                  <a:cubicBezTo>
                    <a:pt x="777" y="13915"/>
                    <a:pt x="1053" y="14592"/>
                    <a:pt x="1554" y="15043"/>
                  </a:cubicBezTo>
                  <a:cubicBezTo>
                    <a:pt x="1560" y="15050"/>
                    <a:pt x="1567" y="15056"/>
                    <a:pt x="1573" y="15062"/>
                  </a:cubicBezTo>
                  <a:lnTo>
                    <a:pt x="1573" y="15062"/>
                  </a:lnTo>
                  <a:cubicBezTo>
                    <a:pt x="1405" y="15437"/>
                    <a:pt x="1217" y="15792"/>
                    <a:pt x="1028" y="16146"/>
                  </a:cubicBezTo>
                  <a:cubicBezTo>
                    <a:pt x="727" y="16722"/>
                    <a:pt x="451" y="17274"/>
                    <a:pt x="150" y="17850"/>
                  </a:cubicBezTo>
                  <a:cubicBezTo>
                    <a:pt x="125" y="17900"/>
                    <a:pt x="100" y="17976"/>
                    <a:pt x="50" y="18051"/>
                  </a:cubicBezTo>
                  <a:cubicBezTo>
                    <a:pt x="50" y="18051"/>
                    <a:pt x="50" y="18076"/>
                    <a:pt x="25" y="18076"/>
                  </a:cubicBezTo>
                  <a:cubicBezTo>
                    <a:pt x="0" y="18176"/>
                    <a:pt x="75" y="18226"/>
                    <a:pt x="125" y="18301"/>
                  </a:cubicBezTo>
                  <a:cubicBezTo>
                    <a:pt x="401" y="18727"/>
                    <a:pt x="752" y="19128"/>
                    <a:pt x="1153" y="19479"/>
                  </a:cubicBezTo>
                  <a:cubicBezTo>
                    <a:pt x="1754" y="20006"/>
                    <a:pt x="2456" y="20382"/>
                    <a:pt x="3233" y="20582"/>
                  </a:cubicBezTo>
                  <a:cubicBezTo>
                    <a:pt x="3484" y="20657"/>
                    <a:pt x="3734" y="20707"/>
                    <a:pt x="4010" y="20732"/>
                  </a:cubicBezTo>
                  <a:cubicBezTo>
                    <a:pt x="4099" y="20750"/>
                    <a:pt x="4187" y="20768"/>
                    <a:pt x="4276" y="20768"/>
                  </a:cubicBezTo>
                  <a:cubicBezTo>
                    <a:pt x="4313" y="20768"/>
                    <a:pt x="4349" y="20765"/>
                    <a:pt x="4386" y="20758"/>
                  </a:cubicBezTo>
                  <a:lnTo>
                    <a:pt x="4411" y="20758"/>
                  </a:lnTo>
                  <a:cubicBezTo>
                    <a:pt x="4436" y="20758"/>
                    <a:pt x="4461" y="20758"/>
                    <a:pt x="4461" y="20732"/>
                  </a:cubicBezTo>
                  <a:lnTo>
                    <a:pt x="5038" y="19429"/>
                  </a:lnTo>
                  <a:lnTo>
                    <a:pt x="5965" y="17374"/>
                  </a:lnTo>
                  <a:cubicBezTo>
                    <a:pt x="6008" y="17244"/>
                    <a:pt x="6071" y="17113"/>
                    <a:pt x="6135" y="16967"/>
                  </a:cubicBezTo>
                  <a:lnTo>
                    <a:pt x="6135" y="16967"/>
                  </a:lnTo>
                  <a:cubicBezTo>
                    <a:pt x="7171" y="17393"/>
                    <a:pt x="8285" y="17814"/>
                    <a:pt x="9426" y="17814"/>
                  </a:cubicBezTo>
                  <a:cubicBezTo>
                    <a:pt x="9542" y="17814"/>
                    <a:pt x="9658" y="17809"/>
                    <a:pt x="9774" y="17800"/>
                  </a:cubicBezTo>
                  <a:cubicBezTo>
                    <a:pt x="10952" y="17700"/>
                    <a:pt x="12080" y="17174"/>
                    <a:pt x="12957" y="16346"/>
                  </a:cubicBezTo>
                  <a:cubicBezTo>
                    <a:pt x="13428" y="15900"/>
                    <a:pt x="13826" y="15356"/>
                    <a:pt x="14125" y="14762"/>
                  </a:cubicBezTo>
                  <a:lnTo>
                    <a:pt x="14125" y="14762"/>
                  </a:lnTo>
                  <a:cubicBezTo>
                    <a:pt x="14291" y="14788"/>
                    <a:pt x="14458" y="14801"/>
                    <a:pt x="14625" y="14801"/>
                  </a:cubicBezTo>
                  <a:cubicBezTo>
                    <a:pt x="14954" y="14801"/>
                    <a:pt x="15281" y="14750"/>
                    <a:pt x="15589" y="14642"/>
                  </a:cubicBezTo>
                  <a:cubicBezTo>
                    <a:pt x="15765" y="14592"/>
                    <a:pt x="15965" y="14467"/>
                    <a:pt x="15965" y="14241"/>
                  </a:cubicBezTo>
                  <a:cubicBezTo>
                    <a:pt x="15990" y="14016"/>
                    <a:pt x="15840" y="13815"/>
                    <a:pt x="15739" y="13640"/>
                  </a:cubicBezTo>
                  <a:cubicBezTo>
                    <a:pt x="15564" y="13264"/>
                    <a:pt x="15564" y="12788"/>
                    <a:pt x="15614" y="12387"/>
                  </a:cubicBezTo>
                  <a:cubicBezTo>
                    <a:pt x="15664" y="11960"/>
                    <a:pt x="15790" y="11534"/>
                    <a:pt x="15940" y="11133"/>
                  </a:cubicBezTo>
                  <a:cubicBezTo>
                    <a:pt x="16366" y="10106"/>
                    <a:pt x="16867" y="9128"/>
                    <a:pt x="17419" y="8151"/>
                  </a:cubicBezTo>
                  <a:cubicBezTo>
                    <a:pt x="17444" y="8101"/>
                    <a:pt x="17444" y="8051"/>
                    <a:pt x="17494" y="8001"/>
                  </a:cubicBezTo>
                  <a:cubicBezTo>
                    <a:pt x="17519" y="7975"/>
                    <a:pt x="17544" y="7950"/>
                    <a:pt x="17569" y="7925"/>
                  </a:cubicBezTo>
                  <a:cubicBezTo>
                    <a:pt x="17669" y="7825"/>
                    <a:pt x="17744" y="7725"/>
                    <a:pt x="17795" y="7600"/>
                  </a:cubicBezTo>
                  <a:cubicBezTo>
                    <a:pt x="18070" y="6998"/>
                    <a:pt x="18120" y="6321"/>
                    <a:pt x="18095" y="5695"/>
                  </a:cubicBezTo>
                  <a:cubicBezTo>
                    <a:pt x="18095" y="5369"/>
                    <a:pt x="18070" y="5043"/>
                    <a:pt x="17995" y="4717"/>
                  </a:cubicBezTo>
                  <a:cubicBezTo>
                    <a:pt x="17945" y="4467"/>
                    <a:pt x="17845" y="4241"/>
                    <a:pt x="17744" y="4016"/>
                  </a:cubicBezTo>
                  <a:cubicBezTo>
                    <a:pt x="17193" y="2913"/>
                    <a:pt x="16115" y="2136"/>
                    <a:pt x="15038" y="1584"/>
                  </a:cubicBezTo>
                  <a:cubicBezTo>
                    <a:pt x="14286" y="1209"/>
                    <a:pt x="13509" y="908"/>
                    <a:pt x="12732" y="682"/>
                  </a:cubicBezTo>
                  <a:cubicBezTo>
                    <a:pt x="11780" y="407"/>
                    <a:pt x="10802" y="181"/>
                    <a:pt x="9825" y="56"/>
                  </a:cubicBezTo>
                  <a:cubicBezTo>
                    <a:pt x="9542" y="19"/>
                    <a:pt x="9258" y="0"/>
                    <a:pt x="89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6000;p72">
              <a:extLst>
                <a:ext uri="{FF2B5EF4-FFF2-40B4-BE49-F238E27FC236}">
                  <a16:creationId xmlns:a16="http://schemas.microsoft.com/office/drawing/2014/main" id="{B15D2BF1-08B2-9CE4-DA58-467EFD408AF7}"/>
                </a:ext>
              </a:extLst>
            </p:cNvPr>
            <p:cNvSpPr/>
            <p:nvPr/>
          </p:nvSpPr>
          <p:spPr>
            <a:xfrm>
              <a:off x="6960789" y="2287697"/>
              <a:ext cx="182915" cy="161028"/>
            </a:xfrm>
            <a:custGeom>
              <a:avLst/>
              <a:gdLst/>
              <a:ahLst/>
              <a:cxnLst/>
              <a:rect l="l" t="t" r="r" b="b"/>
              <a:pathLst>
                <a:path w="3510" h="3090" extrusionOk="0">
                  <a:moveTo>
                    <a:pt x="1791" y="0"/>
                  </a:moveTo>
                  <a:cubicBezTo>
                    <a:pt x="1176" y="0"/>
                    <a:pt x="555" y="369"/>
                    <a:pt x="326" y="942"/>
                  </a:cubicBezTo>
                  <a:cubicBezTo>
                    <a:pt x="1" y="1693"/>
                    <a:pt x="402" y="2646"/>
                    <a:pt x="1128" y="2972"/>
                  </a:cubicBezTo>
                  <a:cubicBezTo>
                    <a:pt x="1314" y="3052"/>
                    <a:pt x="1511" y="3090"/>
                    <a:pt x="1708" y="3090"/>
                  </a:cubicBezTo>
                  <a:cubicBezTo>
                    <a:pt x="2313" y="3090"/>
                    <a:pt x="2919" y="2736"/>
                    <a:pt x="3184" y="2170"/>
                  </a:cubicBezTo>
                  <a:cubicBezTo>
                    <a:pt x="3509" y="1418"/>
                    <a:pt x="3133" y="440"/>
                    <a:pt x="2356" y="114"/>
                  </a:cubicBezTo>
                  <a:cubicBezTo>
                    <a:pt x="2177" y="37"/>
                    <a:pt x="1984"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6001;p72">
              <a:extLst>
                <a:ext uri="{FF2B5EF4-FFF2-40B4-BE49-F238E27FC236}">
                  <a16:creationId xmlns:a16="http://schemas.microsoft.com/office/drawing/2014/main" id="{9590CA44-4AFB-3DB2-2F56-4E897896EB6E}"/>
                </a:ext>
              </a:extLst>
            </p:cNvPr>
            <p:cNvSpPr/>
            <p:nvPr/>
          </p:nvSpPr>
          <p:spPr>
            <a:xfrm>
              <a:off x="6962144" y="2283632"/>
              <a:ext cx="180257" cy="168532"/>
            </a:xfrm>
            <a:custGeom>
              <a:avLst/>
              <a:gdLst/>
              <a:ahLst/>
              <a:cxnLst/>
              <a:rect l="l" t="t" r="r" b="b"/>
              <a:pathLst>
                <a:path w="3459" h="3234" extrusionOk="0">
                  <a:moveTo>
                    <a:pt x="1756" y="155"/>
                  </a:moveTo>
                  <a:cubicBezTo>
                    <a:pt x="2211" y="155"/>
                    <a:pt x="2639" y="367"/>
                    <a:pt x="2907" y="769"/>
                  </a:cubicBezTo>
                  <a:cubicBezTo>
                    <a:pt x="3258" y="1270"/>
                    <a:pt x="3308" y="1947"/>
                    <a:pt x="2957" y="2448"/>
                  </a:cubicBezTo>
                  <a:cubicBezTo>
                    <a:pt x="2668" y="2846"/>
                    <a:pt x="2170" y="3087"/>
                    <a:pt x="1679" y="3087"/>
                  </a:cubicBezTo>
                  <a:cubicBezTo>
                    <a:pt x="1506" y="3087"/>
                    <a:pt x="1334" y="3057"/>
                    <a:pt x="1172" y="2993"/>
                  </a:cubicBezTo>
                  <a:lnTo>
                    <a:pt x="1172" y="2993"/>
                  </a:lnTo>
                  <a:cubicBezTo>
                    <a:pt x="1167" y="2986"/>
                    <a:pt x="1161" y="2980"/>
                    <a:pt x="1153" y="2974"/>
                  </a:cubicBezTo>
                  <a:cubicBezTo>
                    <a:pt x="576" y="2724"/>
                    <a:pt x="250" y="2122"/>
                    <a:pt x="250" y="1521"/>
                  </a:cubicBezTo>
                  <a:cubicBezTo>
                    <a:pt x="275" y="894"/>
                    <a:pt x="752" y="393"/>
                    <a:pt x="1328" y="218"/>
                  </a:cubicBezTo>
                  <a:cubicBezTo>
                    <a:pt x="1471" y="176"/>
                    <a:pt x="1615" y="155"/>
                    <a:pt x="1756" y="155"/>
                  </a:cubicBezTo>
                  <a:close/>
                  <a:moveTo>
                    <a:pt x="1758" y="0"/>
                  </a:moveTo>
                  <a:cubicBezTo>
                    <a:pt x="1682" y="0"/>
                    <a:pt x="1606" y="6"/>
                    <a:pt x="1528" y="17"/>
                  </a:cubicBezTo>
                  <a:cubicBezTo>
                    <a:pt x="877" y="117"/>
                    <a:pt x="275" y="593"/>
                    <a:pt x="150" y="1270"/>
                  </a:cubicBezTo>
                  <a:cubicBezTo>
                    <a:pt x="1" y="1992"/>
                    <a:pt x="371" y="2789"/>
                    <a:pt x="1064" y="3094"/>
                  </a:cubicBezTo>
                  <a:lnTo>
                    <a:pt x="1064" y="3094"/>
                  </a:lnTo>
                  <a:cubicBezTo>
                    <a:pt x="1073" y="3106"/>
                    <a:pt x="1085" y="3116"/>
                    <a:pt x="1102" y="3125"/>
                  </a:cubicBezTo>
                  <a:cubicBezTo>
                    <a:pt x="1280" y="3199"/>
                    <a:pt x="1470" y="3233"/>
                    <a:pt x="1662" y="3233"/>
                  </a:cubicBezTo>
                  <a:cubicBezTo>
                    <a:pt x="2123" y="3233"/>
                    <a:pt x="2596" y="3035"/>
                    <a:pt x="2932" y="2699"/>
                  </a:cubicBezTo>
                  <a:cubicBezTo>
                    <a:pt x="3383" y="2223"/>
                    <a:pt x="3458" y="1471"/>
                    <a:pt x="3158" y="869"/>
                  </a:cubicBezTo>
                  <a:cubicBezTo>
                    <a:pt x="2891" y="336"/>
                    <a:pt x="2349" y="0"/>
                    <a:pt x="175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6002;p72">
              <a:extLst>
                <a:ext uri="{FF2B5EF4-FFF2-40B4-BE49-F238E27FC236}">
                  <a16:creationId xmlns:a16="http://schemas.microsoft.com/office/drawing/2014/main" id="{29042EB5-82B1-FF8E-C47B-1CFEB7A9C1BD}"/>
                </a:ext>
              </a:extLst>
            </p:cNvPr>
            <p:cNvSpPr/>
            <p:nvPr/>
          </p:nvSpPr>
          <p:spPr>
            <a:xfrm>
              <a:off x="7219418" y="2360600"/>
              <a:ext cx="138463" cy="161653"/>
            </a:xfrm>
            <a:custGeom>
              <a:avLst/>
              <a:gdLst/>
              <a:ahLst/>
              <a:cxnLst/>
              <a:rect l="l" t="t" r="r" b="b"/>
              <a:pathLst>
                <a:path w="2657" h="3102" extrusionOk="0">
                  <a:moveTo>
                    <a:pt x="201" y="0"/>
                  </a:moveTo>
                  <a:cubicBezTo>
                    <a:pt x="174" y="0"/>
                    <a:pt x="150" y="14"/>
                    <a:pt x="150" y="44"/>
                  </a:cubicBezTo>
                  <a:cubicBezTo>
                    <a:pt x="0" y="1197"/>
                    <a:pt x="576" y="2400"/>
                    <a:pt x="1654" y="2876"/>
                  </a:cubicBezTo>
                  <a:cubicBezTo>
                    <a:pt x="1930" y="3001"/>
                    <a:pt x="2256" y="3076"/>
                    <a:pt x="2556" y="3101"/>
                  </a:cubicBezTo>
                  <a:cubicBezTo>
                    <a:pt x="2657" y="3101"/>
                    <a:pt x="2657" y="2951"/>
                    <a:pt x="2556" y="2951"/>
                  </a:cubicBezTo>
                  <a:cubicBezTo>
                    <a:pt x="2055" y="2901"/>
                    <a:pt x="1554" y="2726"/>
                    <a:pt x="1153" y="2400"/>
                  </a:cubicBezTo>
                  <a:cubicBezTo>
                    <a:pt x="752" y="2024"/>
                    <a:pt x="451" y="1548"/>
                    <a:pt x="326" y="1021"/>
                  </a:cubicBezTo>
                  <a:cubicBezTo>
                    <a:pt x="251" y="721"/>
                    <a:pt x="251" y="395"/>
                    <a:pt x="276" y="94"/>
                  </a:cubicBezTo>
                  <a:cubicBezTo>
                    <a:pt x="291" y="33"/>
                    <a:pt x="242"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6003;p72">
              <a:extLst>
                <a:ext uri="{FF2B5EF4-FFF2-40B4-BE49-F238E27FC236}">
                  <a16:creationId xmlns:a16="http://schemas.microsoft.com/office/drawing/2014/main" id="{A79605FB-F6FF-8751-6D12-D13EA6DF5865}"/>
                </a:ext>
              </a:extLst>
            </p:cNvPr>
            <p:cNvSpPr/>
            <p:nvPr/>
          </p:nvSpPr>
          <p:spPr>
            <a:xfrm>
              <a:off x="7207380" y="2103848"/>
              <a:ext cx="189690" cy="177078"/>
            </a:xfrm>
            <a:custGeom>
              <a:avLst/>
              <a:gdLst/>
              <a:ahLst/>
              <a:cxnLst/>
              <a:rect l="l" t="t" r="r" b="b"/>
              <a:pathLst>
                <a:path w="3640" h="3398" extrusionOk="0">
                  <a:moveTo>
                    <a:pt x="2435" y="0"/>
                  </a:moveTo>
                  <a:cubicBezTo>
                    <a:pt x="1871" y="0"/>
                    <a:pt x="1245" y="398"/>
                    <a:pt x="858" y="785"/>
                  </a:cubicBezTo>
                  <a:cubicBezTo>
                    <a:pt x="482" y="1136"/>
                    <a:pt x="181" y="1612"/>
                    <a:pt x="31" y="2114"/>
                  </a:cubicBezTo>
                  <a:cubicBezTo>
                    <a:pt x="0" y="2159"/>
                    <a:pt x="43" y="2195"/>
                    <a:pt x="86" y="2195"/>
                  </a:cubicBezTo>
                  <a:cubicBezTo>
                    <a:pt x="116" y="2195"/>
                    <a:pt x="146" y="2179"/>
                    <a:pt x="156" y="2139"/>
                  </a:cubicBezTo>
                  <a:cubicBezTo>
                    <a:pt x="432" y="1337"/>
                    <a:pt x="1083" y="585"/>
                    <a:pt x="1885" y="259"/>
                  </a:cubicBezTo>
                  <a:cubicBezTo>
                    <a:pt x="2050" y="186"/>
                    <a:pt x="2242" y="139"/>
                    <a:pt x="2432" y="139"/>
                  </a:cubicBezTo>
                  <a:cubicBezTo>
                    <a:pt x="2501" y="139"/>
                    <a:pt x="2570" y="145"/>
                    <a:pt x="2637" y="159"/>
                  </a:cubicBezTo>
                  <a:cubicBezTo>
                    <a:pt x="2812" y="209"/>
                    <a:pt x="2988" y="309"/>
                    <a:pt x="3113" y="460"/>
                  </a:cubicBezTo>
                  <a:cubicBezTo>
                    <a:pt x="3364" y="785"/>
                    <a:pt x="3439" y="1211"/>
                    <a:pt x="3464" y="1612"/>
                  </a:cubicBezTo>
                  <a:cubicBezTo>
                    <a:pt x="3489" y="2189"/>
                    <a:pt x="3414" y="2765"/>
                    <a:pt x="3188" y="3317"/>
                  </a:cubicBezTo>
                  <a:cubicBezTo>
                    <a:pt x="3173" y="3362"/>
                    <a:pt x="3221" y="3398"/>
                    <a:pt x="3268" y="3398"/>
                  </a:cubicBezTo>
                  <a:cubicBezTo>
                    <a:pt x="3299" y="3398"/>
                    <a:pt x="3329" y="3382"/>
                    <a:pt x="3339" y="3342"/>
                  </a:cubicBezTo>
                  <a:cubicBezTo>
                    <a:pt x="3539" y="2815"/>
                    <a:pt x="3640" y="2239"/>
                    <a:pt x="3614" y="1663"/>
                  </a:cubicBezTo>
                  <a:cubicBezTo>
                    <a:pt x="3614" y="1236"/>
                    <a:pt x="3514" y="785"/>
                    <a:pt x="3264" y="434"/>
                  </a:cubicBezTo>
                  <a:cubicBezTo>
                    <a:pt x="3040" y="122"/>
                    <a:pt x="2747" y="0"/>
                    <a:pt x="243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6004;p72">
              <a:extLst>
                <a:ext uri="{FF2B5EF4-FFF2-40B4-BE49-F238E27FC236}">
                  <a16:creationId xmlns:a16="http://schemas.microsoft.com/office/drawing/2014/main" id="{ADEB1F7F-F88C-3767-D198-1983DF10542E}"/>
                </a:ext>
              </a:extLst>
            </p:cNvPr>
            <p:cNvSpPr/>
            <p:nvPr/>
          </p:nvSpPr>
          <p:spPr>
            <a:xfrm>
              <a:off x="7167984" y="2144130"/>
              <a:ext cx="63890" cy="40439"/>
            </a:xfrm>
            <a:custGeom>
              <a:avLst/>
              <a:gdLst/>
              <a:ahLst/>
              <a:cxnLst/>
              <a:rect l="l" t="t" r="r" b="b"/>
              <a:pathLst>
                <a:path w="1226" h="776" extrusionOk="0">
                  <a:moveTo>
                    <a:pt x="99" y="1"/>
                  </a:moveTo>
                  <a:cubicBezTo>
                    <a:pt x="40" y="1"/>
                    <a:pt x="1" y="96"/>
                    <a:pt x="85" y="138"/>
                  </a:cubicBezTo>
                  <a:cubicBezTo>
                    <a:pt x="411" y="338"/>
                    <a:pt x="736" y="539"/>
                    <a:pt x="1087" y="764"/>
                  </a:cubicBezTo>
                  <a:cubicBezTo>
                    <a:pt x="1099" y="772"/>
                    <a:pt x="1112" y="776"/>
                    <a:pt x="1123" y="776"/>
                  </a:cubicBezTo>
                  <a:cubicBezTo>
                    <a:pt x="1183" y="776"/>
                    <a:pt x="1225" y="681"/>
                    <a:pt x="1162" y="639"/>
                  </a:cubicBezTo>
                  <a:cubicBezTo>
                    <a:pt x="812" y="413"/>
                    <a:pt x="486" y="213"/>
                    <a:pt x="135" y="12"/>
                  </a:cubicBezTo>
                  <a:cubicBezTo>
                    <a:pt x="123" y="4"/>
                    <a:pt x="111" y="1"/>
                    <a:pt x="9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6005;p72">
              <a:extLst>
                <a:ext uri="{FF2B5EF4-FFF2-40B4-BE49-F238E27FC236}">
                  <a16:creationId xmlns:a16="http://schemas.microsoft.com/office/drawing/2014/main" id="{8875B918-489F-A42A-953A-0333AE525708}"/>
                </a:ext>
              </a:extLst>
            </p:cNvPr>
            <p:cNvSpPr/>
            <p:nvPr/>
          </p:nvSpPr>
          <p:spPr>
            <a:xfrm>
              <a:off x="7189349" y="2117658"/>
              <a:ext cx="54249" cy="46797"/>
            </a:xfrm>
            <a:custGeom>
              <a:avLst/>
              <a:gdLst/>
              <a:ahLst/>
              <a:cxnLst/>
              <a:rect l="l" t="t" r="r" b="b"/>
              <a:pathLst>
                <a:path w="1041" h="898" extrusionOk="0">
                  <a:moveTo>
                    <a:pt x="85" y="0"/>
                  </a:moveTo>
                  <a:cubicBezTo>
                    <a:pt x="69" y="0"/>
                    <a:pt x="51" y="7"/>
                    <a:pt x="26" y="19"/>
                  </a:cubicBezTo>
                  <a:cubicBezTo>
                    <a:pt x="1" y="44"/>
                    <a:pt x="1" y="94"/>
                    <a:pt x="26" y="119"/>
                  </a:cubicBezTo>
                  <a:cubicBezTo>
                    <a:pt x="326" y="370"/>
                    <a:pt x="627" y="621"/>
                    <a:pt x="903" y="871"/>
                  </a:cubicBezTo>
                  <a:cubicBezTo>
                    <a:pt x="915" y="890"/>
                    <a:pt x="931" y="898"/>
                    <a:pt x="947" y="898"/>
                  </a:cubicBezTo>
                  <a:cubicBezTo>
                    <a:pt x="994" y="898"/>
                    <a:pt x="1041" y="827"/>
                    <a:pt x="1003" y="771"/>
                  </a:cubicBezTo>
                  <a:cubicBezTo>
                    <a:pt x="727" y="520"/>
                    <a:pt x="427" y="270"/>
                    <a:pt x="126" y="19"/>
                  </a:cubicBezTo>
                  <a:cubicBezTo>
                    <a:pt x="113" y="7"/>
                    <a:pt x="101" y="0"/>
                    <a:pt x="8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6006;p72">
              <a:extLst>
                <a:ext uri="{FF2B5EF4-FFF2-40B4-BE49-F238E27FC236}">
                  <a16:creationId xmlns:a16="http://schemas.microsoft.com/office/drawing/2014/main" id="{7B3F0735-BD94-CE66-F81C-F44CFCB061AE}"/>
                </a:ext>
              </a:extLst>
            </p:cNvPr>
            <p:cNvSpPr/>
            <p:nvPr/>
          </p:nvSpPr>
          <p:spPr>
            <a:xfrm>
              <a:off x="6858234" y="2478476"/>
              <a:ext cx="142632" cy="74000"/>
            </a:xfrm>
            <a:custGeom>
              <a:avLst/>
              <a:gdLst/>
              <a:ahLst/>
              <a:cxnLst/>
              <a:rect l="l" t="t" r="r" b="b"/>
              <a:pathLst>
                <a:path w="2737" h="1420" extrusionOk="0">
                  <a:moveTo>
                    <a:pt x="103" y="1"/>
                  </a:moveTo>
                  <a:cubicBezTo>
                    <a:pt x="43" y="1"/>
                    <a:pt x="1" y="96"/>
                    <a:pt x="64" y="138"/>
                  </a:cubicBezTo>
                  <a:cubicBezTo>
                    <a:pt x="891" y="614"/>
                    <a:pt x="1743" y="1040"/>
                    <a:pt x="2620" y="1416"/>
                  </a:cubicBezTo>
                  <a:cubicBezTo>
                    <a:pt x="2627" y="1418"/>
                    <a:pt x="2633" y="1419"/>
                    <a:pt x="2640" y="1419"/>
                  </a:cubicBezTo>
                  <a:cubicBezTo>
                    <a:pt x="2703" y="1419"/>
                    <a:pt x="2737" y="1311"/>
                    <a:pt x="2645" y="1266"/>
                  </a:cubicBezTo>
                  <a:cubicBezTo>
                    <a:pt x="1793" y="915"/>
                    <a:pt x="941" y="489"/>
                    <a:pt x="139" y="12"/>
                  </a:cubicBezTo>
                  <a:cubicBezTo>
                    <a:pt x="127" y="4"/>
                    <a:pt x="115" y="1"/>
                    <a:pt x="1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6007;p72">
              <a:extLst>
                <a:ext uri="{FF2B5EF4-FFF2-40B4-BE49-F238E27FC236}">
                  <a16:creationId xmlns:a16="http://schemas.microsoft.com/office/drawing/2014/main" id="{B1CAD41C-9B3D-C433-12BF-07C6CEE85B93}"/>
                </a:ext>
              </a:extLst>
            </p:cNvPr>
            <p:cNvSpPr/>
            <p:nvPr/>
          </p:nvSpPr>
          <p:spPr>
            <a:xfrm>
              <a:off x="6495851" y="1019204"/>
              <a:ext cx="697474" cy="660265"/>
            </a:xfrm>
            <a:custGeom>
              <a:avLst/>
              <a:gdLst/>
              <a:ahLst/>
              <a:cxnLst/>
              <a:rect l="l" t="t" r="r" b="b"/>
              <a:pathLst>
                <a:path w="13384" h="12670" extrusionOk="0">
                  <a:moveTo>
                    <a:pt x="4824" y="1"/>
                  </a:moveTo>
                  <a:cubicBezTo>
                    <a:pt x="4002" y="1"/>
                    <a:pt x="3179" y="373"/>
                    <a:pt x="2682" y="1048"/>
                  </a:cubicBezTo>
                  <a:cubicBezTo>
                    <a:pt x="1980" y="1975"/>
                    <a:pt x="2005" y="3379"/>
                    <a:pt x="2732" y="4281"/>
                  </a:cubicBezTo>
                  <a:cubicBezTo>
                    <a:pt x="2318" y="4143"/>
                    <a:pt x="1866" y="4005"/>
                    <a:pt x="1445" y="4005"/>
                  </a:cubicBezTo>
                  <a:cubicBezTo>
                    <a:pt x="1179" y="4005"/>
                    <a:pt x="925" y="4060"/>
                    <a:pt x="702" y="4206"/>
                  </a:cubicBezTo>
                  <a:cubicBezTo>
                    <a:pt x="126" y="4607"/>
                    <a:pt x="0" y="5384"/>
                    <a:pt x="100" y="6085"/>
                  </a:cubicBezTo>
                  <a:cubicBezTo>
                    <a:pt x="276" y="7464"/>
                    <a:pt x="1053" y="8717"/>
                    <a:pt x="2030" y="9694"/>
                  </a:cubicBezTo>
                  <a:cubicBezTo>
                    <a:pt x="3008" y="10672"/>
                    <a:pt x="4211" y="11424"/>
                    <a:pt x="5414" y="12126"/>
                  </a:cubicBezTo>
                  <a:cubicBezTo>
                    <a:pt x="5414" y="12126"/>
                    <a:pt x="6363" y="12670"/>
                    <a:pt x="7570" y="12670"/>
                  </a:cubicBezTo>
                  <a:cubicBezTo>
                    <a:pt x="8060" y="12670"/>
                    <a:pt x="8594" y="12580"/>
                    <a:pt x="9123" y="12326"/>
                  </a:cubicBezTo>
                  <a:cubicBezTo>
                    <a:pt x="10953" y="11449"/>
                    <a:pt x="12406" y="8993"/>
                    <a:pt x="12406" y="8993"/>
                  </a:cubicBezTo>
                  <a:cubicBezTo>
                    <a:pt x="12782" y="7890"/>
                    <a:pt x="13158" y="6762"/>
                    <a:pt x="13258" y="5609"/>
                  </a:cubicBezTo>
                  <a:cubicBezTo>
                    <a:pt x="13384" y="4431"/>
                    <a:pt x="13208" y="3228"/>
                    <a:pt x="12582" y="2226"/>
                  </a:cubicBezTo>
                  <a:cubicBezTo>
                    <a:pt x="12256" y="1725"/>
                    <a:pt x="11780" y="1273"/>
                    <a:pt x="11203" y="1123"/>
                  </a:cubicBezTo>
                  <a:cubicBezTo>
                    <a:pt x="11039" y="1080"/>
                    <a:pt x="10870" y="1060"/>
                    <a:pt x="10701" y="1060"/>
                  </a:cubicBezTo>
                  <a:cubicBezTo>
                    <a:pt x="10174" y="1060"/>
                    <a:pt x="9647" y="1258"/>
                    <a:pt x="9248" y="1599"/>
                  </a:cubicBezTo>
                  <a:cubicBezTo>
                    <a:pt x="8722" y="2050"/>
                    <a:pt x="8396" y="2727"/>
                    <a:pt x="8271" y="3404"/>
                  </a:cubicBezTo>
                  <a:cubicBezTo>
                    <a:pt x="7745" y="2126"/>
                    <a:pt x="7093" y="722"/>
                    <a:pt x="5815" y="196"/>
                  </a:cubicBezTo>
                  <a:cubicBezTo>
                    <a:pt x="5500" y="64"/>
                    <a:pt x="5162" y="1"/>
                    <a:pt x="4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6008;p72">
              <a:extLst>
                <a:ext uri="{FF2B5EF4-FFF2-40B4-BE49-F238E27FC236}">
                  <a16:creationId xmlns:a16="http://schemas.microsoft.com/office/drawing/2014/main" id="{D1177269-F418-D370-E092-CF5A3712CDCF}"/>
                </a:ext>
              </a:extLst>
            </p:cNvPr>
            <p:cNvSpPr/>
            <p:nvPr/>
          </p:nvSpPr>
          <p:spPr>
            <a:xfrm>
              <a:off x="6493245" y="1014931"/>
              <a:ext cx="714358" cy="668395"/>
            </a:xfrm>
            <a:custGeom>
              <a:avLst/>
              <a:gdLst/>
              <a:ahLst/>
              <a:cxnLst/>
              <a:rect l="l" t="t" r="r" b="b"/>
              <a:pathLst>
                <a:path w="13708" h="12826" extrusionOk="0">
                  <a:moveTo>
                    <a:pt x="4901" y="144"/>
                  </a:moveTo>
                  <a:cubicBezTo>
                    <a:pt x="5082" y="144"/>
                    <a:pt x="5262" y="163"/>
                    <a:pt x="5439" y="203"/>
                  </a:cubicBezTo>
                  <a:cubicBezTo>
                    <a:pt x="6115" y="353"/>
                    <a:pt x="6692" y="804"/>
                    <a:pt x="7118" y="1355"/>
                  </a:cubicBezTo>
                  <a:cubicBezTo>
                    <a:pt x="7619" y="2007"/>
                    <a:pt x="7945" y="2759"/>
                    <a:pt x="8246" y="3511"/>
                  </a:cubicBezTo>
                  <a:cubicBezTo>
                    <a:pt x="8259" y="3538"/>
                    <a:pt x="8296" y="3558"/>
                    <a:pt x="8330" y="3558"/>
                  </a:cubicBezTo>
                  <a:cubicBezTo>
                    <a:pt x="8358" y="3558"/>
                    <a:pt x="8385" y="3545"/>
                    <a:pt x="8396" y="3511"/>
                  </a:cubicBezTo>
                  <a:cubicBezTo>
                    <a:pt x="8547" y="2734"/>
                    <a:pt x="8948" y="1957"/>
                    <a:pt x="9624" y="1556"/>
                  </a:cubicBezTo>
                  <a:cubicBezTo>
                    <a:pt x="9975" y="1330"/>
                    <a:pt x="10351" y="1205"/>
                    <a:pt x="10752" y="1205"/>
                  </a:cubicBezTo>
                  <a:cubicBezTo>
                    <a:pt x="11128" y="1205"/>
                    <a:pt x="11504" y="1330"/>
                    <a:pt x="11830" y="1556"/>
                  </a:cubicBezTo>
                  <a:cubicBezTo>
                    <a:pt x="12481" y="2007"/>
                    <a:pt x="12882" y="2784"/>
                    <a:pt x="13083" y="3536"/>
                  </a:cubicBezTo>
                  <a:cubicBezTo>
                    <a:pt x="13308" y="4363"/>
                    <a:pt x="13333" y="5215"/>
                    <a:pt x="13208" y="6042"/>
                  </a:cubicBezTo>
                  <a:cubicBezTo>
                    <a:pt x="13058" y="7070"/>
                    <a:pt x="12732" y="8072"/>
                    <a:pt x="12381" y="9075"/>
                  </a:cubicBezTo>
                  <a:cubicBezTo>
                    <a:pt x="12379" y="9082"/>
                    <a:pt x="12378" y="9090"/>
                    <a:pt x="12379" y="9096"/>
                  </a:cubicBezTo>
                  <a:lnTo>
                    <a:pt x="12379" y="9096"/>
                  </a:lnTo>
                  <a:cubicBezTo>
                    <a:pt x="11956" y="9806"/>
                    <a:pt x="11416" y="10466"/>
                    <a:pt x="10852" y="11030"/>
                  </a:cubicBezTo>
                  <a:cubicBezTo>
                    <a:pt x="10376" y="11531"/>
                    <a:pt x="9850" y="11982"/>
                    <a:pt x="9248" y="12283"/>
                  </a:cubicBezTo>
                  <a:cubicBezTo>
                    <a:pt x="8736" y="12548"/>
                    <a:pt x="8175" y="12676"/>
                    <a:pt x="7607" y="12676"/>
                  </a:cubicBezTo>
                  <a:cubicBezTo>
                    <a:pt x="7369" y="12676"/>
                    <a:pt x="7129" y="12653"/>
                    <a:pt x="6892" y="12609"/>
                  </a:cubicBezTo>
                  <a:cubicBezTo>
                    <a:pt x="6441" y="12533"/>
                    <a:pt x="5965" y="12383"/>
                    <a:pt x="5564" y="12157"/>
                  </a:cubicBezTo>
                  <a:cubicBezTo>
                    <a:pt x="5313" y="12032"/>
                    <a:pt x="5063" y="11882"/>
                    <a:pt x="4837" y="11731"/>
                  </a:cubicBezTo>
                  <a:cubicBezTo>
                    <a:pt x="4461" y="11506"/>
                    <a:pt x="4085" y="11280"/>
                    <a:pt x="3709" y="11030"/>
                  </a:cubicBezTo>
                  <a:cubicBezTo>
                    <a:pt x="2331" y="10077"/>
                    <a:pt x="1078" y="8849"/>
                    <a:pt x="476" y="7245"/>
                  </a:cubicBezTo>
                  <a:cubicBezTo>
                    <a:pt x="226" y="6543"/>
                    <a:pt x="50" y="5741"/>
                    <a:pt x="301" y="5015"/>
                  </a:cubicBezTo>
                  <a:cubicBezTo>
                    <a:pt x="426" y="4689"/>
                    <a:pt x="652" y="4388"/>
                    <a:pt x="1003" y="4238"/>
                  </a:cubicBezTo>
                  <a:cubicBezTo>
                    <a:pt x="1161" y="4185"/>
                    <a:pt x="1327" y="4163"/>
                    <a:pt x="1496" y="4163"/>
                  </a:cubicBezTo>
                  <a:cubicBezTo>
                    <a:pt x="1728" y="4163"/>
                    <a:pt x="1963" y="4205"/>
                    <a:pt x="2181" y="4263"/>
                  </a:cubicBezTo>
                  <a:cubicBezTo>
                    <a:pt x="2381" y="4313"/>
                    <a:pt x="2556" y="4363"/>
                    <a:pt x="2757" y="4438"/>
                  </a:cubicBezTo>
                  <a:cubicBezTo>
                    <a:pt x="2765" y="4441"/>
                    <a:pt x="2773" y="4442"/>
                    <a:pt x="2780" y="4442"/>
                  </a:cubicBezTo>
                  <a:cubicBezTo>
                    <a:pt x="2837" y="4442"/>
                    <a:pt x="2855" y="4358"/>
                    <a:pt x="2832" y="4313"/>
                  </a:cubicBezTo>
                  <a:cubicBezTo>
                    <a:pt x="2381" y="3736"/>
                    <a:pt x="2206" y="2984"/>
                    <a:pt x="2331" y="2258"/>
                  </a:cubicBezTo>
                  <a:cubicBezTo>
                    <a:pt x="2431" y="1556"/>
                    <a:pt x="2832" y="954"/>
                    <a:pt x="3459" y="553"/>
                  </a:cubicBezTo>
                  <a:cubicBezTo>
                    <a:pt x="3885" y="294"/>
                    <a:pt x="4392" y="144"/>
                    <a:pt x="4901" y="144"/>
                  </a:cubicBezTo>
                  <a:close/>
                  <a:moveTo>
                    <a:pt x="4899" y="0"/>
                  </a:moveTo>
                  <a:cubicBezTo>
                    <a:pt x="4422" y="0"/>
                    <a:pt x="3946" y="122"/>
                    <a:pt x="3534" y="353"/>
                  </a:cubicBezTo>
                  <a:cubicBezTo>
                    <a:pt x="2882" y="704"/>
                    <a:pt x="2406" y="1305"/>
                    <a:pt x="2231" y="2032"/>
                  </a:cubicBezTo>
                  <a:cubicBezTo>
                    <a:pt x="2048" y="2788"/>
                    <a:pt x="2178" y="3606"/>
                    <a:pt x="2603" y="4239"/>
                  </a:cubicBezTo>
                  <a:lnTo>
                    <a:pt x="2603" y="4239"/>
                  </a:lnTo>
                  <a:cubicBezTo>
                    <a:pt x="2255" y="4118"/>
                    <a:pt x="1870" y="4018"/>
                    <a:pt x="1504" y="4018"/>
                  </a:cubicBezTo>
                  <a:cubicBezTo>
                    <a:pt x="1142" y="4018"/>
                    <a:pt x="798" y="4116"/>
                    <a:pt x="526" y="4388"/>
                  </a:cubicBezTo>
                  <a:cubicBezTo>
                    <a:pt x="0" y="4914"/>
                    <a:pt x="0" y="5741"/>
                    <a:pt x="125" y="6418"/>
                  </a:cubicBezTo>
                  <a:cubicBezTo>
                    <a:pt x="426" y="8122"/>
                    <a:pt x="1579" y="9551"/>
                    <a:pt x="2907" y="10604"/>
                  </a:cubicBezTo>
                  <a:cubicBezTo>
                    <a:pt x="3634" y="11180"/>
                    <a:pt x="4411" y="11656"/>
                    <a:pt x="5188" y="12132"/>
                  </a:cubicBezTo>
                  <a:cubicBezTo>
                    <a:pt x="5539" y="12333"/>
                    <a:pt x="5915" y="12508"/>
                    <a:pt x="6316" y="12609"/>
                  </a:cubicBezTo>
                  <a:cubicBezTo>
                    <a:pt x="6752" y="12744"/>
                    <a:pt x="7206" y="12825"/>
                    <a:pt x="7662" y="12825"/>
                  </a:cubicBezTo>
                  <a:cubicBezTo>
                    <a:pt x="7966" y="12825"/>
                    <a:pt x="8271" y="12789"/>
                    <a:pt x="8572" y="12709"/>
                  </a:cubicBezTo>
                  <a:cubicBezTo>
                    <a:pt x="9298" y="12533"/>
                    <a:pt x="9950" y="12082"/>
                    <a:pt x="10501" y="11581"/>
                  </a:cubicBezTo>
                  <a:cubicBezTo>
                    <a:pt x="11278" y="10879"/>
                    <a:pt x="11955" y="10052"/>
                    <a:pt x="12506" y="9175"/>
                  </a:cubicBezTo>
                  <a:cubicBezTo>
                    <a:pt x="12506" y="9161"/>
                    <a:pt x="12506" y="9147"/>
                    <a:pt x="12511" y="9137"/>
                  </a:cubicBezTo>
                  <a:lnTo>
                    <a:pt x="12511" y="9137"/>
                  </a:lnTo>
                  <a:cubicBezTo>
                    <a:pt x="12514" y="9134"/>
                    <a:pt x="12516" y="9131"/>
                    <a:pt x="12519" y="9128"/>
                  </a:cubicBezTo>
                  <a:lnTo>
                    <a:pt x="12519" y="9128"/>
                  </a:lnTo>
                  <a:cubicBezTo>
                    <a:pt x="12522" y="9126"/>
                    <a:pt x="12526" y="9125"/>
                    <a:pt x="12531" y="9125"/>
                  </a:cubicBezTo>
                  <a:cubicBezTo>
                    <a:pt x="12544" y="9107"/>
                    <a:pt x="12545" y="9088"/>
                    <a:pt x="12541" y="9072"/>
                  </a:cubicBezTo>
                  <a:lnTo>
                    <a:pt x="12541" y="9072"/>
                  </a:lnTo>
                  <a:cubicBezTo>
                    <a:pt x="13114" y="7326"/>
                    <a:pt x="13707" y="5456"/>
                    <a:pt x="13258" y="3611"/>
                  </a:cubicBezTo>
                  <a:cubicBezTo>
                    <a:pt x="13058" y="2834"/>
                    <a:pt x="12657" y="2032"/>
                    <a:pt x="12005" y="1531"/>
                  </a:cubicBezTo>
                  <a:cubicBezTo>
                    <a:pt x="11704" y="1280"/>
                    <a:pt x="11354" y="1130"/>
                    <a:pt x="10953" y="1080"/>
                  </a:cubicBezTo>
                  <a:cubicBezTo>
                    <a:pt x="10882" y="1071"/>
                    <a:pt x="10810" y="1067"/>
                    <a:pt x="10740" y="1067"/>
                  </a:cubicBezTo>
                  <a:cubicBezTo>
                    <a:pt x="10411" y="1067"/>
                    <a:pt x="10088" y="1156"/>
                    <a:pt x="9800" y="1280"/>
                  </a:cubicBezTo>
                  <a:cubicBezTo>
                    <a:pt x="9019" y="1648"/>
                    <a:pt x="8532" y="2416"/>
                    <a:pt x="8302" y="3236"/>
                  </a:cubicBezTo>
                  <a:lnTo>
                    <a:pt x="8302" y="3236"/>
                  </a:lnTo>
                  <a:cubicBezTo>
                    <a:pt x="7764" y="1959"/>
                    <a:pt x="7059" y="528"/>
                    <a:pt x="5639" y="102"/>
                  </a:cubicBezTo>
                  <a:cubicBezTo>
                    <a:pt x="5398" y="33"/>
                    <a:pt x="5149" y="0"/>
                    <a:pt x="489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6009;p72">
              <a:extLst>
                <a:ext uri="{FF2B5EF4-FFF2-40B4-BE49-F238E27FC236}">
                  <a16:creationId xmlns:a16="http://schemas.microsoft.com/office/drawing/2014/main" id="{771A26E6-37FC-B19C-D99E-4A1187E6706C}"/>
                </a:ext>
              </a:extLst>
            </p:cNvPr>
            <p:cNvSpPr/>
            <p:nvPr/>
          </p:nvSpPr>
          <p:spPr>
            <a:xfrm>
              <a:off x="6537644" y="1082780"/>
              <a:ext cx="343526" cy="467918"/>
            </a:xfrm>
            <a:custGeom>
              <a:avLst/>
              <a:gdLst/>
              <a:ahLst/>
              <a:cxnLst/>
              <a:rect l="l" t="t" r="r" b="b"/>
              <a:pathLst>
                <a:path w="6592" h="8979" extrusionOk="0">
                  <a:moveTo>
                    <a:pt x="4396" y="1"/>
                  </a:moveTo>
                  <a:cubicBezTo>
                    <a:pt x="4037" y="1"/>
                    <a:pt x="3672" y="113"/>
                    <a:pt x="3384" y="329"/>
                  </a:cubicBezTo>
                  <a:cubicBezTo>
                    <a:pt x="2983" y="655"/>
                    <a:pt x="2807" y="1181"/>
                    <a:pt x="2807" y="1682"/>
                  </a:cubicBezTo>
                  <a:cubicBezTo>
                    <a:pt x="2807" y="2287"/>
                    <a:pt x="3047" y="2851"/>
                    <a:pt x="3313" y="3394"/>
                  </a:cubicBezTo>
                  <a:lnTo>
                    <a:pt x="3313" y="3394"/>
                  </a:lnTo>
                  <a:cubicBezTo>
                    <a:pt x="3246" y="3374"/>
                    <a:pt x="3176" y="3364"/>
                    <a:pt x="3106" y="3364"/>
                  </a:cubicBezTo>
                  <a:cubicBezTo>
                    <a:pt x="2935" y="3364"/>
                    <a:pt x="2766" y="3426"/>
                    <a:pt x="2657" y="3562"/>
                  </a:cubicBezTo>
                  <a:cubicBezTo>
                    <a:pt x="2500" y="3719"/>
                    <a:pt x="2452" y="3948"/>
                    <a:pt x="2505" y="4149"/>
                  </a:cubicBezTo>
                  <a:lnTo>
                    <a:pt x="2505" y="4149"/>
                  </a:lnTo>
                  <a:cubicBezTo>
                    <a:pt x="2167" y="3977"/>
                    <a:pt x="1788" y="3884"/>
                    <a:pt x="1412" y="3884"/>
                  </a:cubicBezTo>
                  <a:cubicBezTo>
                    <a:pt x="1214" y="3884"/>
                    <a:pt x="1017" y="3910"/>
                    <a:pt x="827" y="3963"/>
                  </a:cubicBezTo>
                  <a:cubicBezTo>
                    <a:pt x="552" y="4038"/>
                    <a:pt x="276" y="4189"/>
                    <a:pt x="201" y="4464"/>
                  </a:cubicBezTo>
                  <a:cubicBezTo>
                    <a:pt x="100" y="4765"/>
                    <a:pt x="201" y="5091"/>
                    <a:pt x="326" y="5367"/>
                  </a:cubicBezTo>
                  <a:cubicBezTo>
                    <a:pt x="827" y="6444"/>
                    <a:pt x="1654" y="7397"/>
                    <a:pt x="2632" y="8073"/>
                  </a:cubicBezTo>
                  <a:cubicBezTo>
                    <a:pt x="3208" y="8474"/>
                    <a:pt x="3810" y="8775"/>
                    <a:pt x="4461" y="8976"/>
                  </a:cubicBezTo>
                  <a:cubicBezTo>
                    <a:pt x="4469" y="8978"/>
                    <a:pt x="4476" y="8979"/>
                    <a:pt x="4483" y="8979"/>
                  </a:cubicBezTo>
                  <a:cubicBezTo>
                    <a:pt x="4565" y="8979"/>
                    <a:pt x="4581" y="8849"/>
                    <a:pt x="4512" y="8825"/>
                  </a:cubicBezTo>
                  <a:cubicBezTo>
                    <a:pt x="3434" y="8500"/>
                    <a:pt x="2456" y="7873"/>
                    <a:pt x="1679" y="7071"/>
                  </a:cubicBezTo>
                  <a:cubicBezTo>
                    <a:pt x="1278" y="6670"/>
                    <a:pt x="953" y="6219"/>
                    <a:pt x="677" y="5743"/>
                  </a:cubicBezTo>
                  <a:cubicBezTo>
                    <a:pt x="426" y="5292"/>
                    <a:pt x="0" y="4490"/>
                    <a:pt x="652" y="4164"/>
                  </a:cubicBezTo>
                  <a:cubicBezTo>
                    <a:pt x="848" y="4057"/>
                    <a:pt x="1094" y="4026"/>
                    <a:pt x="1337" y="4026"/>
                  </a:cubicBezTo>
                  <a:cubicBezTo>
                    <a:pt x="1436" y="4026"/>
                    <a:pt x="1535" y="4031"/>
                    <a:pt x="1629" y="4038"/>
                  </a:cubicBezTo>
                  <a:cubicBezTo>
                    <a:pt x="1980" y="4089"/>
                    <a:pt x="2331" y="4214"/>
                    <a:pt x="2632" y="4389"/>
                  </a:cubicBezTo>
                  <a:cubicBezTo>
                    <a:pt x="2646" y="4399"/>
                    <a:pt x="2661" y="4403"/>
                    <a:pt x="2674" y="4403"/>
                  </a:cubicBezTo>
                  <a:cubicBezTo>
                    <a:pt x="2731" y="4403"/>
                    <a:pt x="2773" y="4330"/>
                    <a:pt x="2732" y="4289"/>
                  </a:cubicBezTo>
                  <a:cubicBezTo>
                    <a:pt x="2582" y="4114"/>
                    <a:pt x="2582" y="3813"/>
                    <a:pt x="2757" y="3637"/>
                  </a:cubicBezTo>
                  <a:cubicBezTo>
                    <a:pt x="2861" y="3546"/>
                    <a:pt x="2986" y="3502"/>
                    <a:pt x="3109" y="3502"/>
                  </a:cubicBezTo>
                  <a:cubicBezTo>
                    <a:pt x="3224" y="3502"/>
                    <a:pt x="3337" y="3540"/>
                    <a:pt x="3434" y="3612"/>
                  </a:cubicBezTo>
                  <a:cubicBezTo>
                    <a:pt x="3448" y="3622"/>
                    <a:pt x="3462" y="3626"/>
                    <a:pt x="3474" y="3626"/>
                  </a:cubicBezTo>
                  <a:cubicBezTo>
                    <a:pt x="3525" y="3626"/>
                    <a:pt x="3554" y="3553"/>
                    <a:pt x="3534" y="3512"/>
                  </a:cubicBezTo>
                  <a:cubicBezTo>
                    <a:pt x="3283" y="3011"/>
                    <a:pt x="3008" y="2484"/>
                    <a:pt x="2958" y="1908"/>
                  </a:cubicBezTo>
                  <a:cubicBezTo>
                    <a:pt x="2908" y="1432"/>
                    <a:pt x="3008" y="906"/>
                    <a:pt x="3334" y="555"/>
                  </a:cubicBezTo>
                  <a:cubicBezTo>
                    <a:pt x="3592" y="296"/>
                    <a:pt x="3977" y="148"/>
                    <a:pt x="4350" y="148"/>
                  </a:cubicBezTo>
                  <a:cubicBezTo>
                    <a:pt x="4447" y="148"/>
                    <a:pt x="4544" y="158"/>
                    <a:pt x="4637" y="179"/>
                  </a:cubicBezTo>
                  <a:cubicBezTo>
                    <a:pt x="5113" y="254"/>
                    <a:pt x="5514" y="555"/>
                    <a:pt x="5815" y="906"/>
                  </a:cubicBezTo>
                  <a:cubicBezTo>
                    <a:pt x="6191" y="1407"/>
                    <a:pt x="6366" y="2008"/>
                    <a:pt x="6441" y="2610"/>
                  </a:cubicBezTo>
                  <a:cubicBezTo>
                    <a:pt x="6454" y="2660"/>
                    <a:pt x="6491" y="2685"/>
                    <a:pt x="6526" y="2685"/>
                  </a:cubicBezTo>
                  <a:cubicBezTo>
                    <a:pt x="6560" y="2685"/>
                    <a:pt x="6592" y="2660"/>
                    <a:pt x="6592" y="2610"/>
                  </a:cubicBezTo>
                  <a:cubicBezTo>
                    <a:pt x="6517" y="2033"/>
                    <a:pt x="6366" y="1432"/>
                    <a:pt x="6040" y="956"/>
                  </a:cubicBezTo>
                  <a:cubicBezTo>
                    <a:pt x="5740" y="530"/>
                    <a:pt x="5314" y="204"/>
                    <a:pt x="4812" y="53"/>
                  </a:cubicBezTo>
                  <a:cubicBezTo>
                    <a:pt x="4678" y="18"/>
                    <a:pt x="4538" y="1"/>
                    <a:pt x="439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6010;p72">
              <a:extLst>
                <a:ext uri="{FF2B5EF4-FFF2-40B4-BE49-F238E27FC236}">
                  <a16:creationId xmlns:a16="http://schemas.microsoft.com/office/drawing/2014/main" id="{6A2F2400-979F-1AD5-5B6A-E3E86E8256EF}"/>
                </a:ext>
              </a:extLst>
            </p:cNvPr>
            <p:cNvSpPr/>
            <p:nvPr/>
          </p:nvSpPr>
          <p:spPr>
            <a:xfrm>
              <a:off x="6646036" y="1071889"/>
              <a:ext cx="47735" cy="144612"/>
            </a:xfrm>
            <a:custGeom>
              <a:avLst/>
              <a:gdLst/>
              <a:ahLst/>
              <a:cxnLst/>
              <a:rect l="l" t="t" r="r" b="b"/>
              <a:pathLst>
                <a:path w="916" h="2775" extrusionOk="0">
                  <a:moveTo>
                    <a:pt x="822" y="0"/>
                  </a:moveTo>
                  <a:cubicBezTo>
                    <a:pt x="808" y="0"/>
                    <a:pt x="794" y="4"/>
                    <a:pt x="777" y="12"/>
                  </a:cubicBezTo>
                  <a:cubicBezTo>
                    <a:pt x="401" y="237"/>
                    <a:pt x="176" y="663"/>
                    <a:pt x="101" y="1089"/>
                  </a:cubicBezTo>
                  <a:cubicBezTo>
                    <a:pt x="0" y="1641"/>
                    <a:pt x="151" y="2192"/>
                    <a:pt x="301" y="2719"/>
                  </a:cubicBezTo>
                  <a:cubicBezTo>
                    <a:pt x="301" y="2759"/>
                    <a:pt x="325" y="2775"/>
                    <a:pt x="353" y="2775"/>
                  </a:cubicBezTo>
                  <a:cubicBezTo>
                    <a:pt x="393" y="2775"/>
                    <a:pt x="442" y="2739"/>
                    <a:pt x="427" y="2693"/>
                  </a:cubicBezTo>
                  <a:cubicBezTo>
                    <a:pt x="301" y="2192"/>
                    <a:pt x="151" y="1666"/>
                    <a:pt x="251" y="1140"/>
                  </a:cubicBezTo>
                  <a:cubicBezTo>
                    <a:pt x="301" y="739"/>
                    <a:pt x="502" y="363"/>
                    <a:pt x="853" y="137"/>
                  </a:cubicBezTo>
                  <a:cubicBezTo>
                    <a:pt x="916" y="95"/>
                    <a:pt x="891" y="0"/>
                    <a:pt x="82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6011;p72">
              <a:extLst>
                <a:ext uri="{FF2B5EF4-FFF2-40B4-BE49-F238E27FC236}">
                  <a16:creationId xmlns:a16="http://schemas.microsoft.com/office/drawing/2014/main" id="{C0DB0811-63F3-618A-0057-0D87FB09A300}"/>
                </a:ext>
              </a:extLst>
            </p:cNvPr>
            <p:cNvSpPr/>
            <p:nvPr/>
          </p:nvSpPr>
          <p:spPr>
            <a:xfrm>
              <a:off x="6666933" y="1233121"/>
              <a:ext cx="10475" cy="7869"/>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6012;p72">
              <a:extLst>
                <a:ext uri="{FF2B5EF4-FFF2-40B4-BE49-F238E27FC236}">
                  <a16:creationId xmlns:a16="http://schemas.microsoft.com/office/drawing/2014/main" id="{F312F138-E7C5-EAE2-2331-21EE96AE622A}"/>
                </a:ext>
              </a:extLst>
            </p:cNvPr>
            <p:cNvSpPr/>
            <p:nvPr/>
          </p:nvSpPr>
          <p:spPr>
            <a:xfrm>
              <a:off x="6742703" y="1039319"/>
              <a:ext cx="14383" cy="21991"/>
            </a:xfrm>
            <a:custGeom>
              <a:avLst/>
              <a:gdLst/>
              <a:ahLst/>
              <a:cxnLst/>
              <a:rect l="l" t="t" r="r" b="b"/>
              <a:pathLst>
                <a:path w="276" h="422" extrusionOk="0">
                  <a:moveTo>
                    <a:pt x="190" y="0"/>
                  </a:moveTo>
                  <a:cubicBezTo>
                    <a:pt x="162" y="0"/>
                    <a:pt x="144" y="24"/>
                    <a:pt x="125" y="60"/>
                  </a:cubicBezTo>
                  <a:cubicBezTo>
                    <a:pt x="100" y="136"/>
                    <a:pt x="50" y="236"/>
                    <a:pt x="25" y="336"/>
                  </a:cubicBezTo>
                  <a:cubicBezTo>
                    <a:pt x="0" y="361"/>
                    <a:pt x="25" y="386"/>
                    <a:pt x="25" y="386"/>
                  </a:cubicBezTo>
                  <a:cubicBezTo>
                    <a:pt x="25" y="411"/>
                    <a:pt x="50" y="411"/>
                    <a:pt x="75" y="411"/>
                  </a:cubicBezTo>
                  <a:cubicBezTo>
                    <a:pt x="82" y="418"/>
                    <a:pt x="91" y="421"/>
                    <a:pt x="99" y="421"/>
                  </a:cubicBezTo>
                  <a:cubicBezTo>
                    <a:pt x="124" y="421"/>
                    <a:pt x="150" y="398"/>
                    <a:pt x="150" y="361"/>
                  </a:cubicBezTo>
                  <a:cubicBezTo>
                    <a:pt x="201" y="286"/>
                    <a:pt x="226" y="186"/>
                    <a:pt x="276" y="85"/>
                  </a:cubicBezTo>
                  <a:cubicBezTo>
                    <a:pt x="276" y="85"/>
                    <a:pt x="276" y="60"/>
                    <a:pt x="251" y="35"/>
                  </a:cubicBezTo>
                  <a:cubicBezTo>
                    <a:pt x="251" y="35"/>
                    <a:pt x="226" y="10"/>
                    <a:pt x="226" y="10"/>
                  </a:cubicBezTo>
                  <a:cubicBezTo>
                    <a:pt x="212" y="3"/>
                    <a:pt x="201" y="0"/>
                    <a:pt x="1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6013;p72">
              <a:extLst>
                <a:ext uri="{FF2B5EF4-FFF2-40B4-BE49-F238E27FC236}">
                  <a16:creationId xmlns:a16="http://schemas.microsoft.com/office/drawing/2014/main" id="{E95B040E-FF84-9733-2F53-68E20D67F4D7}"/>
                </a:ext>
              </a:extLst>
            </p:cNvPr>
            <p:cNvSpPr/>
            <p:nvPr/>
          </p:nvSpPr>
          <p:spPr>
            <a:xfrm>
              <a:off x="6758336" y="1047657"/>
              <a:ext cx="13132" cy="14435"/>
            </a:xfrm>
            <a:custGeom>
              <a:avLst/>
              <a:gdLst/>
              <a:ahLst/>
              <a:cxnLst/>
              <a:rect l="l" t="t" r="r" b="b"/>
              <a:pathLst>
                <a:path w="252" h="277" extrusionOk="0">
                  <a:moveTo>
                    <a:pt x="176" y="1"/>
                  </a:moveTo>
                  <a:cubicBezTo>
                    <a:pt x="151" y="1"/>
                    <a:pt x="126" y="1"/>
                    <a:pt x="126" y="26"/>
                  </a:cubicBezTo>
                  <a:cubicBezTo>
                    <a:pt x="76" y="51"/>
                    <a:pt x="51" y="101"/>
                    <a:pt x="26" y="151"/>
                  </a:cubicBezTo>
                  <a:cubicBezTo>
                    <a:pt x="1" y="151"/>
                    <a:pt x="1" y="151"/>
                    <a:pt x="1" y="176"/>
                  </a:cubicBezTo>
                  <a:cubicBezTo>
                    <a:pt x="1" y="176"/>
                    <a:pt x="1" y="176"/>
                    <a:pt x="1" y="201"/>
                  </a:cubicBezTo>
                  <a:cubicBezTo>
                    <a:pt x="1" y="226"/>
                    <a:pt x="1" y="226"/>
                    <a:pt x="26" y="251"/>
                  </a:cubicBezTo>
                  <a:cubicBezTo>
                    <a:pt x="26" y="251"/>
                    <a:pt x="51" y="276"/>
                    <a:pt x="76" y="276"/>
                  </a:cubicBezTo>
                  <a:cubicBezTo>
                    <a:pt x="76" y="276"/>
                    <a:pt x="101" y="251"/>
                    <a:pt x="126" y="251"/>
                  </a:cubicBezTo>
                  <a:cubicBezTo>
                    <a:pt x="151" y="201"/>
                    <a:pt x="176" y="176"/>
                    <a:pt x="226" y="126"/>
                  </a:cubicBezTo>
                  <a:cubicBezTo>
                    <a:pt x="226" y="126"/>
                    <a:pt x="226" y="101"/>
                    <a:pt x="226" y="101"/>
                  </a:cubicBezTo>
                  <a:cubicBezTo>
                    <a:pt x="251" y="101"/>
                    <a:pt x="251" y="76"/>
                    <a:pt x="251" y="76"/>
                  </a:cubicBezTo>
                  <a:cubicBezTo>
                    <a:pt x="251" y="51"/>
                    <a:pt x="226" y="26"/>
                    <a:pt x="226" y="26"/>
                  </a:cubicBezTo>
                  <a:cubicBezTo>
                    <a:pt x="201" y="1"/>
                    <a:pt x="20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6014;p72">
              <a:extLst>
                <a:ext uri="{FF2B5EF4-FFF2-40B4-BE49-F238E27FC236}">
                  <a16:creationId xmlns:a16="http://schemas.microsoft.com/office/drawing/2014/main" id="{B2159242-EF79-D084-88D9-F3B1F89D79A1}"/>
                </a:ext>
              </a:extLst>
            </p:cNvPr>
            <p:cNvSpPr/>
            <p:nvPr/>
          </p:nvSpPr>
          <p:spPr>
            <a:xfrm>
              <a:off x="6533736" y="1257405"/>
              <a:ext cx="28766" cy="30642"/>
            </a:xfrm>
            <a:custGeom>
              <a:avLst/>
              <a:gdLst/>
              <a:ahLst/>
              <a:cxnLst/>
              <a:rect l="l" t="t" r="r" b="b"/>
              <a:pathLst>
                <a:path w="552" h="588" extrusionOk="0">
                  <a:moveTo>
                    <a:pt x="487" y="1"/>
                  </a:moveTo>
                  <a:cubicBezTo>
                    <a:pt x="476" y="1"/>
                    <a:pt x="465" y="4"/>
                    <a:pt x="451" y="11"/>
                  </a:cubicBezTo>
                  <a:cubicBezTo>
                    <a:pt x="201" y="61"/>
                    <a:pt x="25" y="286"/>
                    <a:pt x="0" y="512"/>
                  </a:cubicBezTo>
                  <a:cubicBezTo>
                    <a:pt x="0" y="562"/>
                    <a:pt x="50" y="587"/>
                    <a:pt x="75" y="587"/>
                  </a:cubicBezTo>
                  <a:cubicBezTo>
                    <a:pt x="125" y="587"/>
                    <a:pt x="150" y="562"/>
                    <a:pt x="150" y="512"/>
                  </a:cubicBezTo>
                  <a:cubicBezTo>
                    <a:pt x="150" y="499"/>
                    <a:pt x="150" y="499"/>
                    <a:pt x="150" y="499"/>
                  </a:cubicBezTo>
                  <a:cubicBezTo>
                    <a:pt x="150" y="499"/>
                    <a:pt x="150" y="499"/>
                    <a:pt x="150" y="487"/>
                  </a:cubicBezTo>
                  <a:cubicBezTo>
                    <a:pt x="150" y="487"/>
                    <a:pt x="150" y="462"/>
                    <a:pt x="175" y="462"/>
                  </a:cubicBezTo>
                  <a:cubicBezTo>
                    <a:pt x="175" y="437"/>
                    <a:pt x="175" y="437"/>
                    <a:pt x="175" y="412"/>
                  </a:cubicBezTo>
                  <a:cubicBezTo>
                    <a:pt x="175" y="399"/>
                    <a:pt x="175" y="399"/>
                    <a:pt x="175" y="399"/>
                  </a:cubicBezTo>
                  <a:cubicBezTo>
                    <a:pt x="175" y="399"/>
                    <a:pt x="175" y="399"/>
                    <a:pt x="175" y="387"/>
                  </a:cubicBezTo>
                  <a:cubicBezTo>
                    <a:pt x="201" y="387"/>
                    <a:pt x="201" y="362"/>
                    <a:pt x="226" y="337"/>
                  </a:cubicBezTo>
                  <a:cubicBezTo>
                    <a:pt x="226" y="311"/>
                    <a:pt x="226" y="311"/>
                    <a:pt x="251" y="311"/>
                  </a:cubicBezTo>
                  <a:cubicBezTo>
                    <a:pt x="226" y="311"/>
                    <a:pt x="251" y="286"/>
                    <a:pt x="251" y="286"/>
                  </a:cubicBezTo>
                  <a:cubicBezTo>
                    <a:pt x="276" y="261"/>
                    <a:pt x="301" y="236"/>
                    <a:pt x="301" y="236"/>
                  </a:cubicBezTo>
                  <a:cubicBezTo>
                    <a:pt x="326" y="236"/>
                    <a:pt x="326" y="211"/>
                    <a:pt x="326" y="211"/>
                  </a:cubicBezTo>
                  <a:cubicBezTo>
                    <a:pt x="351" y="211"/>
                    <a:pt x="351" y="186"/>
                    <a:pt x="376" y="186"/>
                  </a:cubicBezTo>
                  <a:cubicBezTo>
                    <a:pt x="376" y="186"/>
                    <a:pt x="376" y="186"/>
                    <a:pt x="401" y="161"/>
                  </a:cubicBezTo>
                  <a:lnTo>
                    <a:pt x="426" y="161"/>
                  </a:lnTo>
                  <a:cubicBezTo>
                    <a:pt x="451" y="161"/>
                    <a:pt x="476" y="136"/>
                    <a:pt x="501" y="136"/>
                  </a:cubicBezTo>
                  <a:cubicBezTo>
                    <a:pt x="526" y="136"/>
                    <a:pt x="551" y="86"/>
                    <a:pt x="551" y="61"/>
                  </a:cubicBezTo>
                  <a:cubicBezTo>
                    <a:pt x="533" y="24"/>
                    <a:pt x="515" y="1"/>
                    <a:pt x="48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6015;p72">
              <a:extLst>
                <a:ext uri="{FF2B5EF4-FFF2-40B4-BE49-F238E27FC236}">
                  <a16:creationId xmlns:a16="http://schemas.microsoft.com/office/drawing/2014/main" id="{70B78B60-40C1-7BB2-C626-7A31E5B6C3C9}"/>
                </a:ext>
              </a:extLst>
            </p:cNvPr>
            <p:cNvSpPr/>
            <p:nvPr/>
          </p:nvSpPr>
          <p:spPr>
            <a:xfrm>
              <a:off x="6899402" y="1120821"/>
              <a:ext cx="245606" cy="351707"/>
            </a:xfrm>
            <a:custGeom>
              <a:avLst/>
              <a:gdLst/>
              <a:ahLst/>
              <a:cxnLst/>
              <a:rect l="l" t="t" r="r" b="b"/>
              <a:pathLst>
                <a:path w="4713" h="6749" extrusionOk="0">
                  <a:moveTo>
                    <a:pt x="2908" y="0"/>
                  </a:moveTo>
                  <a:cubicBezTo>
                    <a:pt x="2607" y="0"/>
                    <a:pt x="2331" y="125"/>
                    <a:pt x="2106" y="326"/>
                  </a:cubicBezTo>
                  <a:cubicBezTo>
                    <a:pt x="1564" y="825"/>
                    <a:pt x="1547" y="1586"/>
                    <a:pt x="1601" y="2286"/>
                  </a:cubicBezTo>
                  <a:lnTo>
                    <a:pt x="1601" y="2286"/>
                  </a:lnTo>
                  <a:cubicBezTo>
                    <a:pt x="1506" y="2203"/>
                    <a:pt x="1384" y="2148"/>
                    <a:pt x="1257" y="2148"/>
                  </a:cubicBezTo>
                  <a:cubicBezTo>
                    <a:pt x="1231" y="2148"/>
                    <a:pt x="1205" y="2151"/>
                    <a:pt x="1179" y="2155"/>
                  </a:cubicBezTo>
                  <a:cubicBezTo>
                    <a:pt x="1031" y="2205"/>
                    <a:pt x="904" y="2340"/>
                    <a:pt x="863" y="2491"/>
                  </a:cubicBezTo>
                  <a:lnTo>
                    <a:pt x="863" y="2491"/>
                  </a:lnTo>
                  <a:cubicBezTo>
                    <a:pt x="769" y="2405"/>
                    <a:pt x="643" y="2353"/>
                    <a:pt x="506" y="2353"/>
                  </a:cubicBezTo>
                  <a:cubicBezTo>
                    <a:pt x="488" y="2353"/>
                    <a:pt x="470" y="2354"/>
                    <a:pt x="452" y="2356"/>
                  </a:cubicBezTo>
                  <a:cubicBezTo>
                    <a:pt x="226" y="2381"/>
                    <a:pt x="51" y="2582"/>
                    <a:pt x="1" y="2832"/>
                  </a:cubicBezTo>
                  <a:cubicBezTo>
                    <a:pt x="1" y="2879"/>
                    <a:pt x="33" y="2898"/>
                    <a:pt x="68" y="2898"/>
                  </a:cubicBezTo>
                  <a:cubicBezTo>
                    <a:pt x="108" y="2898"/>
                    <a:pt x="151" y="2872"/>
                    <a:pt x="151" y="2832"/>
                  </a:cubicBezTo>
                  <a:cubicBezTo>
                    <a:pt x="176" y="2657"/>
                    <a:pt x="326" y="2531"/>
                    <a:pt x="477" y="2506"/>
                  </a:cubicBezTo>
                  <a:cubicBezTo>
                    <a:pt x="495" y="2504"/>
                    <a:pt x="513" y="2503"/>
                    <a:pt x="530" y="2503"/>
                  </a:cubicBezTo>
                  <a:cubicBezTo>
                    <a:pt x="682" y="2503"/>
                    <a:pt x="810" y="2597"/>
                    <a:pt x="878" y="2732"/>
                  </a:cubicBezTo>
                  <a:cubicBezTo>
                    <a:pt x="888" y="2772"/>
                    <a:pt x="918" y="2788"/>
                    <a:pt x="947" y="2788"/>
                  </a:cubicBezTo>
                  <a:cubicBezTo>
                    <a:pt x="991" y="2788"/>
                    <a:pt x="1033" y="2752"/>
                    <a:pt x="1003" y="2707"/>
                  </a:cubicBezTo>
                  <a:cubicBezTo>
                    <a:pt x="953" y="2531"/>
                    <a:pt x="1053" y="2331"/>
                    <a:pt x="1229" y="2306"/>
                  </a:cubicBezTo>
                  <a:cubicBezTo>
                    <a:pt x="1250" y="2301"/>
                    <a:pt x="1271" y="2298"/>
                    <a:pt x="1292" y="2298"/>
                  </a:cubicBezTo>
                  <a:cubicBezTo>
                    <a:pt x="1436" y="2298"/>
                    <a:pt x="1561" y="2421"/>
                    <a:pt x="1625" y="2553"/>
                  </a:cubicBezTo>
                  <a:lnTo>
                    <a:pt x="1625" y="2553"/>
                  </a:lnTo>
                  <a:cubicBezTo>
                    <a:pt x="1626" y="2571"/>
                    <a:pt x="1628" y="2589"/>
                    <a:pt x="1630" y="2607"/>
                  </a:cubicBezTo>
                  <a:cubicBezTo>
                    <a:pt x="1635" y="2607"/>
                    <a:pt x="1641" y="2607"/>
                    <a:pt x="1647" y="2607"/>
                  </a:cubicBezTo>
                  <a:lnTo>
                    <a:pt x="1647" y="2607"/>
                  </a:lnTo>
                  <a:cubicBezTo>
                    <a:pt x="1650" y="2615"/>
                    <a:pt x="1652" y="2623"/>
                    <a:pt x="1655" y="2632"/>
                  </a:cubicBezTo>
                  <a:cubicBezTo>
                    <a:pt x="1655" y="2663"/>
                    <a:pt x="1681" y="2677"/>
                    <a:pt x="1710" y="2677"/>
                  </a:cubicBezTo>
                  <a:cubicBezTo>
                    <a:pt x="1750" y="2677"/>
                    <a:pt x="1795" y="2650"/>
                    <a:pt x="1780" y="2607"/>
                  </a:cubicBezTo>
                  <a:cubicBezTo>
                    <a:pt x="1779" y="2599"/>
                    <a:pt x="1778" y="2591"/>
                    <a:pt x="1777" y="2583"/>
                  </a:cubicBezTo>
                  <a:lnTo>
                    <a:pt x="1777" y="2583"/>
                  </a:lnTo>
                  <a:cubicBezTo>
                    <a:pt x="1778" y="2582"/>
                    <a:pt x="1779" y="2582"/>
                    <a:pt x="1780" y="2582"/>
                  </a:cubicBezTo>
                  <a:cubicBezTo>
                    <a:pt x="1778" y="2574"/>
                    <a:pt x="1777" y="2566"/>
                    <a:pt x="1775" y="2558"/>
                  </a:cubicBezTo>
                  <a:lnTo>
                    <a:pt x="1775" y="2558"/>
                  </a:lnTo>
                  <a:cubicBezTo>
                    <a:pt x="1700" y="1893"/>
                    <a:pt x="1615" y="1140"/>
                    <a:pt x="2056" y="602"/>
                  </a:cubicBezTo>
                  <a:cubicBezTo>
                    <a:pt x="2231" y="376"/>
                    <a:pt x="2507" y="176"/>
                    <a:pt x="2783" y="150"/>
                  </a:cubicBezTo>
                  <a:cubicBezTo>
                    <a:pt x="2808" y="148"/>
                    <a:pt x="2833" y="147"/>
                    <a:pt x="2858" y="147"/>
                  </a:cubicBezTo>
                  <a:cubicBezTo>
                    <a:pt x="3130" y="147"/>
                    <a:pt x="3378" y="270"/>
                    <a:pt x="3585" y="476"/>
                  </a:cubicBezTo>
                  <a:cubicBezTo>
                    <a:pt x="4036" y="927"/>
                    <a:pt x="4261" y="1629"/>
                    <a:pt x="4336" y="2256"/>
                  </a:cubicBezTo>
                  <a:cubicBezTo>
                    <a:pt x="4462" y="2958"/>
                    <a:pt x="4412" y="3684"/>
                    <a:pt x="4236" y="4386"/>
                  </a:cubicBezTo>
                  <a:cubicBezTo>
                    <a:pt x="4061" y="5188"/>
                    <a:pt x="3710" y="5915"/>
                    <a:pt x="3309" y="6642"/>
                  </a:cubicBezTo>
                  <a:cubicBezTo>
                    <a:pt x="3291" y="6695"/>
                    <a:pt x="3349" y="6748"/>
                    <a:pt x="3393" y="6748"/>
                  </a:cubicBezTo>
                  <a:cubicBezTo>
                    <a:pt x="3411" y="6748"/>
                    <a:pt x="3427" y="6739"/>
                    <a:pt x="3434" y="6717"/>
                  </a:cubicBezTo>
                  <a:cubicBezTo>
                    <a:pt x="4186" y="5364"/>
                    <a:pt x="4712" y="3860"/>
                    <a:pt x="4512" y="2306"/>
                  </a:cubicBezTo>
                  <a:cubicBezTo>
                    <a:pt x="4412" y="1629"/>
                    <a:pt x="4186" y="877"/>
                    <a:pt x="3710" y="401"/>
                  </a:cubicBezTo>
                  <a:cubicBezTo>
                    <a:pt x="3509" y="176"/>
                    <a:pt x="3234" y="25"/>
                    <a:pt x="29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6016;p72">
              <a:extLst>
                <a:ext uri="{FF2B5EF4-FFF2-40B4-BE49-F238E27FC236}">
                  <a16:creationId xmlns:a16="http://schemas.microsoft.com/office/drawing/2014/main" id="{AB54C111-FA23-FC96-142B-D441868EFB4A}"/>
                </a:ext>
              </a:extLst>
            </p:cNvPr>
            <p:cNvSpPr/>
            <p:nvPr/>
          </p:nvSpPr>
          <p:spPr>
            <a:xfrm>
              <a:off x="7041092" y="1178977"/>
              <a:ext cx="54301" cy="86872"/>
            </a:xfrm>
            <a:custGeom>
              <a:avLst/>
              <a:gdLst/>
              <a:ahLst/>
              <a:cxnLst/>
              <a:rect l="l" t="t" r="r" b="b"/>
              <a:pathLst>
                <a:path w="1042" h="1667" extrusionOk="0">
                  <a:moveTo>
                    <a:pt x="103" y="0"/>
                  </a:moveTo>
                  <a:cubicBezTo>
                    <a:pt x="43" y="0"/>
                    <a:pt x="1" y="95"/>
                    <a:pt x="64" y="137"/>
                  </a:cubicBezTo>
                  <a:cubicBezTo>
                    <a:pt x="565" y="438"/>
                    <a:pt x="891" y="1014"/>
                    <a:pt x="891" y="1591"/>
                  </a:cubicBezTo>
                  <a:cubicBezTo>
                    <a:pt x="891" y="1641"/>
                    <a:pt x="928" y="1666"/>
                    <a:pt x="966" y="1666"/>
                  </a:cubicBezTo>
                  <a:cubicBezTo>
                    <a:pt x="1003" y="1666"/>
                    <a:pt x="1041" y="1641"/>
                    <a:pt x="1041" y="1591"/>
                  </a:cubicBezTo>
                  <a:cubicBezTo>
                    <a:pt x="1041" y="964"/>
                    <a:pt x="690" y="338"/>
                    <a:pt x="139" y="12"/>
                  </a:cubicBezTo>
                  <a:cubicBezTo>
                    <a:pt x="127" y="4"/>
                    <a:pt x="114"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6017;p72">
              <a:extLst>
                <a:ext uri="{FF2B5EF4-FFF2-40B4-BE49-F238E27FC236}">
                  <a16:creationId xmlns:a16="http://schemas.microsoft.com/office/drawing/2014/main" id="{5E64EB7A-C90A-3A54-57DC-18BD113CC3A6}"/>
                </a:ext>
              </a:extLst>
            </p:cNvPr>
            <p:cNvSpPr/>
            <p:nvPr/>
          </p:nvSpPr>
          <p:spPr>
            <a:xfrm>
              <a:off x="7096643" y="1282731"/>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6018;p72">
              <a:extLst>
                <a:ext uri="{FF2B5EF4-FFF2-40B4-BE49-F238E27FC236}">
                  <a16:creationId xmlns:a16="http://schemas.microsoft.com/office/drawing/2014/main" id="{B4E883F7-342A-7A96-DBCF-219DB2EF0DF5}"/>
                </a:ext>
              </a:extLst>
            </p:cNvPr>
            <p:cNvSpPr/>
            <p:nvPr/>
          </p:nvSpPr>
          <p:spPr>
            <a:xfrm>
              <a:off x="7118843" y="1131556"/>
              <a:ext cx="30329" cy="46432"/>
            </a:xfrm>
            <a:custGeom>
              <a:avLst/>
              <a:gdLst/>
              <a:ahLst/>
              <a:cxnLst/>
              <a:rect l="l" t="t" r="r" b="b"/>
              <a:pathLst>
                <a:path w="582" h="891" extrusionOk="0">
                  <a:moveTo>
                    <a:pt x="75" y="1"/>
                  </a:moveTo>
                  <a:cubicBezTo>
                    <a:pt x="57" y="1"/>
                    <a:pt x="38" y="7"/>
                    <a:pt x="25" y="20"/>
                  </a:cubicBezTo>
                  <a:cubicBezTo>
                    <a:pt x="0" y="45"/>
                    <a:pt x="0" y="95"/>
                    <a:pt x="25" y="120"/>
                  </a:cubicBezTo>
                  <a:cubicBezTo>
                    <a:pt x="201" y="345"/>
                    <a:pt x="326" y="571"/>
                    <a:pt x="426" y="847"/>
                  </a:cubicBezTo>
                  <a:cubicBezTo>
                    <a:pt x="436" y="876"/>
                    <a:pt x="466" y="890"/>
                    <a:pt x="494" y="890"/>
                  </a:cubicBezTo>
                  <a:cubicBezTo>
                    <a:pt x="539" y="890"/>
                    <a:pt x="582" y="857"/>
                    <a:pt x="552" y="797"/>
                  </a:cubicBezTo>
                  <a:cubicBezTo>
                    <a:pt x="451" y="521"/>
                    <a:pt x="326" y="245"/>
                    <a:pt x="125" y="20"/>
                  </a:cubicBezTo>
                  <a:cubicBezTo>
                    <a:pt x="113" y="7"/>
                    <a:pt x="94"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6019;p72">
              <a:extLst>
                <a:ext uri="{FF2B5EF4-FFF2-40B4-BE49-F238E27FC236}">
                  <a16:creationId xmlns:a16="http://schemas.microsoft.com/office/drawing/2014/main" id="{049ABB0A-8C80-B4A3-DD15-54EDB9576B63}"/>
                </a:ext>
              </a:extLst>
            </p:cNvPr>
            <p:cNvSpPr/>
            <p:nvPr/>
          </p:nvSpPr>
          <p:spPr>
            <a:xfrm>
              <a:off x="7150162" y="1221344"/>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6020;p72">
              <a:extLst>
                <a:ext uri="{FF2B5EF4-FFF2-40B4-BE49-F238E27FC236}">
                  <a16:creationId xmlns:a16="http://schemas.microsoft.com/office/drawing/2014/main" id="{7731CBCC-8B94-7EAC-B799-6CB2C51FE164}"/>
                </a:ext>
              </a:extLst>
            </p:cNvPr>
            <p:cNvSpPr/>
            <p:nvPr/>
          </p:nvSpPr>
          <p:spPr>
            <a:xfrm>
              <a:off x="7045678" y="1086845"/>
              <a:ext cx="10527" cy="15738"/>
            </a:xfrm>
            <a:custGeom>
              <a:avLst/>
              <a:gdLst/>
              <a:ahLst/>
              <a:cxnLst/>
              <a:rect l="l" t="t" r="r" b="b"/>
              <a:pathLst>
                <a:path w="202" h="302" extrusionOk="0">
                  <a:moveTo>
                    <a:pt x="101" y="0"/>
                  </a:moveTo>
                  <a:cubicBezTo>
                    <a:pt x="76" y="26"/>
                    <a:pt x="76" y="26"/>
                    <a:pt x="76" y="51"/>
                  </a:cubicBezTo>
                  <a:lnTo>
                    <a:pt x="1" y="201"/>
                  </a:lnTo>
                  <a:cubicBezTo>
                    <a:pt x="1" y="226"/>
                    <a:pt x="1" y="251"/>
                    <a:pt x="26" y="251"/>
                  </a:cubicBezTo>
                  <a:cubicBezTo>
                    <a:pt x="26" y="276"/>
                    <a:pt x="51" y="301"/>
                    <a:pt x="51" y="301"/>
                  </a:cubicBezTo>
                  <a:cubicBezTo>
                    <a:pt x="76" y="301"/>
                    <a:pt x="101" y="301"/>
                    <a:pt x="126" y="276"/>
                  </a:cubicBezTo>
                  <a:cubicBezTo>
                    <a:pt x="126" y="276"/>
                    <a:pt x="151" y="251"/>
                    <a:pt x="151" y="251"/>
                  </a:cubicBezTo>
                  <a:cubicBezTo>
                    <a:pt x="176" y="201"/>
                    <a:pt x="176" y="151"/>
                    <a:pt x="201" y="101"/>
                  </a:cubicBezTo>
                  <a:cubicBezTo>
                    <a:pt x="201" y="76"/>
                    <a:pt x="201" y="51"/>
                    <a:pt x="201" y="26"/>
                  </a:cubicBezTo>
                  <a:cubicBezTo>
                    <a:pt x="176" y="26"/>
                    <a:pt x="176"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6021;p72">
              <a:extLst>
                <a:ext uri="{FF2B5EF4-FFF2-40B4-BE49-F238E27FC236}">
                  <a16:creationId xmlns:a16="http://schemas.microsoft.com/office/drawing/2014/main" id="{19463F94-FDF4-F9C4-2F77-DFC481729691}"/>
                </a:ext>
              </a:extLst>
            </p:cNvPr>
            <p:cNvSpPr/>
            <p:nvPr/>
          </p:nvSpPr>
          <p:spPr>
            <a:xfrm>
              <a:off x="7063969" y="1088929"/>
              <a:ext cx="10527" cy="19386"/>
            </a:xfrm>
            <a:custGeom>
              <a:avLst/>
              <a:gdLst/>
              <a:ahLst/>
              <a:cxnLst/>
              <a:rect l="l" t="t" r="r" b="b"/>
              <a:pathLst>
                <a:path w="202" h="372" extrusionOk="0">
                  <a:moveTo>
                    <a:pt x="116" y="1"/>
                  </a:moveTo>
                  <a:cubicBezTo>
                    <a:pt x="87" y="1"/>
                    <a:pt x="69" y="24"/>
                    <a:pt x="51" y="61"/>
                  </a:cubicBezTo>
                  <a:lnTo>
                    <a:pt x="1" y="286"/>
                  </a:lnTo>
                  <a:cubicBezTo>
                    <a:pt x="1" y="311"/>
                    <a:pt x="1" y="361"/>
                    <a:pt x="51" y="361"/>
                  </a:cubicBezTo>
                  <a:cubicBezTo>
                    <a:pt x="57" y="368"/>
                    <a:pt x="66" y="371"/>
                    <a:pt x="75" y="371"/>
                  </a:cubicBezTo>
                  <a:cubicBezTo>
                    <a:pt x="99" y="371"/>
                    <a:pt x="126" y="348"/>
                    <a:pt x="126" y="311"/>
                  </a:cubicBezTo>
                  <a:lnTo>
                    <a:pt x="201" y="86"/>
                  </a:lnTo>
                  <a:cubicBezTo>
                    <a:pt x="201" y="61"/>
                    <a:pt x="176" y="11"/>
                    <a:pt x="151" y="11"/>
                  </a:cubicBezTo>
                  <a:cubicBezTo>
                    <a:pt x="137" y="4"/>
                    <a:pt x="126" y="1"/>
                    <a:pt x="1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6022;p72">
              <a:extLst>
                <a:ext uri="{FF2B5EF4-FFF2-40B4-BE49-F238E27FC236}">
                  <a16:creationId xmlns:a16="http://schemas.microsoft.com/office/drawing/2014/main" id="{75D2389D-4A05-C9B0-5A48-111BC8FE08E1}"/>
                </a:ext>
              </a:extLst>
            </p:cNvPr>
            <p:cNvSpPr/>
            <p:nvPr/>
          </p:nvSpPr>
          <p:spPr>
            <a:xfrm>
              <a:off x="6618625" y="1283825"/>
              <a:ext cx="294696" cy="217257"/>
            </a:xfrm>
            <a:custGeom>
              <a:avLst/>
              <a:gdLst/>
              <a:ahLst/>
              <a:cxnLst/>
              <a:rect l="l" t="t" r="r" b="b"/>
              <a:pathLst>
                <a:path w="5655" h="4169" extrusionOk="0">
                  <a:moveTo>
                    <a:pt x="4604" y="0"/>
                  </a:moveTo>
                  <a:cubicBezTo>
                    <a:pt x="4407" y="0"/>
                    <a:pt x="4217" y="80"/>
                    <a:pt x="4085" y="256"/>
                  </a:cubicBezTo>
                  <a:cubicBezTo>
                    <a:pt x="4023" y="328"/>
                    <a:pt x="3978" y="410"/>
                    <a:pt x="3954" y="496"/>
                  </a:cubicBezTo>
                  <a:lnTo>
                    <a:pt x="3954" y="496"/>
                  </a:lnTo>
                  <a:cubicBezTo>
                    <a:pt x="3818" y="349"/>
                    <a:pt x="3615" y="261"/>
                    <a:pt x="3410" y="261"/>
                  </a:cubicBezTo>
                  <a:cubicBezTo>
                    <a:pt x="3307" y="261"/>
                    <a:pt x="3204" y="283"/>
                    <a:pt x="3108" y="331"/>
                  </a:cubicBezTo>
                  <a:cubicBezTo>
                    <a:pt x="2814" y="507"/>
                    <a:pt x="2704" y="883"/>
                    <a:pt x="2814" y="1195"/>
                  </a:cubicBezTo>
                  <a:lnTo>
                    <a:pt x="2814" y="1195"/>
                  </a:lnTo>
                  <a:cubicBezTo>
                    <a:pt x="2452" y="1012"/>
                    <a:pt x="2071" y="853"/>
                    <a:pt x="1654" y="832"/>
                  </a:cubicBezTo>
                  <a:cubicBezTo>
                    <a:pt x="1278" y="832"/>
                    <a:pt x="877" y="982"/>
                    <a:pt x="652" y="1258"/>
                  </a:cubicBezTo>
                  <a:cubicBezTo>
                    <a:pt x="0" y="2035"/>
                    <a:pt x="953" y="2937"/>
                    <a:pt x="1529" y="3388"/>
                  </a:cubicBezTo>
                  <a:cubicBezTo>
                    <a:pt x="1955" y="3714"/>
                    <a:pt x="2406" y="3965"/>
                    <a:pt x="2882" y="4165"/>
                  </a:cubicBezTo>
                  <a:cubicBezTo>
                    <a:pt x="2891" y="4168"/>
                    <a:pt x="2900" y="4169"/>
                    <a:pt x="2907" y="4169"/>
                  </a:cubicBezTo>
                  <a:cubicBezTo>
                    <a:pt x="2986" y="4169"/>
                    <a:pt x="3001" y="4061"/>
                    <a:pt x="2932" y="4015"/>
                  </a:cubicBezTo>
                  <a:cubicBezTo>
                    <a:pt x="2531" y="3865"/>
                    <a:pt x="2181" y="3664"/>
                    <a:pt x="1830" y="3413"/>
                  </a:cubicBezTo>
                  <a:cubicBezTo>
                    <a:pt x="1479" y="3188"/>
                    <a:pt x="1153" y="2887"/>
                    <a:pt x="877" y="2561"/>
                  </a:cubicBezTo>
                  <a:cubicBezTo>
                    <a:pt x="652" y="2261"/>
                    <a:pt x="476" y="1835"/>
                    <a:pt x="677" y="1459"/>
                  </a:cubicBezTo>
                  <a:cubicBezTo>
                    <a:pt x="852" y="1158"/>
                    <a:pt x="1228" y="1007"/>
                    <a:pt x="1554" y="982"/>
                  </a:cubicBezTo>
                  <a:cubicBezTo>
                    <a:pt x="1577" y="981"/>
                    <a:pt x="1601" y="981"/>
                    <a:pt x="1624" y="981"/>
                  </a:cubicBezTo>
                  <a:cubicBezTo>
                    <a:pt x="2100" y="981"/>
                    <a:pt x="2551" y="1218"/>
                    <a:pt x="2958" y="1434"/>
                  </a:cubicBezTo>
                  <a:cubicBezTo>
                    <a:pt x="2972" y="1443"/>
                    <a:pt x="2986" y="1447"/>
                    <a:pt x="2999" y="1447"/>
                  </a:cubicBezTo>
                  <a:cubicBezTo>
                    <a:pt x="3056" y="1447"/>
                    <a:pt x="3099" y="1369"/>
                    <a:pt x="3058" y="1308"/>
                  </a:cubicBezTo>
                  <a:cubicBezTo>
                    <a:pt x="2832" y="1083"/>
                    <a:pt x="2882" y="632"/>
                    <a:pt x="3183" y="456"/>
                  </a:cubicBezTo>
                  <a:cubicBezTo>
                    <a:pt x="3254" y="423"/>
                    <a:pt x="3328" y="408"/>
                    <a:pt x="3402" y="408"/>
                  </a:cubicBezTo>
                  <a:cubicBezTo>
                    <a:pt x="3624" y="408"/>
                    <a:pt x="3841" y="544"/>
                    <a:pt x="3941" y="737"/>
                  </a:cubicBezTo>
                  <a:lnTo>
                    <a:pt x="3941" y="737"/>
                  </a:lnTo>
                  <a:cubicBezTo>
                    <a:pt x="3949" y="785"/>
                    <a:pt x="3964" y="834"/>
                    <a:pt x="3985" y="882"/>
                  </a:cubicBezTo>
                  <a:cubicBezTo>
                    <a:pt x="3992" y="904"/>
                    <a:pt x="4008" y="913"/>
                    <a:pt x="4027" y="913"/>
                  </a:cubicBezTo>
                  <a:cubicBezTo>
                    <a:pt x="4071" y="913"/>
                    <a:pt x="4128" y="860"/>
                    <a:pt x="4110" y="807"/>
                  </a:cubicBezTo>
                  <a:cubicBezTo>
                    <a:pt x="4104" y="772"/>
                    <a:pt x="4095" y="739"/>
                    <a:pt x="4083" y="706"/>
                  </a:cubicBezTo>
                  <a:lnTo>
                    <a:pt x="4083" y="706"/>
                  </a:lnTo>
                  <a:cubicBezTo>
                    <a:pt x="4065" y="559"/>
                    <a:pt x="4134" y="408"/>
                    <a:pt x="4236" y="306"/>
                  </a:cubicBezTo>
                  <a:cubicBezTo>
                    <a:pt x="4341" y="201"/>
                    <a:pt x="4470" y="157"/>
                    <a:pt x="4606" y="157"/>
                  </a:cubicBezTo>
                  <a:cubicBezTo>
                    <a:pt x="4666" y="157"/>
                    <a:pt x="4726" y="165"/>
                    <a:pt x="4787" y="180"/>
                  </a:cubicBezTo>
                  <a:cubicBezTo>
                    <a:pt x="5238" y="306"/>
                    <a:pt x="5439" y="807"/>
                    <a:pt x="5489" y="1233"/>
                  </a:cubicBezTo>
                  <a:cubicBezTo>
                    <a:pt x="5499" y="1273"/>
                    <a:pt x="5529" y="1289"/>
                    <a:pt x="5560" y="1289"/>
                  </a:cubicBezTo>
                  <a:cubicBezTo>
                    <a:pt x="5606" y="1289"/>
                    <a:pt x="5654" y="1253"/>
                    <a:pt x="5639" y="1208"/>
                  </a:cubicBezTo>
                  <a:cubicBezTo>
                    <a:pt x="5564" y="682"/>
                    <a:pt x="5288" y="80"/>
                    <a:pt x="4687" y="5"/>
                  </a:cubicBezTo>
                  <a:cubicBezTo>
                    <a:pt x="4659" y="2"/>
                    <a:pt x="4631" y="0"/>
                    <a:pt x="46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6023;p72">
              <a:extLst>
                <a:ext uri="{FF2B5EF4-FFF2-40B4-BE49-F238E27FC236}">
                  <a16:creationId xmlns:a16="http://schemas.microsoft.com/office/drawing/2014/main" id="{C8D03DEB-9CAD-5C8B-5835-2BB9E173300E}"/>
                </a:ext>
              </a:extLst>
            </p:cNvPr>
            <p:cNvSpPr/>
            <p:nvPr/>
          </p:nvSpPr>
          <p:spPr>
            <a:xfrm>
              <a:off x="6740045" y="1132651"/>
              <a:ext cx="115794" cy="116524"/>
            </a:xfrm>
            <a:custGeom>
              <a:avLst/>
              <a:gdLst/>
              <a:ahLst/>
              <a:cxnLst/>
              <a:rect l="l" t="t" r="r" b="b"/>
              <a:pathLst>
                <a:path w="2222" h="2236" extrusionOk="0">
                  <a:moveTo>
                    <a:pt x="919" y="0"/>
                  </a:moveTo>
                  <a:cubicBezTo>
                    <a:pt x="396" y="0"/>
                    <a:pt x="68" y="665"/>
                    <a:pt x="26" y="1152"/>
                  </a:cubicBezTo>
                  <a:cubicBezTo>
                    <a:pt x="1" y="1527"/>
                    <a:pt x="101" y="1903"/>
                    <a:pt x="327" y="2204"/>
                  </a:cubicBezTo>
                  <a:cubicBezTo>
                    <a:pt x="341" y="2226"/>
                    <a:pt x="363" y="2235"/>
                    <a:pt x="384" y="2235"/>
                  </a:cubicBezTo>
                  <a:cubicBezTo>
                    <a:pt x="435" y="2235"/>
                    <a:pt x="488" y="2182"/>
                    <a:pt x="452" y="2129"/>
                  </a:cubicBezTo>
                  <a:cubicBezTo>
                    <a:pt x="101" y="1678"/>
                    <a:pt x="76" y="1001"/>
                    <a:pt x="377" y="500"/>
                  </a:cubicBezTo>
                  <a:cubicBezTo>
                    <a:pt x="508" y="294"/>
                    <a:pt x="709" y="144"/>
                    <a:pt x="928" y="144"/>
                  </a:cubicBezTo>
                  <a:cubicBezTo>
                    <a:pt x="1002" y="144"/>
                    <a:pt x="1078" y="161"/>
                    <a:pt x="1154" y="199"/>
                  </a:cubicBezTo>
                  <a:cubicBezTo>
                    <a:pt x="1430" y="350"/>
                    <a:pt x="1605" y="600"/>
                    <a:pt x="1755" y="851"/>
                  </a:cubicBezTo>
                  <a:cubicBezTo>
                    <a:pt x="1906" y="1152"/>
                    <a:pt x="1981" y="1477"/>
                    <a:pt x="2056" y="1803"/>
                  </a:cubicBezTo>
                  <a:cubicBezTo>
                    <a:pt x="2066" y="1843"/>
                    <a:pt x="2096" y="1859"/>
                    <a:pt x="2127" y="1859"/>
                  </a:cubicBezTo>
                  <a:cubicBezTo>
                    <a:pt x="2173" y="1859"/>
                    <a:pt x="2222" y="1823"/>
                    <a:pt x="2206" y="1778"/>
                  </a:cubicBezTo>
                  <a:cubicBezTo>
                    <a:pt x="2056" y="1152"/>
                    <a:pt x="1856" y="400"/>
                    <a:pt x="1229" y="74"/>
                  </a:cubicBezTo>
                  <a:cubicBezTo>
                    <a:pt x="1119" y="23"/>
                    <a:pt x="1016" y="0"/>
                    <a:pt x="91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6024;p72">
              <a:extLst>
                <a:ext uri="{FF2B5EF4-FFF2-40B4-BE49-F238E27FC236}">
                  <a16:creationId xmlns:a16="http://schemas.microsoft.com/office/drawing/2014/main" id="{BDE52671-0443-11F9-F7C1-981C83E6B6AB}"/>
                </a:ext>
              </a:extLst>
            </p:cNvPr>
            <p:cNvSpPr/>
            <p:nvPr/>
          </p:nvSpPr>
          <p:spPr>
            <a:xfrm>
              <a:off x="6723109" y="1125928"/>
              <a:ext cx="23868" cy="43253"/>
            </a:xfrm>
            <a:custGeom>
              <a:avLst/>
              <a:gdLst/>
              <a:ahLst/>
              <a:cxnLst/>
              <a:rect l="l" t="t" r="r" b="b"/>
              <a:pathLst>
                <a:path w="458" h="830" extrusionOk="0">
                  <a:moveTo>
                    <a:pt x="359" y="1"/>
                  </a:moveTo>
                  <a:cubicBezTo>
                    <a:pt x="340" y="1"/>
                    <a:pt x="320" y="9"/>
                    <a:pt x="301" y="27"/>
                  </a:cubicBezTo>
                  <a:cubicBezTo>
                    <a:pt x="100" y="203"/>
                    <a:pt x="0" y="479"/>
                    <a:pt x="0" y="754"/>
                  </a:cubicBezTo>
                  <a:cubicBezTo>
                    <a:pt x="0" y="804"/>
                    <a:pt x="31" y="829"/>
                    <a:pt x="63" y="829"/>
                  </a:cubicBezTo>
                  <a:cubicBezTo>
                    <a:pt x="94" y="829"/>
                    <a:pt x="125" y="804"/>
                    <a:pt x="125" y="754"/>
                  </a:cubicBezTo>
                  <a:cubicBezTo>
                    <a:pt x="125" y="504"/>
                    <a:pt x="226" y="278"/>
                    <a:pt x="401" y="128"/>
                  </a:cubicBezTo>
                  <a:cubicBezTo>
                    <a:pt x="458" y="71"/>
                    <a:pt x="415" y="1"/>
                    <a:pt x="35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6025;p72">
              <a:extLst>
                <a:ext uri="{FF2B5EF4-FFF2-40B4-BE49-F238E27FC236}">
                  <a16:creationId xmlns:a16="http://schemas.microsoft.com/office/drawing/2014/main" id="{78DC0D01-C625-9A9F-F0B1-CD61C6225AA3}"/>
                </a:ext>
              </a:extLst>
            </p:cNvPr>
            <p:cNvSpPr/>
            <p:nvPr/>
          </p:nvSpPr>
          <p:spPr>
            <a:xfrm>
              <a:off x="6719148" y="1178248"/>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6026;p72">
              <a:extLst>
                <a:ext uri="{FF2B5EF4-FFF2-40B4-BE49-F238E27FC236}">
                  <a16:creationId xmlns:a16="http://schemas.microsoft.com/office/drawing/2014/main" id="{FAEE63F3-E190-B510-28BF-7603CEFFC80F}"/>
                </a:ext>
              </a:extLst>
            </p:cNvPr>
            <p:cNvSpPr/>
            <p:nvPr/>
          </p:nvSpPr>
          <p:spPr>
            <a:xfrm>
              <a:off x="6796221" y="1239635"/>
              <a:ext cx="40544" cy="26369"/>
            </a:xfrm>
            <a:custGeom>
              <a:avLst/>
              <a:gdLst/>
              <a:ahLst/>
              <a:cxnLst/>
              <a:rect l="l" t="t" r="r" b="b"/>
              <a:pathLst>
                <a:path w="778" h="506" extrusionOk="0">
                  <a:moveTo>
                    <a:pt x="176" y="1"/>
                  </a:moveTo>
                  <a:cubicBezTo>
                    <a:pt x="101" y="1"/>
                    <a:pt x="51" y="51"/>
                    <a:pt x="26" y="101"/>
                  </a:cubicBezTo>
                  <a:cubicBezTo>
                    <a:pt x="1" y="176"/>
                    <a:pt x="1" y="251"/>
                    <a:pt x="51" y="302"/>
                  </a:cubicBezTo>
                  <a:cubicBezTo>
                    <a:pt x="63" y="314"/>
                    <a:pt x="82" y="320"/>
                    <a:pt x="101" y="320"/>
                  </a:cubicBezTo>
                  <a:cubicBezTo>
                    <a:pt x="120" y="320"/>
                    <a:pt x="139" y="314"/>
                    <a:pt x="151" y="302"/>
                  </a:cubicBezTo>
                  <a:cubicBezTo>
                    <a:pt x="176" y="276"/>
                    <a:pt x="176" y="226"/>
                    <a:pt x="151" y="176"/>
                  </a:cubicBezTo>
                  <a:cubicBezTo>
                    <a:pt x="151" y="176"/>
                    <a:pt x="151" y="151"/>
                    <a:pt x="151" y="151"/>
                  </a:cubicBezTo>
                  <a:lnTo>
                    <a:pt x="176" y="151"/>
                  </a:lnTo>
                  <a:cubicBezTo>
                    <a:pt x="151" y="151"/>
                    <a:pt x="176" y="126"/>
                    <a:pt x="176" y="126"/>
                  </a:cubicBezTo>
                  <a:cubicBezTo>
                    <a:pt x="226" y="151"/>
                    <a:pt x="226" y="151"/>
                    <a:pt x="251" y="176"/>
                  </a:cubicBezTo>
                  <a:cubicBezTo>
                    <a:pt x="276" y="226"/>
                    <a:pt x="276" y="251"/>
                    <a:pt x="276" y="302"/>
                  </a:cubicBezTo>
                  <a:cubicBezTo>
                    <a:pt x="276" y="339"/>
                    <a:pt x="308" y="358"/>
                    <a:pt x="342" y="358"/>
                  </a:cubicBezTo>
                  <a:cubicBezTo>
                    <a:pt x="377" y="358"/>
                    <a:pt x="414" y="339"/>
                    <a:pt x="427" y="302"/>
                  </a:cubicBezTo>
                  <a:cubicBezTo>
                    <a:pt x="427" y="276"/>
                    <a:pt x="427" y="276"/>
                    <a:pt x="427" y="276"/>
                  </a:cubicBezTo>
                  <a:cubicBezTo>
                    <a:pt x="427" y="276"/>
                    <a:pt x="452" y="276"/>
                    <a:pt x="452" y="251"/>
                  </a:cubicBezTo>
                  <a:lnTo>
                    <a:pt x="477" y="251"/>
                  </a:lnTo>
                  <a:cubicBezTo>
                    <a:pt x="477" y="251"/>
                    <a:pt x="477" y="251"/>
                    <a:pt x="502" y="226"/>
                  </a:cubicBezTo>
                  <a:lnTo>
                    <a:pt x="527" y="226"/>
                  </a:lnTo>
                  <a:cubicBezTo>
                    <a:pt x="527" y="226"/>
                    <a:pt x="552" y="251"/>
                    <a:pt x="552" y="251"/>
                  </a:cubicBezTo>
                  <a:lnTo>
                    <a:pt x="577" y="251"/>
                  </a:lnTo>
                  <a:cubicBezTo>
                    <a:pt x="577" y="264"/>
                    <a:pt x="577" y="264"/>
                    <a:pt x="577" y="264"/>
                  </a:cubicBezTo>
                  <a:cubicBezTo>
                    <a:pt x="577" y="264"/>
                    <a:pt x="577" y="264"/>
                    <a:pt x="577" y="276"/>
                  </a:cubicBezTo>
                  <a:cubicBezTo>
                    <a:pt x="577" y="302"/>
                    <a:pt x="602" y="302"/>
                    <a:pt x="602" y="302"/>
                  </a:cubicBezTo>
                  <a:cubicBezTo>
                    <a:pt x="602" y="302"/>
                    <a:pt x="602" y="302"/>
                    <a:pt x="602" y="327"/>
                  </a:cubicBezTo>
                  <a:cubicBezTo>
                    <a:pt x="602" y="327"/>
                    <a:pt x="602" y="352"/>
                    <a:pt x="602" y="352"/>
                  </a:cubicBezTo>
                  <a:lnTo>
                    <a:pt x="577" y="352"/>
                  </a:lnTo>
                  <a:cubicBezTo>
                    <a:pt x="577" y="364"/>
                    <a:pt x="583" y="364"/>
                    <a:pt x="587" y="364"/>
                  </a:cubicBezTo>
                  <a:cubicBezTo>
                    <a:pt x="590" y="364"/>
                    <a:pt x="590" y="364"/>
                    <a:pt x="577" y="377"/>
                  </a:cubicBezTo>
                  <a:cubicBezTo>
                    <a:pt x="552" y="402"/>
                    <a:pt x="552" y="452"/>
                    <a:pt x="577" y="477"/>
                  </a:cubicBezTo>
                  <a:cubicBezTo>
                    <a:pt x="592" y="491"/>
                    <a:pt x="614" y="506"/>
                    <a:pt x="636" y="506"/>
                  </a:cubicBezTo>
                  <a:cubicBezTo>
                    <a:pt x="652" y="506"/>
                    <a:pt x="667" y="498"/>
                    <a:pt x="677" y="477"/>
                  </a:cubicBezTo>
                  <a:cubicBezTo>
                    <a:pt x="778" y="377"/>
                    <a:pt x="753" y="201"/>
                    <a:pt x="627" y="126"/>
                  </a:cubicBezTo>
                  <a:cubicBezTo>
                    <a:pt x="594" y="106"/>
                    <a:pt x="555" y="97"/>
                    <a:pt x="515" y="97"/>
                  </a:cubicBezTo>
                  <a:cubicBezTo>
                    <a:pt x="470" y="97"/>
                    <a:pt x="424" y="109"/>
                    <a:pt x="384" y="131"/>
                  </a:cubicBezTo>
                  <a:lnTo>
                    <a:pt x="384" y="131"/>
                  </a:lnTo>
                  <a:cubicBezTo>
                    <a:pt x="375" y="113"/>
                    <a:pt x="364" y="94"/>
                    <a:pt x="352" y="76"/>
                  </a:cubicBezTo>
                  <a:cubicBezTo>
                    <a:pt x="326" y="26"/>
                    <a:pt x="25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6027;p72">
              <a:extLst>
                <a:ext uri="{FF2B5EF4-FFF2-40B4-BE49-F238E27FC236}">
                  <a16:creationId xmlns:a16="http://schemas.microsoft.com/office/drawing/2014/main" id="{D1D60B9C-4EED-CB74-5A07-652A99F0AEF1}"/>
                </a:ext>
              </a:extLst>
            </p:cNvPr>
            <p:cNvSpPr/>
            <p:nvPr/>
          </p:nvSpPr>
          <p:spPr>
            <a:xfrm>
              <a:off x="6596426" y="1327651"/>
              <a:ext cx="27046" cy="53259"/>
            </a:xfrm>
            <a:custGeom>
              <a:avLst/>
              <a:gdLst/>
              <a:ahLst/>
              <a:cxnLst/>
              <a:rect l="l" t="t" r="r" b="b"/>
              <a:pathLst>
                <a:path w="519" h="1022" extrusionOk="0">
                  <a:moveTo>
                    <a:pt x="341" y="0"/>
                  </a:moveTo>
                  <a:cubicBezTo>
                    <a:pt x="240" y="0"/>
                    <a:pt x="139" y="63"/>
                    <a:pt x="100" y="141"/>
                  </a:cubicBezTo>
                  <a:cubicBezTo>
                    <a:pt x="25" y="267"/>
                    <a:pt x="50" y="417"/>
                    <a:pt x="150" y="517"/>
                  </a:cubicBezTo>
                  <a:cubicBezTo>
                    <a:pt x="175" y="542"/>
                    <a:pt x="175" y="542"/>
                    <a:pt x="150" y="542"/>
                  </a:cubicBezTo>
                  <a:cubicBezTo>
                    <a:pt x="125" y="567"/>
                    <a:pt x="100" y="567"/>
                    <a:pt x="100" y="593"/>
                  </a:cubicBezTo>
                  <a:cubicBezTo>
                    <a:pt x="25" y="618"/>
                    <a:pt x="0" y="693"/>
                    <a:pt x="0" y="743"/>
                  </a:cubicBezTo>
                  <a:cubicBezTo>
                    <a:pt x="0" y="918"/>
                    <a:pt x="150" y="968"/>
                    <a:pt x="276" y="1019"/>
                  </a:cubicBezTo>
                  <a:cubicBezTo>
                    <a:pt x="283" y="1021"/>
                    <a:pt x="289" y="1022"/>
                    <a:pt x="295" y="1022"/>
                  </a:cubicBezTo>
                  <a:cubicBezTo>
                    <a:pt x="359" y="1022"/>
                    <a:pt x="392" y="916"/>
                    <a:pt x="301" y="893"/>
                  </a:cubicBezTo>
                  <a:cubicBezTo>
                    <a:pt x="276" y="868"/>
                    <a:pt x="226" y="843"/>
                    <a:pt x="175" y="818"/>
                  </a:cubicBezTo>
                  <a:cubicBezTo>
                    <a:pt x="150" y="793"/>
                    <a:pt x="125" y="768"/>
                    <a:pt x="150" y="718"/>
                  </a:cubicBezTo>
                  <a:cubicBezTo>
                    <a:pt x="175" y="693"/>
                    <a:pt x="201" y="693"/>
                    <a:pt x="226" y="668"/>
                  </a:cubicBezTo>
                  <a:cubicBezTo>
                    <a:pt x="276" y="643"/>
                    <a:pt x="301" y="593"/>
                    <a:pt x="301" y="542"/>
                  </a:cubicBezTo>
                  <a:cubicBezTo>
                    <a:pt x="301" y="417"/>
                    <a:pt x="175" y="367"/>
                    <a:pt x="201" y="267"/>
                  </a:cubicBezTo>
                  <a:cubicBezTo>
                    <a:pt x="220" y="190"/>
                    <a:pt x="268" y="157"/>
                    <a:pt x="335" y="157"/>
                  </a:cubicBezTo>
                  <a:cubicBezTo>
                    <a:pt x="355" y="157"/>
                    <a:pt x="377" y="161"/>
                    <a:pt x="401" y="166"/>
                  </a:cubicBezTo>
                  <a:cubicBezTo>
                    <a:pt x="407" y="168"/>
                    <a:pt x="412" y="169"/>
                    <a:pt x="418" y="169"/>
                  </a:cubicBezTo>
                  <a:cubicBezTo>
                    <a:pt x="483" y="169"/>
                    <a:pt x="519" y="39"/>
                    <a:pt x="426" y="16"/>
                  </a:cubicBezTo>
                  <a:cubicBezTo>
                    <a:pt x="399" y="5"/>
                    <a:pt x="370" y="0"/>
                    <a:pt x="34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6028;p72">
              <a:extLst>
                <a:ext uri="{FF2B5EF4-FFF2-40B4-BE49-F238E27FC236}">
                  <a16:creationId xmlns:a16="http://schemas.microsoft.com/office/drawing/2014/main" id="{EC364F28-9680-83DB-891B-1319220670AD}"/>
                </a:ext>
              </a:extLst>
            </p:cNvPr>
            <p:cNvSpPr/>
            <p:nvPr/>
          </p:nvSpPr>
          <p:spPr>
            <a:xfrm>
              <a:off x="6966521" y="1305347"/>
              <a:ext cx="110583" cy="158005"/>
            </a:xfrm>
            <a:custGeom>
              <a:avLst/>
              <a:gdLst/>
              <a:ahLst/>
              <a:cxnLst/>
              <a:rect l="l" t="t" r="r" b="b"/>
              <a:pathLst>
                <a:path w="2122" h="3032" extrusionOk="0">
                  <a:moveTo>
                    <a:pt x="536" y="1"/>
                  </a:moveTo>
                  <a:cubicBezTo>
                    <a:pt x="303" y="1"/>
                    <a:pt x="79" y="162"/>
                    <a:pt x="16" y="394"/>
                  </a:cubicBezTo>
                  <a:cubicBezTo>
                    <a:pt x="1" y="455"/>
                    <a:pt x="41" y="488"/>
                    <a:pt x="80" y="488"/>
                  </a:cubicBezTo>
                  <a:cubicBezTo>
                    <a:pt x="106" y="488"/>
                    <a:pt x="131" y="474"/>
                    <a:pt x="141" y="444"/>
                  </a:cubicBezTo>
                  <a:cubicBezTo>
                    <a:pt x="182" y="279"/>
                    <a:pt x="359" y="149"/>
                    <a:pt x="531" y="149"/>
                  </a:cubicBezTo>
                  <a:cubicBezTo>
                    <a:pt x="569" y="149"/>
                    <a:pt x="607" y="155"/>
                    <a:pt x="642" y="168"/>
                  </a:cubicBezTo>
                  <a:cubicBezTo>
                    <a:pt x="811" y="241"/>
                    <a:pt x="911" y="453"/>
                    <a:pt x="873" y="648"/>
                  </a:cubicBezTo>
                  <a:lnTo>
                    <a:pt x="873" y="648"/>
                  </a:lnTo>
                  <a:cubicBezTo>
                    <a:pt x="871" y="655"/>
                    <a:pt x="869" y="662"/>
                    <a:pt x="868" y="670"/>
                  </a:cubicBezTo>
                  <a:cubicBezTo>
                    <a:pt x="853" y="715"/>
                    <a:pt x="892" y="751"/>
                    <a:pt x="931" y="751"/>
                  </a:cubicBezTo>
                  <a:cubicBezTo>
                    <a:pt x="957" y="751"/>
                    <a:pt x="983" y="735"/>
                    <a:pt x="993" y="695"/>
                  </a:cubicBezTo>
                  <a:cubicBezTo>
                    <a:pt x="998" y="681"/>
                    <a:pt x="1003" y="666"/>
                    <a:pt x="1007" y="652"/>
                  </a:cubicBezTo>
                  <a:lnTo>
                    <a:pt x="1007" y="652"/>
                  </a:lnTo>
                  <a:cubicBezTo>
                    <a:pt x="1079" y="453"/>
                    <a:pt x="1259" y="315"/>
                    <a:pt x="1461" y="315"/>
                  </a:cubicBezTo>
                  <a:cubicBezTo>
                    <a:pt x="1513" y="315"/>
                    <a:pt x="1566" y="324"/>
                    <a:pt x="1620" y="344"/>
                  </a:cubicBezTo>
                  <a:cubicBezTo>
                    <a:pt x="1921" y="444"/>
                    <a:pt x="1971" y="745"/>
                    <a:pt x="1971" y="1021"/>
                  </a:cubicBezTo>
                  <a:cubicBezTo>
                    <a:pt x="1971" y="1672"/>
                    <a:pt x="1745" y="2324"/>
                    <a:pt x="1570" y="2950"/>
                  </a:cubicBezTo>
                  <a:cubicBezTo>
                    <a:pt x="1555" y="2995"/>
                    <a:pt x="1594" y="3032"/>
                    <a:pt x="1633" y="3032"/>
                  </a:cubicBezTo>
                  <a:cubicBezTo>
                    <a:pt x="1659" y="3032"/>
                    <a:pt x="1685" y="3016"/>
                    <a:pt x="1695" y="2975"/>
                  </a:cubicBezTo>
                  <a:cubicBezTo>
                    <a:pt x="1871" y="2399"/>
                    <a:pt x="2071" y="1797"/>
                    <a:pt x="2121" y="1171"/>
                  </a:cubicBezTo>
                  <a:cubicBezTo>
                    <a:pt x="2121" y="945"/>
                    <a:pt x="2121" y="670"/>
                    <a:pt x="1996" y="469"/>
                  </a:cubicBezTo>
                  <a:cubicBezTo>
                    <a:pt x="1881" y="286"/>
                    <a:pt x="1662" y="165"/>
                    <a:pt x="1452" y="165"/>
                  </a:cubicBezTo>
                  <a:cubicBezTo>
                    <a:pt x="1433" y="165"/>
                    <a:pt x="1414" y="166"/>
                    <a:pt x="1394" y="168"/>
                  </a:cubicBezTo>
                  <a:cubicBezTo>
                    <a:pt x="1247" y="198"/>
                    <a:pt x="1108" y="279"/>
                    <a:pt x="1009" y="393"/>
                  </a:cubicBezTo>
                  <a:lnTo>
                    <a:pt x="1009" y="393"/>
                  </a:lnTo>
                  <a:cubicBezTo>
                    <a:pt x="966" y="225"/>
                    <a:pt x="842" y="82"/>
                    <a:pt x="668" y="18"/>
                  </a:cubicBezTo>
                  <a:cubicBezTo>
                    <a:pt x="624" y="6"/>
                    <a:pt x="580" y="1"/>
                    <a:pt x="53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6029;p72">
              <a:extLst>
                <a:ext uri="{FF2B5EF4-FFF2-40B4-BE49-F238E27FC236}">
                  <a16:creationId xmlns:a16="http://schemas.microsoft.com/office/drawing/2014/main" id="{0D3A9A91-096F-753B-6328-CAD66CBD6D33}"/>
                </a:ext>
              </a:extLst>
            </p:cNvPr>
            <p:cNvSpPr/>
            <p:nvPr/>
          </p:nvSpPr>
          <p:spPr>
            <a:xfrm>
              <a:off x="6705443" y="1385859"/>
              <a:ext cx="196308" cy="137421"/>
            </a:xfrm>
            <a:custGeom>
              <a:avLst/>
              <a:gdLst/>
              <a:ahLst/>
              <a:cxnLst/>
              <a:rect l="l" t="t" r="r" b="b"/>
              <a:pathLst>
                <a:path w="3767" h="2637" extrusionOk="0">
                  <a:moveTo>
                    <a:pt x="95" y="0"/>
                  </a:moveTo>
                  <a:cubicBezTo>
                    <a:pt x="48" y="0"/>
                    <a:pt x="1" y="71"/>
                    <a:pt x="38" y="127"/>
                  </a:cubicBezTo>
                  <a:cubicBezTo>
                    <a:pt x="765" y="1029"/>
                    <a:pt x="1693" y="1756"/>
                    <a:pt x="2745" y="2257"/>
                  </a:cubicBezTo>
                  <a:cubicBezTo>
                    <a:pt x="3046" y="2408"/>
                    <a:pt x="3347" y="2533"/>
                    <a:pt x="3647" y="2633"/>
                  </a:cubicBezTo>
                  <a:cubicBezTo>
                    <a:pt x="3656" y="2636"/>
                    <a:pt x="3665" y="2637"/>
                    <a:pt x="3672" y="2637"/>
                  </a:cubicBezTo>
                  <a:cubicBezTo>
                    <a:pt x="3751" y="2637"/>
                    <a:pt x="3766" y="2529"/>
                    <a:pt x="3698" y="2483"/>
                  </a:cubicBezTo>
                  <a:cubicBezTo>
                    <a:pt x="2620" y="2132"/>
                    <a:pt x="1617" y="1531"/>
                    <a:pt x="790" y="729"/>
                  </a:cubicBezTo>
                  <a:cubicBezTo>
                    <a:pt x="565" y="503"/>
                    <a:pt x="339" y="278"/>
                    <a:pt x="139" y="27"/>
                  </a:cubicBezTo>
                  <a:cubicBezTo>
                    <a:pt x="126" y="8"/>
                    <a:pt x="110" y="0"/>
                    <a:pt x="9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6030;p72">
              <a:extLst>
                <a:ext uri="{FF2B5EF4-FFF2-40B4-BE49-F238E27FC236}">
                  <a16:creationId xmlns:a16="http://schemas.microsoft.com/office/drawing/2014/main" id="{AB5105BD-36ED-21C6-0C0F-E194E39993F4}"/>
                </a:ext>
              </a:extLst>
            </p:cNvPr>
            <p:cNvSpPr/>
            <p:nvPr/>
          </p:nvSpPr>
          <p:spPr>
            <a:xfrm>
              <a:off x="6786528" y="1380387"/>
              <a:ext cx="101828" cy="106779"/>
            </a:xfrm>
            <a:custGeom>
              <a:avLst/>
              <a:gdLst/>
              <a:ahLst/>
              <a:cxnLst/>
              <a:rect l="l" t="t" r="r" b="b"/>
              <a:pathLst>
                <a:path w="1954" h="2049" extrusionOk="0">
                  <a:moveTo>
                    <a:pt x="104" y="1"/>
                  </a:moveTo>
                  <a:cubicBezTo>
                    <a:pt x="53" y="1"/>
                    <a:pt x="1" y="54"/>
                    <a:pt x="36" y="107"/>
                  </a:cubicBezTo>
                  <a:cubicBezTo>
                    <a:pt x="487" y="859"/>
                    <a:pt x="1114" y="1535"/>
                    <a:pt x="1816" y="2037"/>
                  </a:cubicBezTo>
                  <a:cubicBezTo>
                    <a:pt x="1828" y="2045"/>
                    <a:pt x="1840" y="2048"/>
                    <a:pt x="1852" y="2048"/>
                  </a:cubicBezTo>
                  <a:cubicBezTo>
                    <a:pt x="1911" y="2048"/>
                    <a:pt x="1954" y="1953"/>
                    <a:pt x="1891" y="1911"/>
                  </a:cubicBezTo>
                  <a:cubicBezTo>
                    <a:pt x="1189" y="1410"/>
                    <a:pt x="613" y="784"/>
                    <a:pt x="162" y="32"/>
                  </a:cubicBezTo>
                  <a:cubicBezTo>
                    <a:pt x="147" y="10"/>
                    <a:pt x="126" y="1"/>
                    <a:pt x="10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6031;p72">
              <a:extLst>
                <a:ext uri="{FF2B5EF4-FFF2-40B4-BE49-F238E27FC236}">
                  <a16:creationId xmlns:a16="http://schemas.microsoft.com/office/drawing/2014/main" id="{E6064A68-19C0-F724-0FCB-D536B1153DFB}"/>
                </a:ext>
              </a:extLst>
            </p:cNvPr>
            <p:cNvSpPr/>
            <p:nvPr/>
          </p:nvSpPr>
          <p:spPr>
            <a:xfrm>
              <a:off x="6831084" y="1356052"/>
              <a:ext cx="82077" cy="122725"/>
            </a:xfrm>
            <a:custGeom>
              <a:avLst/>
              <a:gdLst/>
              <a:ahLst/>
              <a:cxnLst/>
              <a:rect l="l" t="t" r="r" b="b"/>
              <a:pathLst>
                <a:path w="1575" h="2355" extrusionOk="0">
                  <a:moveTo>
                    <a:pt x="93" y="0"/>
                  </a:moveTo>
                  <a:cubicBezTo>
                    <a:pt x="45" y="0"/>
                    <a:pt x="0" y="56"/>
                    <a:pt x="33" y="123"/>
                  </a:cubicBezTo>
                  <a:cubicBezTo>
                    <a:pt x="409" y="900"/>
                    <a:pt x="886" y="1652"/>
                    <a:pt x="1412" y="2328"/>
                  </a:cubicBezTo>
                  <a:cubicBezTo>
                    <a:pt x="1431" y="2347"/>
                    <a:pt x="1451" y="2355"/>
                    <a:pt x="1470" y="2355"/>
                  </a:cubicBezTo>
                  <a:cubicBezTo>
                    <a:pt x="1528" y="2355"/>
                    <a:pt x="1575" y="2284"/>
                    <a:pt x="1537" y="2228"/>
                  </a:cubicBezTo>
                  <a:cubicBezTo>
                    <a:pt x="986" y="1551"/>
                    <a:pt x="535" y="824"/>
                    <a:pt x="159" y="48"/>
                  </a:cubicBezTo>
                  <a:cubicBezTo>
                    <a:pt x="142" y="14"/>
                    <a:pt x="117" y="0"/>
                    <a:pt x="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6032;p72">
              <a:extLst>
                <a:ext uri="{FF2B5EF4-FFF2-40B4-BE49-F238E27FC236}">
                  <a16:creationId xmlns:a16="http://schemas.microsoft.com/office/drawing/2014/main" id="{97089DE8-259A-F6BE-DAF5-2DFA60110314}"/>
                </a:ext>
              </a:extLst>
            </p:cNvPr>
            <p:cNvSpPr/>
            <p:nvPr/>
          </p:nvSpPr>
          <p:spPr>
            <a:xfrm>
              <a:off x="6929991" y="1324212"/>
              <a:ext cx="32153" cy="178016"/>
            </a:xfrm>
            <a:custGeom>
              <a:avLst/>
              <a:gdLst/>
              <a:ahLst/>
              <a:cxnLst/>
              <a:rect l="l" t="t" r="r" b="b"/>
              <a:pathLst>
                <a:path w="617" h="3416" extrusionOk="0">
                  <a:moveTo>
                    <a:pt x="78" y="1"/>
                  </a:moveTo>
                  <a:cubicBezTo>
                    <a:pt x="39" y="1"/>
                    <a:pt x="0" y="37"/>
                    <a:pt x="15" y="82"/>
                  </a:cubicBezTo>
                  <a:cubicBezTo>
                    <a:pt x="341" y="1135"/>
                    <a:pt x="466" y="2237"/>
                    <a:pt x="366" y="3340"/>
                  </a:cubicBezTo>
                  <a:cubicBezTo>
                    <a:pt x="366" y="3390"/>
                    <a:pt x="404" y="3415"/>
                    <a:pt x="441" y="3415"/>
                  </a:cubicBezTo>
                  <a:cubicBezTo>
                    <a:pt x="479" y="3415"/>
                    <a:pt x="516" y="3390"/>
                    <a:pt x="516" y="3340"/>
                  </a:cubicBezTo>
                  <a:cubicBezTo>
                    <a:pt x="617" y="2237"/>
                    <a:pt x="491" y="1110"/>
                    <a:pt x="140" y="57"/>
                  </a:cubicBezTo>
                  <a:cubicBezTo>
                    <a:pt x="130" y="17"/>
                    <a:pt x="104" y="1"/>
                    <a:pt x="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6033;p72">
              <a:extLst>
                <a:ext uri="{FF2B5EF4-FFF2-40B4-BE49-F238E27FC236}">
                  <a16:creationId xmlns:a16="http://schemas.microsoft.com/office/drawing/2014/main" id="{5FAD1B8E-5A02-1A9D-1720-25C6302534C7}"/>
                </a:ext>
              </a:extLst>
            </p:cNvPr>
            <p:cNvSpPr/>
            <p:nvPr/>
          </p:nvSpPr>
          <p:spPr>
            <a:xfrm>
              <a:off x="6970429" y="1392790"/>
              <a:ext cx="16520" cy="67642"/>
            </a:xfrm>
            <a:custGeom>
              <a:avLst/>
              <a:gdLst/>
              <a:ahLst/>
              <a:cxnLst/>
              <a:rect l="l" t="t" r="r" b="b"/>
              <a:pathLst>
                <a:path w="317" h="1298" extrusionOk="0">
                  <a:moveTo>
                    <a:pt x="97" y="1"/>
                  </a:moveTo>
                  <a:cubicBezTo>
                    <a:pt x="50" y="1"/>
                    <a:pt x="1" y="34"/>
                    <a:pt x="16" y="94"/>
                  </a:cubicBezTo>
                  <a:cubicBezTo>
                    <a:pt x="91" y="470"/>
                    <a:pt x="141" y="846"/>
                    <a:pt x="166" y="1222"/>
                  </a:cubicBezTo>
                  <a:cubicBezTo>
                    <a:pt x="166" y="1272"/>
                    <a:pt x="204" y="1297"/>
                    <a:pt x="242" y="1297"/>
                  </a:cubicBezTo>
                  <a:cubicBezTo>
                    <a:pt x="279" y="1297"/>
                    <a:pt x="317" y="1272"/>
                    <a:pt x="317" y="1222"/>
                  </a:cubicBezTo>
                  <a:cubicBezTo>
                    <a:pt x="292" y="821"/>
                    <a:pt x="242" y="445"/>
                    <a:pt x="166" y="44"/>
                  </a:cubicBezTo>
                  <a:cubicBezTo>
                    <a:pt x="157" y="15"/>
                    <a:pt x="127" y="1"/>
                    <a:pt x="9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6034;p72">
              <a:extLst>
                <a:ext uri="{FF2B5EF4-FFF2-40B4-BE49-F238E27FC236}">
                  <a16:creationId xmlns:a16="http://schemas.microsoft.com/office/drawing/2014/main" id="{307BA8B7-AC18-591E-650A-503FD8E2BAC7}"/>
                </a:ext>
              </a:extLst>
            </p:cNvPr>
            <p:cNvSpPr/>
            <p:nvPr/>
          </p:nvSpPr>
          <p:spPr>
            <a:xfrm>
              <a:off x="7006491" y="1389872"/>
              <a:ext cx="14435" cy="75459"/>
            </a:xfrm>
            <a:custGeom>
              <a:avLst/>
              <a:gdLst/>
              <a:ahLst/>
              <a:cxnLst/>
              <a:rect l="l" t="t" r="r" b="b"/>
              <a:pathLst>
                <a:path w="277" h="1448" extrusionOk="0">
                  <a:moveTo>
                    <a:pt x="154" y="0"/>
                  </a:moveTo>
                  <a:cubicBezTo>
                    <a:pt x="120" y="0"/>
                    <a:pt x="88" y="25"/>
                    <a:pt x="101" y="75"/>
                  </a:cubicBezTo>
                  <a:cubicBezTo>
                    <a:pt x="126" y="501"/>
                    <a:pt x="101" y="927"/>
                    <a:pt x="1" y="1353"/>
                  </a:cubicBezTo>
                  <a:cubicBezTo>
                    <a:pt x="1" y="1414"/>
                    <a:pt x="47" y="1447"/>
                    <a:pt x="89" y="1447"/>
                  </a:cubicBezTo>
                  <a:cubicBezTo>
                    <a:pt x="116" y="1447"/>
                    <a:pt x="141" y="1433"/>
                    <a:pt x="151" y="1404"/>
                  </a:cubicBezTo>
                  <a:cubicBezTo>
                    <a:pt x="251" y="952"/>
                    <a:pt x="276" y="526"/>
                    <a:pt x="226" y="75"/>
                  </a:cubicBezTo>
                  <a:cubicBezTo>
                    <a:pt x="226" y="25"/>
                    <a:pt x="189" y="0"/>
                    <a:pt x="15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6035;p72">
              <a:extLst>
                <a:ext uri="{FF2B5EF4-FFF2-40B4-BE49-F238E27FC236}">
                  <a16:creationId xmlns:a16="http://schemas.microsoft.com/office/drawing/2014/main" id="{834D6ABD-E97B-BE6E-9B19-98D40B9EACB3}"/>
                </a:ext>
              </a:extLst>
            </p:cNvPr>
            <p:cNvSpPr/>
            <p:nvPr/>
          </p:nvSpPr>
          <p:spPr>
            <a:xfrm>
              <a:off x="6813939" y="1560223"/>
              <a:ext cx="82598" cy="37469"/>
            </a:xfrm>
            <a:custGeom>
              <a:avLst/>
              <a:gdLst/>
              <a:ahLst/>
              <a:cxnLst/>
              <a:rect l="l" t="t" r="r" b="b"/>
              <a:pathLst>
                <a:path w="1585" h="719" extrusionOk="0">
                  <a:moveTo>
                    <a:pt x="127" y="1"/>
                  </a:moveTo>
                  <a:cubicBezTo>
                    <a:pt x="71" y="1"/>
                    <a:pt x="1" y="74"/>
                    <a:pt x="62" y="115"/>
                  </a:cubicBezTo>
                  <a:cubicBezTo>
                    <a:pt x="463" y="440"/>
                    <a:pt x="964" y="666"/>
                    <a:pt x="1465" y="716"/>
                  </a:cubicBezTo>
                  <a:cubicBezTo>
                    <a:pt x="1473" y="718"/>
                    <a:pt x="1480" y="719"/>
                    <a:pt x="1487" y="719"/>
                  </a:cubicBezTo>
                  <a:cubicBezTo>
                    <a:pt x="1569" y="719"/>
                    <a:pt x="1585" y="591"/>
                    <a:pt x="1515" y="591"/>
                  </a:cubicBezTo>
                  <a:cubicBezTo>
                    <a:pt x="1014" y="516"/>
                    <a:pt x="563" y="315"/>
                    <a:pt x="162" y="14"/>
                  </a:cubicBezTo>
                  <a:cubicBezTo>
                    <a:pt x="152" y="5"/>
                    <a:pt x="140"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6036;p72">
              <a:extLst>
                <a:ext uri="{FF2B5EF4-FFF2-40B4-BE49-F238E27FC236}">
                  <a16:creationId xmlns:a16="http://schemas.microsoft.com/office/drawing/2014/main" id="{074E7E97-17ED-41F2-AA53-6AFDEAF4DA33}"/>
                </a:ext>
              </a:extLst>
            </p:cNvPr>
            <p:cNvSpPr/>
            <p:nvPr/>
          </p:nvSpPr>
          <p:spPr>
            <a:xfrm>
              <a:off x="6636239" y="1500764"/>
              <a:ext cx="66027" cy="48048"/>
            </a:xfrm>
            <a:custGeom>
              <a:avLst/>
              <a:gdLst/>
              <a:ahLst/>
              <a:cxnLst/>
              <a:rect l="l" t="t" r="r" b="b"/>
              <a:pathLst>
                <a:path w="1267" h="922" extrusionOk="0">
                  <a:moveTo>
                    <a:pt x="94" y="1"/>
                  </a:moveTo>
                  <a:cubicBezTo>
                    <a:pt x="47" y="1"/>
                    <a:pt x="0" y="71"/>
                    <a:pt x="38" y="128"/>
                  </a:cubicBezTo>
                  <a:cubicBezTo>
                    <a:pt x="364" y="479"/>
                    <a:pt x="740" y="729"/>
                    <a:pt x="1166" y="905"/>
                  </a:cubicBezTo>
                  <a:cubicBezTo>
                    <a:pt x="1176" y="915"/>
                    <a:pt x="1191" y="921"/>
                    <a:pt x="1206" y="921"/>
                  </a:cubicBezTo>
                  <a:cubicBezTo>
                    <a:pt x="1228" y="921"/>
                    <a:pt x="1251" y="909"/>
                    <a:pt x="1266" y="880"/>
                  </a:cubicBezTo>
                  <a:cubicBezTo>
                    <a:pt x="1266" y="855"/>
                    <a:pt x="1266" y="804"/>
                    <a:pt x="1216" y="779"/>
                  </a:cubicBezTo>
                  <a:cubicBezTo>
                    <a:pt x="815" y="604"/>
                    <a:pt x="439" y="353"/>
                    <a:pt x="138" y="27"/>
                  </a:cubicBezTo>
                  <a:cubicBezTo>
                    <a:pt x="126" y="9"/>
                    <a:pt x="110" y="1"/>
                    <a:pt x="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6037;p72">
              <a:extLst>
                <a:ext uri="{FF2B5EF4-FFF2-40B4-BE49-F238E27FC236}">
                  <a16:creationId xmlns:a16="http://schemas.microsoft.com/office/drawing/2014/main" id="{3E505374-69E5-5A02-B07A-6147D5D405AC}"/>
                </a:ext>
              </a:extLst>
            </p:cNvPr>
            <p:cNvSpPr/>
            <p:nvPr/>
          </p:nvSpPr>
          <p:spPr>
            <a:xfrm>
              <a:off x="6604243" y="1382628"/>
              <a:ext cx="1150696" cy="934950"/>
            </a:xfrm>
            <a:custGeom>
              <a:avLst/>
              <a:gdLst/>
              <a:ahLst/>
              <a:cxnLst/>
              <a:rect l="l" t="t" r="r" b="b"/>
              <a:pathLst>
                <a:path w="22081" h="17941" extrusionOk="0">
                  <a:moveTo>
                    <a:pt x="11990" y="1"/>
                  </a:moveTo>
                  <a:cubicBezTo>
                    <a:pt x="11509" y="1"/>
                    <a:pt x="11028" y="51"/>
                    <a:pt x="10552" y="164"/>
                  </a:cubicBezTo>
                  <a:cubicBezTo>
                    <a:pt x="9098" y="515"/>
                    <a:pt x="7745" y="1517"/>
                    <a:pt x="7269" y="2946"/>
                  </a:cubicBezTo>
                  <a:cubicBezTo>
                    <a:pt x="6815" y="2565"/>
                    <a:pt x="6147" y="2390"/>
                    <a:pt x="5485" y="2390"/>
                  </a:cubicBezTo>
                  <a:cubicBezTo>
                    <a:pt x="5014" y="2390"/>
                    <a:pt x="4546" y="2479"/>
                    <a:pt x="4161" y="2645"/>
                  </a:cubicBezTo>
                  <a:cubicBezTo>
                    <a:pt x="3234" y="3046"/>
                    <a:pt x="2281" y="4199"/>
                    <a:pt x="1805" y="5101"/>
                  </a:cubicBezTo>
                  <a:cubicBezTo>
                    <a:pt x="1329" y="6004"/>
                    <a:pt x="1078" y="7006"/>
                    <a:pt x="878" y="8009"/>
                  </a:cubicBezTo>
                  <a:cubicBezTo>
                    <a:pt x="326" y="10615"/>
                    <a:pt x="0" y="13297"/>
                    <a:pt x="226" y="15954"/>
                  </a:cubicBezTo>
                  <a:cubicBezTo>
                    <a:pt x="251" y="16430"/>
                    <a:pt x="401" y="17006"/>
                    <a:pt x="878" y="17081"/>
                  </a:cubicBezTo>
                  <a:cubicBezTo>
                    <a:pt x="918" y="17090"/>
                    <a:pt x="957" y="17094"/>
                    <a:pt x="995" y="17094"/>
                  </a:cubicBezTo>
                  <a:cubicBezTo>
                    <a:pt x="1367" y="17094"/>
                    <a:pt x="1655" y="16713"/>
                    <a:pt x="1842" y="16337"/>
                  </a:cubicBezTo>
                  <a:lnTo>
                    <a:pt x="1842" y="16337"/>
                  </a:lnTo>
                  <a:cubicBezTo>
                    <a:pt x="1710" y="16732"/>
                    <a:pt x="1955" y="17245"/>
                    <a:pt x="2381" y="17357"/>
                  </a:cubicBezTo>
                  <a:cubicBezTo>
                    <a:pt x="2426" y="17367"/>
                    <a:pt x="2472" y="17372"/>
                    <a:pt x="2518" y="17372"/>
                  </a:cubicBezTo>
                  <a:cubicBezTo>
                    <a:pt x="2911" y="17372"/>
                    <a:pt x="3313" y="17022"/>
                    <a:pt x="3334" y="16620"/>
                  </a:cubicBezTo>
                  <a:lnTo>
                    <a:pt x="3334" y="16620"/>
                  </a:lnTo>
                  <a:cubicBezTo>
                    <a:pt x="3335" y="16902"/>
                    <a:pt x="3344" y="17201"/>
                    <a:pt x="3484" y="17457"/>
                  </a:cubicBezTo>
                  <a:cubicBezTo>
                    <a:pt x="3598" y="17730"/>
                    <a:pt x="3855" y="17941"/>
                    <a:pt x="4145" y="17941"/>
                  </a:cubicBezTo>
                  <a:cubicBezTo>
                    <a:pt x="4175" y="17941"/>
                    <a:pt x="4205" y="17938"/>
                    <a:pt x="4236" y="17934"/>
                  </a:cubicBezTo>
                  <a:cubicBezTo>
                    <a:pt x="4637" y="17858"/>
                    <a:pt x="4812" y="17357"/>
                    <a:pt x="4938" y="16956"/>
                  </a:cubicBezTo>
                  <a:cubicBezTo>
                    <a:pt x="5539" y="14525"/>
                    <a:pt x="6241" y="11342"/>
                    <a:pt x="9148" y="10816"/>
                  </a:cubicBezTo>
                  <a:cubicBezTo>
                    <a:pt x="9478" y="10757"/>
                    <a:pt x="9808" y="10731"/>
                    <a:pt x="10136" y="10731"/>
                  </a:cubicBezTo>
                  <a:cubicBezTo>
                    <a:pt x="10931" y="10731"/>
                    <a:pt x="11719" y="10886"/>
                    <a:pt x="12482" y="11117"/>
                  </a:cubicBezTo>
                  <a:lnTo>
                    <a:pt x="12532" y="11117"/>
                  </a:lnTo>
                  <a:cubicBezTo>
                    <a:pt x="13610" y="11417"/>
                    <a:pt x="14637" y="11843"/>
                    <a:pt x="15690" y="12169"/>
                  </a:cubicBezTo>
                  <a:cubicBezTo>
                    <a:pt x="16125" y="12307"/>
                    <a:pt x="16602" y="12423"/>
                    <a:pt x="17063" y="12423"/>
                  </a:cubicBezTo>
                  <a:cubicBezTo>
                    <a:pt x="17107" y="12423"/>
                    <a:pt x="17150" y="12422"/>
                    <a:pt x="17194" y="12420"/>
                  </a:cubicBezTo>
                  <a:cubicBezTo>
                    <a:pt x="17695" y="12395"/>
                    <a:pt x="18221" y="12219"/>
                    <a:pt x="18572" y="11843"/>
                  </a:cubicBezTo>
                  <a:lnTo>
                    <a:pt x="18572" y="11843"/>
                  </a:lnTo>
                  <a:cubicBezTo>
                    <a:pt x="18346" y="12570"/>
                    <a:pt x="18121" y="13297"/>
                    <a:pt x="17895" y="14024"/>
                  </a:cubicBezTo>
                  <a:cubicBezTo>
                    <a:pt x="17795" y="14350"/>
                    <a:pt x="17695" y="14751"/>
                    <a:pt x="17895" y="15026"/>
                  </a:cubicBezTo>
                  <a:cubicBezTo>
                    <a:pt x="18021" y="15183"/>
                    <a:pt x="18224" y="15261"/>
                    <a:pt x="18433" y="15261"/>
                  </a:cubicBezTo>
                  <a:cubicBezTo>
                    <a:pt x="18558" y="15261"/>
                    <a:pt x="18685" y="15233"/>
                    <a:pt x="18798" y="15177"/>
                  </a:cubicBezTo>
                  <a:cubicBezTo>
                    <a:pt x="19098" y="15051"/>
                    <a:pt x="19299" y="14801"/>
                    <a:pt x="19499" y="14525"/>
                  </a:cubicBezTo>
                  <a:cubicBezTo>
                    <a:pt x="21279" y="12144"/>
                    <a:pt x="22081" y="8911"/>
                    <a:pt x="21078" y="6104"/>
                  </a:cubicBezTo>
                  <a:cubicBezTo>
                    <a:pt x="20126" y="3422"/>
                    <a:pt x="17670" y="1492"/>
                    <a:pt x="14988" y="565"/>
                  </a:cubicBezTo>
                  <a:cubicBezTo>
                    <a:pt x="14019" y="225"/>
                    <a:pt x="13004" y="1"/>
                    <a:pt x="11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6038;p72">
              <a:extLst>
                <a:ext uri="{FF2B5EF4-FFF2-40B4-BE49-F238E27FC236}">
                  <a16:creationId xmlns:a16="http://schemas.microsoft.com/office/drawing/2014/main" id="{10B4FCE0-2773-62AC-93B3-626B6BF3C56A}"/>
                </a:ext>
              </a:extLst>
            </p:cNvPr>
            <p:cNvSpPr/>
            <p:nvPr/>
          </p:nvSpPr>
          <p:spPr>
            <a:xfrm>
              <a:off x="6605545" y="1379189"/>
              <a:ext cx="1135062" cy="941517"/>
            </a:xfrm>
            <a:custGeom>
              <a:avLst/>
              <a:gdLst/>
              <a:ahLst/>
              <a:cxnLst/>
              <a:rect l="l" t="t" r="r" b="b"/>
              <a:pathLst>
                <a:path w="21781" h="18067" extrusionOk="0">
                  <a:moveTo>
                    <a:pt x="11899" y="153"/>
                  </a:moveTo>
                  <a:cubicBezTo>
                    <a:pt x="11951" y="153"/>
                    <a:pt x="12003" y="154"/>
                    <a:pt x="12056" y="155"/>
                  </a:cubicBezTo>
                  <a:cubicBezTo>
                    <a:pt x="13184" y="155"/>
                    <a:pt x="14311" y="456"/>
                    <a:pt x="15364" y="857"/>
                  </a:cubicBezTo>
                  <a:cubicBezTo>
                    <a:pt x="16266" y="1208"/>
                    <a:pt x="17093" y="1659"/>
                    <a:pt x="17870" y="2210"/>
                  </a:cubicBezTo>
                  <a:cubicBezTo>
                    <a:pt x="19424" y="3338"/>
                    <a:pt x="20652" y="4892"/>
                    <a:pt x="21153" y="6771"/>
                  </a:cubicBezTo>
                  <a:cubicBezTo>
                    <a:pt x="21680" y="8751"/>
                    <a:pt x="21379" y="10882"/>
                    <a:pt x="20527" y="12711"/>
                  </a:cubicBezTo>
                  <a:cubicBezTo>
                    <a:pt x="20301" y="13188"/>
                    <a:pt x="20051" y="13639"/>
                    <a:pt x="19750" y="14065"/>
                  </a:cubicBezTo>
                  <a:cubicBezTo>
                    <a:pt x="19625" y="14265"/>
                    <a:pt x="19474" y="14491"/>
                    <a:pt x="19324" y="14666"/>
                  </a:cubicBezTo>
                  <a:cubicBezTo>
                    <a:pt x="19148" y="14892"/>
                    <a:pt x="18973" y="15092"/>
                    <a:pt x="18722" y="15193"/>
                  </a:cubicBezTo>
                  <a:cubicBezTo>
                    <a:pt x="18622" y="15230"/>
                    <a:pt x="18509" y="15255"/>
                    <a:pt x="18397" y="15255"/>
                  </a:cubicBezTo>
                  <a:cubicBezTo>
                    <a:pt x="18284" y="15255"/>
                    <a:pt x="18171" y="15230"/>
                    <a:pt x="18071" y="15168"/>
                  </a:cubicBezTo>
                  <a:cubicBezTo>
                    <a:pt x="17845" y="15042"/>
                    <a:pt x="17820" y="14792"/>
                    <a:pt x="17845" y="14541"/>
                  </a:cubicBezTo>
                  <a:cubicBezTo>
                    <a:pt x="17870" y="14265"/>
                    <a:pt x="17971" y="13990"/>
                    <a:pt x="18071" y="13714"/>
                  </a:cubicBezTo>
                  <a:cubicBezTo>
                    <a:pt x="18146" y="13413"/>
                    <a:pt x="18246" y="13112"/>
                    <a:pt x="18346" y="12812"/>
                  </a:cubicBezTo>
                  <a:lnTo>
                    <a:pt x="18622" y="11934"/>
                  </a:lnTo>
                  <a:cubicBezTo>
                    <a:pt x="18622" y="11896"/>
                    <a:pt x="18578" y="11843"/>
                    <a:pt x="18535" y="11843"/>
                  </a:cubicBezTo>
                  <a:cubicBezTo>
                    <a:pt x="18521" y="11843"/>
                    <a:pt x="18508" y="11848"/>
                    <a:pt x="18497" y="11859"/>
                  </a:cubicBezTo>
                  <a:cubicBezTo>
                    <a:pt x="18119" y="12271"/>
                    <a:pt x="17589" y="12413"/>
                    <a:pt x="17058" y="12413"/>
                  </a:cubicBezTo>
                  <a:cubicBezTo>
                    <a:pt x="16814" y="12413"/>
                    <a:pt x="16570" y="12383"/>
                    <a:pt x="16341" y="12335"/>
                  </a:cubicBezTo>
                  <a:cubicBezTo>
                    <a:pt x="15489" y="12160"/>
                    <a:pt x="14687" y="11859"/>
                    <a:pt x="13910" y="11558"/>
                  </a:cubicBezTo>
                  <a:cubicBezTo>
                    <a:pt x="13434" y="11408"/>
                    <a:pt x="12983" y="11258"/>
                    <a:pt x="12532" y="11107"/>
                  </a:cubicBezTo>
                  <a:cubicBezTo>
                    <a:pt x="11742" y="10889"/>
                    <a:pt x="10918" y="10727"/>
                    <a:pt x="10099" y="10727"/>
                  </a:cubicBezTo>
                  <a:cubicBezTo>
                    <a:pt x="9696" y="10727"/>
                    <a:pt x="9294" y="10766"/>
                    <a:pt x="8898" y="10857"/>
                  </a:cubicBezTo>
                  <a:cubicBezTo>
                    <a:pt x="8096" y="11032"/>
                    <a:pt x="7394" y="11483"/>
                    <a:pt x="6843" y="12085"/>
                  </a:cubicBezTo>
                  <a:cubicBezTo>
                    <a:pt x="5740" y="13338"/>
                    <a:pt x="5339" y="15042"/>
                    <a:pt x="4938" y="16596"/>
                  </a:cubicBezTo>
                  <a:cubicBezTo>
                    <a:pt x="4888" y="16822"/>
                    <a:pt x="4838" y="17047"/>
                    <a:pt x="4762" y="17273"/>
                  </a:cubicBezTo>
                  <a:cubicBezTo>
                    <a:pt x="4687" y="17498"/>
                    <a:pt x="4562" y="17749"/>
                    <a:pt x="4336" y="17874"/>
                  </a:cubicBezTo>
                  <a:cubicBezTo>
                    <a:pt x="4266" y="17913"/>
                    <a:pt x="4192" y="17930"/>
                    <a:pt x="4119" y="17930"/>
                  </a:cubicBezTo>
                  <a:cubicBezTo>
                    <a:pt x="3905" y="17930"/>
                    <a:pt x="3696" y="17785"/>
                    <a:pt x="3584" y="17599"/>
                  </a:cubicBezTo>
                  <a:cubicBezTo>
                    <a:pt x="3384" y="17323"/>
                    <a:pt x="3384" y="16947"/>
                    <a:pt x="3359" y="16621"/>
                  </a:cubicBezTo>
                  <a:cubicBezTo>
                    <a:pt x="3359" y="16571"/>
                    <a:pt x="3328" y="16546"/>
                    <a:pt x="3296" y="16546"/>
                  </a:cubicBezTo>
                  <a:cubicBezTo>
                    <a:pt x="3265" y="16546"/>
                    <a:pt x="3234" y="16571"/>
                    <a:pt x="3234" y="16621"/>
                  </a:cubicBezTo>
                  <a:cubicBezTo>
                    <a:pt x="3234" y="16640"/>
                    <a:pt x="3234" y="16659"/>
                    <a:pt x="3234" y="16677"/>
                  </a:cubicBezTo>
                  <a:lnTo>
                    <a:pt x="3234" y="16677"/>
                  </a:lnTo>
                  <a:cubicBezTo>
                    <a:pt x="3218" y="17036"/>
                    <a:pt x="2866" y="17363"/>
                    <a:pt x="2498" y="17363"/>
                  </a:cubicBezTo>
                  <a:cubicBezTo>
                    <a:pt x="2425" y="17363"/>
                    <a:pt x="2352" y="17351"/>
                    <a:pt x="2281" y="17323"/>
                  </a:cubicBezTo>
                  <a:cubicBezTo>
                    <a:pt x="1951" y="17191"/>
                    <a:pt x="1775" y="16787"/>
                    <a:pt x="1874" y="16436"/>
                  </a:cubicBezTo>
                  <a:lnTo>
                    <a:pt x="1874" y="16436"/>
                  </a:lnTo>
                  <a:cubicBezTo>
                    <a:pt x="1895" y="16391"/>
                    <a:pt x="1914" y="16345"/>
                    <a:pt x="1930" y="16295"/>
                  </a:cubicBezTo>
                  <a:lnTo>
                    <a:pt x="1930" y="16295"/>
                  </a:lnTo>
                  <a:cubicBezTo>
                    <a:pt x="1930" y="16295"/>
                    <a:pt x="1930" y="16295"/>
                    <a:pt x="1930" y="16295"/>
                  </a:cubicBezTo>
                  <a:cubicBezTo>
                    <a:pt x="1963" y="16246"/>
                    <a:pt x="1921" y="16197"/>
                    <a:pt x="1874" y="16197"/>
                  </a:cubicBezTo>
                  <a:cubicBezTo>
                    <a:pt x="1849" y="16197"/>
                    <a:pt x="1822" y="16211"/>
                    <a:pt x="1805" y="16245"/>
                  </a:cubicBezTo>
                  <a:cubicBezTo>
                    <a:pt x="1776" y="16294"/>
                    <a:pt x="1754" y="16345"/>
                    <a:pt x="1738" y="16398"/>
                  </a:cubicBezTo>
                  <a:lnTo>
                    <a:pt x="1738" y="16398"/>
                  </a:lnTo>
                  <a:cubicBezTo>
                    <a:pt x="1642" y="16595"/>
                    <a:pt x="1514" y="16782"/>
                    <a:pt x="1354" y="16922"/>
                  </a:cubicBezTo>
                  <a:cubicBezTo>
                    <a:pt x="1240" y="17022"/>
                    <a:pt x="1093" y="17081"/>
                    <a:pt x="946" y="17081"/>
                  </a:cubicBezTo>
                  <a:cubicBezTo>
                    <a:pt x="835" y="17081"/>
                    <a:pt x="724" y="17047"/>
                    <a:pt x="627" y="16972"/>
                  </a:cubicBezTo>
                  <a:cubicBezTo>
                    <a:pt x="427" y="16822"/>
                    <a:pt x="351" y="16546"/>
                    <a:pt x="301" y="16320"/>
                  </a:cubicBezTo>
                  <a:cubicBezTo>
                    <a:pt x="251" y="15995"/>
                    <a:pt x="226" y="15644"/>
                    <a:pt x="226" y="15293"/>
                  </a:cubicBezTo>
                  <a:cubicBezTo>
                    <a:pt x="151" y="13764"/>
                    <a:pt x="251" y="12210"/>
                    <a:pt x="452" y="10681"/>
                  </a:cubicBezTo>
                  <a:cubicBezTo>
                    <a:pt x="552" y="9904"/>
                    <a:pt x="702" y="9152"/>
                    <a:pt x="853" y="8401"/>
                  </a:cubicBezTo>
                  <a:cubicBezTo>
                    <a:pt x="1003" y="7674"/>
                    <a:pt x="1153" y="6972"/>
                    <a:pt x="1379" y="6270"/>
                  </a:cubicBezTo>
                  <a:cubicBezTo>
                    <a:pt x="1605" y="5644"/>
                    <a:pt x="1880" y="5042"/>
                    <a:pt x="2281" y="4491"/>
                  </a:cubicBezTo>
                  <a:cubicBezTo>
                    <a:pt x="2632" y="3990"/>
                    <a:pt x="3083" y="3488"/>
                    <a:pt x="3610" y="3112"/>
                  </a:cubicBezTo>
                  <a:cubicBezTo>
                    <a:pt x="4061" y="2761"/>
                    <a:pt x="4612" y="2586"/>
                    <a:pt x="5188" y="2536"/>
                  </a:cubicBezTo>
                  <a:cubicBezTo>
                    <a:pt x="5293" y="2526"/>
                    <a:pt x="5399" y="2521"/>
                    <a:pt x="5506" y="2521"/>
                  </a:cubicBezTo>
                  <a:cubicBezTo>
                    <a:pt x="5965" y="2521"/>
                    <a:pt x="6441" y="2613"/>
                    <a:pt x="6868" y="2837"/>
                  </a:cubicBezTo>
                  <a:cubicBezTo>
                    <a:pt x="6968" y="2912"/>
                    <a:pt x="7093" y="2962"/>
                    <a:pt x="7194" y="3062"/>
                  </a:cubicBezTo>
                  <a:cubicBezTo>
                    <a:pt x="7212" y="3071"/>
                    <a:pt x="7230" y="3077"/>
                    <a:pt x="7247" y="3077"/>
                  </a:cubicBezTo>
                  <a:cubicBezTo>
                    <a:pt x="7277" y="3077"/>
                    <a:pt x="7303" y="3060"/>
                    <a:pt x="7319" y="3012"/>
                  </a:cubicBezTo>
                  <a:cubicBezTo>
                    <a:pt x="7620" y="2135"/>
                    <a:pt x="8271" y="1408"/>
                    <a:pt x="9073" y="907"/>
                  </a:cubicBezTo>
                  <a:cubicBezTo>
                    <a:pt x="9931" y="383"/>
                    <a:pt x="10901" y="153"/>
                    <a:pt x="11899" y="153"/>
                  </a:cubicBezTo>
                  <a:close/>
                  <a:moveTo>
                    <a:pt x="11966" y="1"/>
                  </a:moveTo>
                  <a:cubicBezTo>
                    <a:pt x="11156" y="1"/>
                    <a:pt x="10345" y="135"/>
                    <a:pt x="9600" y="481"/>
                  </a:cubicBezTo>
                  <a:cubicBezTo>
                    <a:pt x="8722" y="857"/>
                    <a:pt x="7920" y="1508"/>
                    <a:pt x="7444" y="2360"/>
                  </a:cubicBezTo>
                  <a:cubicBezTo>
                    <a:pt x="7358" y="2532"/>
                    <a:pt x="7273" y="2703"/>
                    <a:pt x="7203" y="2890"/>
                  </a:cubicBezTo>
                  <a:lnTo>
                    <a:pt x="7203" y="2890"/>
                  </a:lnTo>
                  <a:cubicBezTo>
                    <a:pt x="6764" y="2564"/>
                    <a:pt x="6203" y="2409"/>
                    <a:pt x="5665" y="2385"/>
                  </a:cubicBezTo>
                  <a:cubicBezTo>
                    <a:pt x="5608" y="2383"/>
                    <a:pt x="5550" y="2382"/>
                    <a:pt x="5492" y="2382"/>
                  </a:cubicBezTo>
                  <a:cubicBezTo>
                    <a:pt x="4965" y="2382"/>
                    <a:pt x="4412" y="2485"/>
                    <a:pt x="3960" y="2711"/>
                  </a:cubicBezTo>
                  <a:cubicBezTo>
                    <a:pt x="3384" y="3012"/>
                    <a:pt x="2883" y="3488"/>
                    <a:pt x="2482" y="3990"/>
                  </a:cubicBezTo>
                  <a:cubicBezTo>
                    <a:pt x="2056" y="4516"/>
                    <a:pt x="1705" y="5092"/>
                    <a:pt x="1454" y="5694"/>
                  </a:cubicBezTo>
                  <a:cubicBezTo>
                    <a:pt x="1153" y="6421"/>
                    <a:pt x="978" y="7172"/>
                    <a:pt x="803" y="7924"/>
                  </a:cubicBezTo>
                  <a:cubicBezTo>
                    <a:pt x="627" y="8701"/>
                    <a:pt x="477" y="9503"/>
                    <a:pt x="351" y="10330"/>
                  </a:cubicBezTo>
                  <a:cubicBezTo>
                    <a:pt x="126" y="11934"/>
                    <a:pt x="0" y="13563"/>
                    <a:pt x="76" y="15193"/>
                  </a:cubicBezTo>
                  <a:cubicBezTo>
                    <a:pt x="76" y="15569"/>
                    <a:pt x="101" y="15919"/>
                    <a:pt x="151" y="16295"/>
                  </a:cubicBezTo>
                  <a:cubicBezTo>
                    <a:pt x="201" y="16546"/>
                    <a:pt x="276" y="16797"/>
                    <a:pt x="452" y="16997"/>
                  </a:cubicBezTo>
                  <a:cubicBezTo>
                    <a:pt x="572" y="17158"/>
                    <a:pt x="772" y="17238"/>
                    <a:pt x="976" y="17238"/>
                  </a:cubicBezTo>
                  <a:cubicBezTo>
                    <a:pt x="1027" y="17238"/>
                    <a:pt x="1078" y="17233"/>
                    <a:pt x="1128" y="17223"/>
                  </a:cubicBezTo>
                  <a:cubicBezTo>
                    <a:pt x="1366" y="17151"/>
                    <a:pt x="1559" y="16945"/>
                    <a:pt x="1706" y="16731"/>
                  </a:cubicBezTo>
                  <a:lnTo>
                    <a:pt x="1706" y="16731"/>
                  </a:lnTo>
                  <a:cubicBezTo>
                    <a:pt x="1740" y="17050"/>
                    <a:pt x="1944" y="17358"/>
                    <a:pt x="2256" y="17473"/>
                  </a:cubicBezTo>
                  <a:cubicBezTo>
                    <a:pt x="2337" y="17504"/>
                    <a:pt x="2420" y="17518"/>
                    <a:pt x="2502" y="17518"/>
                  </a:cubicBezTo>
                  <a:cubicBezTo>
                    <a:pt x="2809" y="17518"/>
                    <a:pt x="3105" y="17319"/>
                    <a:pt x="3256" y="17044"/>
                  </a:cubicBezTo>
                  <a:lnTo>
                    <a:pt x="3256" y="17044"/>
                  </a:lnTo>
                  <a:cubicBezTo>
                    <a:pt x="3305" y="17448"/>
                    <a:pt x="3452" y="17839"/>
                    <a:pt x="3860" y="18025"/>
                  </a:cubicBezTo>
                  <a:cubicBezTo>
                    <a:pt x="3935" y="18053"/>
                    <a:pt x="4018" y="18067"/>
                    <a:pt x="4100" y="18067"/>
                  </a:cubicBezTo>
                  <a:cubicBezTo>
                    <a:pt x="4238" y="18067"/>
                    <a:pt x="4377" y="18028"/>
                    <a:pt x="4487" y="17949"/>
                  </a:cubicBezTo>
                  <a:cubicBezTo>
                    <a:pt x="4662" y="17799"/>
                    <a:pt x="4762" y="17624"/>
                    <a:pt x="4863" y="17423"/>
                  </a:cubicBezTo>
                  <a:cubicBezTo>
                    <a:pt x="5013" y="17022"/>
                    <a:pt x="5088" y="16596"/>
                    <a:pt x="5188" y="16195"/>
                  </a:cubicBezTo>
                  <a:cubicBezTo>
                    <a:pt x="5289" y="15794"/>
                    <a:pt x="5414" y="15368"/>
                    <a:pt x="5539" y="14967"/>
                  </a:cubicBezTo>
                  <a:cubicBezTo>
                    <a:pt x="6041" y="13388"/>
                    <a:pt x="6843" y="11709"/>
                    <a:pt x="8497" y="11132"/>
                  </a:cubicBezTo>
                  <a:cubicBezTo>
                    <a:pt x="9012" y="10940"/>
                    <a:pt x="9552" y="10863"/>
                    <a:pt x="10096" y="10863"/>
                  </a:cubicBezTo>
                  <a:cubicBezTo>
                    <a:pt x="10902" y="10863"/>
                    <a:pt x="11719" y="11033"/>
                    <a:pt x="12482" y="11258"/>
                  </a:cubicBezTo>
                  <a:cubicBezTo>
                    <a:pt x="13359" y="11508"/>
                    <a:pt x="14186" y="11834"/>
                    <a:pt x="15038" y="12110"/>
                  </a:cubicBezTo>
                  <a:cubicBezTo>
                    <a:pt x="15663" y="12332"/>
                    <a:pt x="16337" y="12553"/>
                    <a:pt x="17020" y="12553"/>
                  </a:cubicBezTo>
                  <a:cubicBezTo>
                    <a:pt x="17186" y="12553"/>
                    <a:pt x="17353" y="12540"/>
                    <a:pt x="17519" y="12511"/>
                  </a:cubicBezTo>
                  <a:cubicBezTo>
                    <a:pt x="17836" y="12471"/>
                    <a:pt x="18138" y="12338"/>
                    <a:pt x="18399" y="12147"/>
                  </a:cubicBezTo>
                  <a:lnTo>
                    <a:pt x="18399" y="12147"/>
                  </a:lnTo>
                  <a:lnTo>
                    <a:pt x="17895" y="13789"/>
                  </a:lnTo>
                  <a:cubicBezTo>
                    <a:pt x="17745" y="14240"/>
                    <a:pt x="17494" y="14892"/>
                    <a:pt x="17920" y="15243"/>
                  </a:cubicBezTo>
                  <a:cubicBezTo>
                    <a:pt x="18058" y="15352"/>
                    <a:pt x="18215" y="15399"/>
                    <a:pt x="18375" y="15399"/>
                  </a:cubicBezTo>
                  <a:cubicBezTo>
                    <a:pt x="18654" y="15399"/>
                    <a:pt x="18942" y="15258"/>
                    <a:pt x="19148" y="15067"/>
                  </a:cubicBezTo>
                  <a:cubicBezTo>
                    <a:pt x="19349" y="14917"/>
                    <a:pt x="19499" y="14691"/>
                    <a:pt x="19625" y="14491"/>
                  </a:cubicBezTo>
                  <a:cubicBezTo>
                    <a:pt x="19800" y="14265"/>
                    <a:pt x="19950" y="14065"/>
                    <a:pt x="20076" y="13814"/>
                  </a:cubicBezTo>
                  <a:cubicBezTo>
                    <a:pt x="21179" y="12010"/>
                    <a:pt x="21780" y="9829"/>
                    <a:pt x="21504" y="7724"/>
                  </a:cubicBezTo>
                  <a:cubicBezTo>
                    <a:pt x="21354" y="6721"/>
                    <a:pt x="21028" y="5719"/>
                    <a:pt x="20502" y="4842"/>
                  </a:cubicBezTo>
                  <a:cubicBezTo>
                    <a:pt x="20001" y="4015"/>
                    <a:pt x="19349" y="3263"/>
                    <a:pt x="18622" y="2636"/>
                  </a:cubicBezTo>
                  <a:cubicBezTo>
                    <a:pt x="17870" y="1984"/>
                    <a:pt x="17018" y="1458"/>
                    <a:pt x="16116" y="1032"/>
                  </a:cubicBezTo>
                  <a:cubicBezTo>
                    <a:pt x="15113" y="556"/>
                    <a:pt x="14011" y="205"/>
                    <a:pt x="12883" y="55"/>
                  </a:cubicBezTo>
                  <a:cubicBezTo>
                    <a:pt x="12580" y="20"/>
                    <a:pt x="12273" y="1"/>
                    <a:pt x="1196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6039;p72">
              <a:extLst>
                <a:ext uri="{FF2B5EF4-FFF2-40B4-BE49-F238E27FC236}">
                  <a16:creationId xmlns:a16="http://schemas.microsoft.com/office/drawing/2014/main" id="{61C7E7E6-55AC-A3F5-BF46-15BFAD63316D}"/>
                </a:ext>
              </a:extLst>
            </p:cNvPr>
            <p:cNvSpPr/>
            <p:nvPr/>
          </p:nvSpPr>
          <p:spPr>
            <a:xfrm>
              <a:off x="6680534" y="1569864"/>
              <a:ext cx="277343" cy="376721"/>
            </a:xfrm>
            <a:custGeom>
              <a:avLst/>
              <a:gdLst/>
              <a:ahLst/>
              <a:cxnLst/>
              <a:rect l="l" t="t" r="r" b="b"/>
              <a:pathLst>
                <a:path w="5322" h="7229" extrusionOk="0">
                  <a:moveTo>
                    <a:pt x="4273" y="0"/>
                  </a:moveTo>
                  <a:cubicBezTo>
                    <a:pt x="3433" y="0"/>
                    <a:pt x="2603" y="413"/>
                    <a:pt x="2045" y="1007"/>
                  </a:cubicBezTo>
                  <a:cubicBezTo>
                    <a:pt x="1118" y="1985"/>
                    <a:pt x="767" y="3338"/>
                    <a:pt x="516" y="4641"/>
                  </a:cubicBezTo>
                  <a:cubicBezTo>
                    <a:pt x="366" y="5468"/>
                    <a:pt x="241" y="6321"/>
                    <a:pt x="15" y="7148"/>
                  </a:cubicBezTo>
                  <a:cubicBezTo>
                    <a:pt x="0" y="7193"/>
                    <a:pt x="39" y="7229"/>
                    <a:pt x="78" y="7229"/>
                  </a:cubicBezTo>
                  <a:cubicBezTo>
                    <a:pt x="104" y="7229"/>
                    <a:pt x="130" y="7213"/>
                    <a:pt x="140" y="7173"/>
                  </a:cubicBezTo>
                  <a:cubicBezTo>
                    <a:pt x="541" y="5819"/>
                    <a:pt x="617" y="4416"/>
                    <a:pt x="1043" y="3062"/>
                  </a:cubicBezTo>
                  <a:cubicBezTo>
                    <a:pt x="1419" y="1909"/>
                    <a:pt x="2120" y="807"/>
                    <a:pt x="3298" y="331"/>
                  </a:cubicBezTo>
                  <a:cubicBezTo>
                    <a:pt x="3614" y="212"/>
                    <a:pt x="3950" y="142"/>
                    <a:pt x="4286" y="142"/>
                  </a:cubicBezTo>
                  <a:cubicBezTo>
                    <a:pt x="4589" y="142"/>
                    <a:pt x="4892" y="200"/>
                    <a:pt x="5178" y="331"/>
                  </a:cubicBezTo>
                  <a:cubicBezTo>
                    <a:pt x="5185" y="333"/>
                    <a:pt x="5192" y="334"/>
                    <a:pt x="5198" y="334"/>
                  </a:cubicBezTo>
                  <a:cubicBezTo>
                    <a:pt x="5266" y="334"/>
                    <a:pt x="5322" y="228"/>
                    <a:pt x="5253" y="205"/>
                  </a:cubicBezTo>
                  <a:cubicBezTo>
                    <a:pt x="4935" y="64"/>
                    <a:pt x="4604" y="0"/>
                    <a:pt x="427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6040;p72">
              <a:extLst>
                <a:ext uri="{FF2B5EF4-FFF2-40B4-BE49-F238E27FC236}">
                  <a16:creationId xmlns:a16="http://schemas.microsoft.com/office/drawing/2014/main" id="{6049F1C3-A27C-06F2-6C81-2B93521219BE}"/>
                </a:ext>
              </a:extLst>
            </p:cNvPr>
            <p:cNvSpPr/>
            <p:nvPr/>
          </p:nvSpPr>
          <p:spPr>
            <a:xfrm>
              <a:off x="6745308" y="1633909"/>
              <a:ext cx="191982" cy="467814"/>
            </a:xfrm>
            <a:custGeom>
              <a:avLst/>
              <a:gdLst/>
              <a:ahLst/>
              <a:cxnLst/>
              <a:rect l="l" t="t" r="r" b="b"/>
              <a:pathLst>
                <a:path w="3684" h="8977" extrusionOk="0">
                  <a:moveTo>
                    <a:pt x="3520" y="0"/>
                  </a:moveTo>
                  <a:cubicBezTo>
                    <a:pt x="2888" y="0"/>
                    <a:pt x="2416" y="503"/>
                    <a:pt x="2080" y="1006"/>
                  </a:cubicBezTo>
                  <a:cubicBezTo>
                    <a:pt x="1730" y="1558"/>
                    <a:pt x="1454" y="2159"/>
                    <a:pt x="1203" y="2786"/>
                  </a:cubicBezTo>
                  <a:cubicBezTo>
                    <a:pt x="727" y="4014"/>
                    <a:pt x="451" y="5342"/>
                    <a:pt x="276" y="6645"/>
                  </a:cubicBezTo>
                  <a:cubicBezTo>
                    <a:pt x="151" y="7397"/>
                    <a:pt x="75" y="8149"/>
                    <a:pt x="0" y="8901"/>
                  </a:cubicBezTo>
                  <a:cubicBezTo>
                    <a:pt x="0" y="8951"/>
                    <a:pt x="32" y="8976"/>
                    <a:pt x="66" y="8976"/>
                  </a:cubicBezTo>
                  <a:cubicBezTo>
                    <a:pt x="100" y="8976"/>
                    <a:pt x="138" y="8951"/>
                    <a:pt x="151" y="8901"/>
                  </a:cubicBezTo>
                  <a:cubicBezTo>
                    <a:pt x="276" y="7623"/>
                    <a:pt x="426" y="6320"/>
                    <a:pt x="702" y="5041"/>
                  </a:cubicBezTo>
                  <a:cubicBezTo>
                    <a:pt x="978" y="3788"/>
                    <a:pt x="1354" y="2560"/>
                    <a:pt x="2005" y="1432"/>
                  </a:cubicBezTo>
                  <a:cubicBezTo>
                    <a:pt x="2321" y="850"/>
                    <a:pt x="2777" y="127"/>
                    <a:pt x="3534" y="127"/>
                  </a:cubicBezTo>
                  <a:cubicBezTo>
                    <a:pt x="3558" y="127"/>
                    <a:pt x="3584" y="127"/>
                    <a:pt x="3609" y="129"/>
                  </a:cubicBezTo>
                  <a:cubicBezTo>
                    <a:pt x="3615" y="131"/>
                    <a:pt x="3620" y="132"/>
                    <a:pt x="3625" y="132"/>
                  </a:cubicBezTo>
                  <a:cubicBezTo>
                    <a:pt x="3684" y="132"/>
                    <a:pt x="3679" y="4"/>
                    <a:pt x="3609" y="4"/>
                  </a:cubicBezTo>
                  <a:cubicBezTo>
                    <a:pt x="3579" y="2"/>
                    <a:pt x="3549" y="0"/>
                    <a:pt x="352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6041;p72">
              <a:extLst>
                <a:ext uri="{FF2B5EF4-FFF2-40B4-BE49-F238E27FC236}">
                  <a16:creationId xmlns:a16="http://schemas.microsoft.com/office/drawing/2014/main" id="{23AB4F37-C57A-368A-0AE0-613382AE6931}"/>
                </a:ext>
              </a:extLst>
            </p:cNvPr>
            <p:cNvSpPr/>
            <p:nvPr/>
          </p:nvSpPr>
          <p:spPr>
            <a:xfrm>
              <a:off x="6868656" y="1692638"/>
              <a:ext cx="96981" cy="233464"/>
            </a:xfrm>
            <a:custGeom>
              <a:avLst/>
              <a:gdLst/>
              <a:ahLst/>
              <a:cxnLst/>
              <a:rect l="l" t="t" r="r" b="b"/>
              <a:pathLst>
                <a:path w="1861" h="4480" extrusionOk="0">
                  <a:moveTo>
                    <a:pt x="1743" y="1"/>
                  </a:moveTo>
                  <a:cubicBezTo>
                    <a:pt x="1735" y="1"/>
                    <a:pt x="1727" y="2"/>
                    <a:pt x="1718" y="5"/>
                  </a:cubicBezTo>
                  <a:cubicBezTo>
                    <a:pt x="1217" y="255"/>
                    <a:pt x="1017" y="857"/>
                    <a:pt x="841" y="1333"/>
                  </a:cubicBezTo>
                  <a:cubicBezTo>
                    <a:pt x="591" y="1959"/>
                    <a:pt x="390" y="2611"/>
                    <a:pt x="215" y="3263"/>
                  </a:cubicBezTo>
                  <a:cubicBezTo>
                    <a:pt x="139" y="3639"/>
                    <a:pt x="64" y="4015"/>
                    <a:pt x="14" y="4391"/>
                  </a:cubicBezTo>
                  <a:cubicBezTo>
                    <a:pt x="0" y="4447"/>
                    <a:pt x="41" y="4479"/>
                    <a:pt x="80" y="4479"/>
                  </a:cubicBezTo>
                  <a:cubicBezTo>
                    <a:pt x="111" y="4479"/>
                    <a:pt x="139" y="4460"/>
                    <a:pt x="139" y="4416"/>
                  </a:cubicBezTo>
                  <a:cubicBezTo>
                    <a:pt x="240" y="3789"/>
                    <a:pt x="390" y="3163"/>
                    <a:pt x="566" y="2536"/>
                  </a:cubicBezTo>
                  <a:cubicBezTo>
                    <a:pt x="741" y="1934"/>
                    <a:pt x="941" y="1333"/>
                    <a:pt x="1217" y="782"/>
                  </a:cubicBezTo>
                  <a:cubicBezTo>
                    <a:pt x="1343" y="506"/>
                    <a:pt x="1518" y="255"/>
                    <a:pt x="1794" y="130"/>
                  </a:cubicBezTo>
                  <a:cubicBezTo>
                    <a:pt x="1861" y="85"/>
                    <a:pt x="1808" y="1"/>
                    <a:pt x="17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6042;p72">
              <a:extLst>
                <a:ext uri="{FF2B5EF4-FFF2-40B4-BE49-F238E27FC236}">
                  <a16:creationId xmlns:a16="http://schemas.microsoft.com/office/drawing/2014/main" id="{E23CA6C8-409B-CD0D-CDE5-05CF9C4295E0}"/>
                </a:ext>
              </a:extLst>
            </p:cNvPr>
            <p:cNvSpPr/>
            <p:nvPr/>
          </p:nvSpPr>
          <p:spPr>
            <a:xfrm>
              <a:off x="7021394" y="1442244"/>
              <a:ext cx="556353" cy="196412"/>
            </a:xfrm>
            <a:custGeom>
              <a:avLst/>
              <a:gdLst/>
              <a:ahLst/>
              <a:cxnLst/>
              <a:rect l="l" t="t" r="r" b="b"/>
              <a:pathLst>
                <a:path w="10676" h="3769" extrusionOk="0">
                  <a:moveTo>
                    <a:pt x="4478" y="0"/>
                  </a:moveTo>
                  <a:cubicBezTo>
                    <a:pt x="3701" y="0"/>
                    <a:pt x="2925" y="145"/>
                    <a:pt x="2196" y="449"/>
                  </a:cubicBezTo>
                  <a:cubicBezTo>
                    <a:pt x="1369" y="774"/>
                    <a:pt x="617" y="1301"/>
                    <a:pt x="41" y="2003"/>
                  </a:cubicBezTo>
                  <a:cubicBezTo>
                    <a:pt x="0" y="2043"/>
                    <a:pt x="58" y="2116"/>
                    <a:pt x="108" y="2116"/>
                  </a:cubicBezTo>
                  <a:cubicBezTo>
                    <a:pt x="120" y="2116"/>
                    <a:pt x="131" y="2112"/>
                    <a:pt x="141" y="2103"/>
                  </a:cubicBezTo>
                  <a:cubicBezTo>
                    <a:pt x="1143" y="875"/>
                    <a:pt x="2697" y="223"/>
                    <a:pt x="4251" y="148"/>
                  </a:cubicBezTo>
                  <a:cubicBezTo>
                    <a:pt x="4340" y="144"/>
                    <a:pt x="4428" y="142"/>
                    <a:pt x="4516" y="142"/>
                  </a:cubicBezTo>
                  <a:cubicBezTo>
                    <a:pt x="6051" y="142"/>
                    <a:pt x="7527" y="754"/>
                    <a:pt x="8712" y="1702"/>
                  </a:cubicBezTo>
                  <a:cubicBezTo>
                    <a:pt x="9414" y="2278"/>
                    <a:pt x="10016" y="2955"/>
                    <a:pt x="10517" y="3732"/>
                  </a:cubicBezTo>
                  <a:cubicBezTo>
                    <a:pt x="10534" y="3757"/>
                    <a:pt x="10559" y="3768"/>
                    <a:pt x="10583" y="3768"/>
                  </a:cubicBezTo>
                  <a:cubicBezTo>
                    <a:pt x="10631" y="3768"/>
                    <a:pt x="10676" y="3724"/>
                    <a:pt x="10642" y="3657"/>
                  </a:cubicBezTo>
                  <a:cubicBezTo>
                    <a:pt x="9765" y="2253"/>
                    <a:pt x="8462" y="1100"/>
                    <a:pt x="6908" y="474"/>
                  </a:cubicBezTo>
                  <a:cubicBezTo>
                    <a:pt x="6133" y="164"/>
                    <a:pt x="5305" y="0"/>
                    <a:pt x="44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6043;p72">
              <a:extLst>
                <a:ext uri="{FF2B5EF4-FFF2-40B4-BE49-F238E27FC236}">
                  <a16:creationId xmlns:a16="http://schemas.microsoft.com/office/drawing/2014/main" id="{26B6406A-21F0-82B2-600C-AE8AC8B3882C}"/>
                </a:ext>
              </a:extLst>
            </p:cNvPr>
            <p:cNvSpPr/>
            <p:nvPr/>
          </p:nvSpPr>
          <p:spPr>
            <a:xfrm>
              <a:off x="7025407" y="1550062"/>
              <a:ext cx="489805" cy="146176"/>
            </a:xfrm>
            <a:custGeom>
              <a:avLst/>
              <a:gdLst/>
              <a:ahLst/>
              <a:cxnLst/>
              <a:rect l="l" t="t" r="r" b="b"/>
              <a:pathLst>
                <a:path w="9399" h="2805" extrusionOk="0">
                  <a:moveTo>
                    <a:pt x="3183" y="0"/>
                  </a:moveTo>
                  <a:cubicBezTo>
                    <a:pt x="2801" y="0"/>
                    <a:pt x="2420" y="35"/>
                    <a:pt x="2044" y="109"/>
                  </a:cubicBezTo>
                  <a:cubicBezTo>
                    <a:pt x="1342" y="234"/>
                    <a:pt x="665" y="510"/>
                    <a:pt x="64" y="911"/>
                  </a:cubicBezTo>
                  <a:cubicBezTo>
                    <a:pt x="1" y="953"/>
                    <a:pt x="43" y="1048"/>
                    <a:pt x="103" y="1048"/>
                  </a:cubicBezTo>
                  <a:cubicBezTo>
                    <a:pt x="115" y="1048"/>
                    <a:pt x="127" y="1044"/>
                    <a:pt x="139" y="1036"/>
                  </a:cubicBezTo>
                  <a:cubicBezTo>
                    <a:pt x="1045" y="411"/>
                    <a:pt x="2118" y="138"/>
                    <a:pt x="3198" y="138"/>
                  </a:cubicBezTo>
                  <a:cubicBezTo>
                    <a:pt x="3373" y="138"/>
                    <a:pt x="3548" y="145"/>
                    <a:pt x="3723" y="159"/>
                  </a:cubicBezTo>
                  <a:cubicBezTo>
                    <a:pt x="5051" y="259"/>
                    <a:pt x="6279" y="786"/>
                    <a:pt x="7407" y="1462"/>
                  </a:cubicBezTo>
                  <a:cubicBezTo>
                    <a:pt x="8034" y="1863"/>
                    <a:pt x="8660" y="2289"/>
                    <a:pt x="9237" y="2791"/>
                  </a:cubicBezTo>
                  <a:cubicBezTo>
                    <a:pt x="9251" y="2800"/>
                    <a:pt x="9266" y="2804"/>
                    <a:pt x="9280" y="2804"/>
                  </a:cubicBezTo>
                  <a:cubicBezTo>
                    <a:pt x="9343" y="2804"/>
                    <a:pt x="9398" y="2727"/>
                    <a:pt x="9337" y="2665"/>
                  </a:cubicBezTo>
                  <a:cubicBezTo>
                    <a:pt x="8284" y="1813"/>
                    <a:pt x="7132" y="1036"/>
                    <a:pt x="5878" y="535"/>
                  </a:cubicBezTo>
                  <a:cubicBezTo>
                    <a:pt x="5012" y="199"/>
                    <a:pt x="4096" y="0"/>
                    <a:pt x="318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6044;p72">
              <a:extLst>
                <a:ext uri="{FF2B5EF4-FFF2-40B4-BE49-F238E27FC236}">
                  <a16:creationId xmlns:a16="http://schemas.microsoft.com/office/drawing/2014/main" id="{CF0724FE-1BCE-6468-3A8A-1B54A833E279}"/>
                </a:ext>
              </a:extLst>
            </p:cNvPr>
            <p:cNvSpPr/>
            <p:nvPr/>
          </p:nvSpPr>
          <p:spPr>
            <a:xfrm>
              <a:off x="6993098" y="1848294"/>
              <a:ext cx="565473" cy="103756"/>
            </a:xfrm>
            <a:custGeom>
              <a:avLst/>
              <a:gdLst/>
              <a:ahLst/>
              <a:cxnLst/>
              <a:rect l="l" t="t" r="r" b="b"/>
              <a:pathLst>
                <a:path w="10851" h="1991" extrusionOk="0">
                  <a:moveTo>
                    <a:pt x="2490" y="1"/>
                  </a:moveTo>
                  <a:cubicBezTo>
                    <a:pt x="2331" y="1"/>
                    <a:pt x="2172" y="9"/>
                    <a:pt x="2012" y="25"/>
                  </a:cubicBezTo>
                  <a:cubicBezTo>
                    <a:pt x="1285" y="100"/>
                    <a:pt x="609" y="351"/>
                    <a:pt x="57" y="827"/>
                  </a:cubicBezTo>
                  <a:cubicBezTo>
                    <a:pt x="1" y="884"/>
                    <a:pt x="43" y="954"/>
                    <a:pt x="100" y="954"/>
                  </a:cubicBezTo>
                  <a:cubicBezTo>
                    <a:pt x="118" y="954"/>
                    <a:pt x="139" y="946"/>
                    <a:pt x="158" y="927"/>
                  </a:cubicBezTo>
                  <a:cubicBezTo>
                    <a:pt x="801" y="364"/>
                    <a:pt x="1641" y="152"/>
                    <a:pt x="2491" y="152"/>
                  </a:cubicBezTo>
                  <a:cubicBezTo>
                    <a:pt x="2966" y="152"/>
                    <a:pt x="3443" y="218"/>
                    <a:pt x="3892" y="326"/>
                  </a:cubicBezTo>
                  <a:cubicBezTo>
                    <a:pt x="5396" y="702"/>
                    <a:pt x="6749" y="1479"/>
                    <a:pt x="8253" y="1830"/>
                  </a:cubicBezTo>
                  <a:cubicBezTo>
                    <a:pt x="8702" y="1925"/>
                    <a:pt x="9159" y="1991"/>
                    <a:pt x="9615" y="1991"/>
                  </a:cubicBezTo>
                  <a:cubicBezTo>
                    <a:pt x="9998" y="1991"/>
                    <a:pt x="10381" y="1944"/>
                    <a:pt x="10759" y="1830"/>
                  </a:cubicBezTo>
                  <a:cubicBezTo>
                    <a:pt x="10850" y="1807"/>
                    <a:pt x="10817" y="1701"/>
                    <a:pt x="10735" y="1701"/>
                  </a:cubicBezTo>
                  <a:cubicBezTo>
                    <a:pt x="10727" y="1701"/>
                    <a:pt x="10718" y="1702"/>
                    <a:pt x="10709" y="1704"/>
                  </a:cubicBezTo>
                  <a:cubicBezTo>
                    <a:pt x="10339" y="1807"/>
                    <a:pt x="9967" y="1852"/>
                    <a:pt x="9595" y="1852"/>
                  </a:cubicBezTo>
                  <a:cubicBezTo>
                    <a:pt x="8427" y="1852"/>
                    <a:pt x="7262" y="1415"/>
                    <a:pt x="6198" y="978"/>
                  </a:cubicBezTo>
                  <a:cubicBezTo>
                    <a:pt x="5015" y="509"/>
                    <a:pt x="3773" y="1"/>
                    <a:pt x="24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6045;p72">
              <a:extLst>
                <a:ext uri="{FF2B5EF4-FFF2-40B4-BE49-F238E27FC236}">
                  <a16:creationId xmlns:a16="http://schemas.microsoft.com/office/drawing/2014/main" id="{171F3929-851B-6FD1-DEA2-C7ECC2536583}"/>
                </a:ext>
              </a:extLst>
            </p:cNvPr>
            <p:cNvSpPr/>
            <p:nvPr/>
          </p:nvSpPr>
          <p:spPr>
            <a:xfrm>
              <a:off x="7043802" y="1778882"/>
              <a:ext cx="174316" cy="28193"/>
            </a:xfrm>
            <a:custGeom>
              <a:avLst/>
              <a:gdLst/>
              <a:ahLst/>
              <a:cxnLst/>
              <a:rect l="l" t="t" r="r" b="b"/>
              <a:pathLst>
                <a:path w="3345" h="541" extrusionOk="0">
                  <a:moveTo>
                    <a:pt x="2291" y="1"/>
                  </a:moveTo>
                  <a:cubicBezTo>
                    <a:pt x="1541" y="1"/>
                    <a:pt x="789" y="141"/>
                    <a:pt x="87" y="405"/>
                  </a:cubicBezTo>
                  <a:cubicBezTo>
                    <a:pt x="1" y="426"/>
                    <a:pt x="25" y="540"/>
                    <a:pt x="82" y="540"/>
                  </a:cubicBezTo>
                  <a:cubicBezTo>
                    <a:pt x="91" y="540"/>
                    <a:pt x="101" y="537"/>
                    <a:pt x="112" y="530"/>
                  </a:cubicBezTo>
                  <a:cubicBezTo>
                    <a:pt x="778" y="274"/>
                    <a:pt x="1491" y="146"/>
                    <a:pt x="2211" y="146"/>
                  </a:cubicBezTo>
                  <a:cubicBezTo>
                    <a:pt x="2547" y="146"/>
                    <a:pt x="2885" y="173"/>
                    <a:pt x="3220" y="229"/>
                  </a:cubicBezTo>
                  <a:cubicBezTo>
                    <a:pt x="3295" y="229"/>
                    <a:pt x="3345" y="104"/>
                    <a:pt x="3245" y="79"/>
                  </a:cubicBezTo>
                  <a:cubicBezTo>
                    <a:pt x="2930" y="26"/>
                    <a:pt x="2610" y="1"/>
                    <a:pt x="22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6046;p72">
              <a:extLst>
                <a:ext uri="{FF2B5EF4-FFF2-40B4-BE49-F238E27FC236}">
                  <a16:creationId xmlns:a16="http://schemas.microsoft.com/office/drawing/2014/main" id="{229A8239-5B37-7405-7A71-B7E2FFBF9A08}"/>
                </a:ext>
              </a:extLst>
            </p:cNvPr>
            <p:cNvSpPr/>
            <p:nvPr/>
          </p:nvSpPr>
          <p:spPr>
            <a:xfrm>
              <a:off x="7058081" y="1668667"/>
              <a:ext cx="436963" cy="126112"/>
            </a:xfrm>
            <a:custGeom>
              <a:avLst/>
              <a:gdLst/>
              <a:ahLst/>
              <a:cxnLst/>
              <a:rect l="l" t="t" r="r" b="b"/>
              <a:pathLst>
                <a:path w="8385" h="2420" extrusionOk="0">
                  <a:moveTo>
                    <a:pt x="1517" y="1"/>
                  </a:moveTo>
                  <a:cubicBezTo>
                    <a:pt x="1017" y="1"/>
                    <a:pt x="523" y="105"/>
                    <a:pt x="63" y="314"/>
                  </a:cubicBezTo>
                  <a:cubicBezTo>
                    <a:pt x="0" y="356"/>
                    <a:pt x="43" y="451"/>
                    <a:pt x="103" y="451"/>
                  </a:cubicBezTo>
                  <a:cubicBezTo>
                    <a:pt x="114" y="451"/>
                    <a:pt x="126" y="448"/>
                    <a:pt x="139" y="440"/>
                  </a:cubicBezTo>
                  <a:cubicBezTo>
                    <a:pt x="564" y="238"/>
                    <a:pt x="1021" y="153"/>
                    <a:pt x="1482" y="153"/>
                  </a:cubicBezTo>
                  <a:cubicBezTo>
                    <a:pt x="2109" y="153"/>
                    <a:pt x="2744" y="309"/>
                    <a:pt x="3322" y="540"/>
                  </a:cubicBezTo>
                  <a:cubicBezTo>
                    <a:pt x="4399" y="966"/>
                    <a:pt x="5377" y="1617"/>
                    <a:pt x="6429" y="2018"/>
                  </a:cubicBezTo>
                  <a:cubicBezTo>
                    <a:pt x="7031" y="2269"/>
                    <a:pt x="7657" y="2419"/>
                    <a:pt x="8284" y="2419"/>
                  </a:cubicBezTo>
                  <a:cubicBezTo>
                    <a:pt x="8384" y="2419"/>
                    <a:pt x="8384" y="2294"/>
                    <a:pt x="8284" y="2294"/>
                  </a:cubicBezTo>
                  <a:cubicBezTo>
                    <a:pt x="7106" y="2269"/>
                    <a:pt x="6028" y="1718"/>
                    <a:pt x="5001" y="1191"/>
                  </a:cubicBezTo>
                  <a:cubicBezTo>
                    <a:pt x="3998" y="665"/>
                    <a:pt x="2971" y="114"/>
                    <a:pt x="1818" y="13"/>
                  </a:cubicBezTo>
                  <a:cubicBezTo>
                    <a:pt x="1718" y="5"/>
                    <a:pt x="1617" y="1"/>
                    <a:pt x="151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6047;p72">
              <a:extLst>
                <a:ext uri="{FF2B5EF4-FFF2-40B4-BE49-F238E27FC236}">
                  <a16:creationId xmlns:a16="http://schemas.microsoft.com/office/drawing/2014/main" id="{1317C425-BFC8-561C-B172-CB22C665D7DC}"/>
                </a:ext>
              </a:extLst>
            </p:cNvPr>
            <p:cNvSpPr/>
            <p:nvPr/>
          </p:nvSpPr>
          <p:spPr>
            <a:xfrm>
              <a:off x="7626460" y="1655118"/>
              <a:ext cx="54041" cy="350926"/>
            </a:xfrm>
            <a:custGeom>
              <a:avLst/>
              <a:gdLst/>
              <a:ahLst/>
              <a:cxnLst/>
              <a:rect l="l" t="t" r="r" b="b"/>
              <a:pathLst>
                <a:path w="1037" h="6734" extrusionOk="0">
                  <a:moveTo>
                    <a:pt x="93" y="1"/>
                  </a:moveTo>
                  <a:cubicBezTo>
                    <a:pt x="45" y="1"/>
                    <a:pt x="0" y="56"/>
                    <a:pt x="34" y="123"/>
                  </a:cubicBezTo>
                  <a:cubicBezTo>
                    <a:pt x="710" y="1727"/>
                    <a:pt x="886" y="3532"/>
                    <a:pt x="560" y="5236"/>
                  </a:cubicBezTo>
                  <a:cubicBezTo>
                    <a:pt x="460" y="5712"/>
                    <a:pt x="309" y="6188"/>
                    <a:pt x="134" y="6639"/>
                  </a:cubicBezTo>
                  <a:cubicBezTo>
                    <a:pt x="119" y="6700"/>
                    <a:pt x="159" y="6733"/>
                    <a:pt x="204" y="6733"/>
                  </a:cubicBezTo>
                  <a:cubicBezTo>
                    <a:pt x="233" y="6733"/>
                    <a:pt x="265" y="6719"/>
                    <a:pt x="284" y="6690"/>
                  </a:cubicBezTo>
                  <a:cubicBezTo>
                    <a:pt x="911" y="5035"/>
                    <a:pt x="1036" y="3181"/>
                    <a:pt x="610" y="1451"/>
                  </a:cubicBezTo>
                  <a:cubicBezTo>
                    <a:pt x="510" y="975"/>
                    <a:pt x="334" y="499"/>
                    <a:pt x="159" y="48"/>
                  </a:cubicBezTo>
                  <a:cubicBezTo>
                    <a:pt x="142" y="14"/>
                    <a:pt x="117"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6048;p72">
              <a:extLst>
                <a:ext uri="{FF2B5EF4-FFF2-40B4-BE49-F238E27FC236}">
                  <a16:creationId xmlns:a16="http://schemas.microsoft.com/office/drawing/2014/main" id="{52611B80-E97C-10F9-FC61-FF2F2D910D8E}"/>
                </a:ext>
              </a:extLst>
            </p:cNvPr>
            <p:cNvSpPr/>
            <p:nvPr/>
          </p:nvSpPr>
          <p:spPr>
            <a:xfrm>
              <a:off x="7611712" y="1773515"/>
              <a:ext cx="17822" cy="134554"/>
            </a:xfrm>
            <a:custGeom>
              <a:avLst/>
              <a:gdLst/>
              <a:ahLst/>
              <a:cxnLst/>
              <a:rect l="l" t="t" r="r" b="b"/>
              <a:pathLst>
                <a:path w="342" h="2582" extrusionOk="0">
                  <a:moveTo>
                    <a:pt x="145" y="0"/>
                  </a:moveTo>
                  <a:cubicBezTo>
                    <a:pt x="99" y="0"/>
                    <a:pt x="51" y="37"/>
                    <a:pt x="66" y="82"/>
                  </a:cubicBezTo>
                  <a:cubicBezTo>
                    <a:pt x="191" y="884"/>
                    <a:pt x="191" y="1711"/>
                    <a:pt x="16" y="2488"/>
                  </a:cubicBezTo>
                  <a:cubicBezTo>
                    <a:pt x="1" y="2548"/>
                    <a:pt x="50" y="2582"/>
                    <a:pt x="91" y="2582"/>
                  </a:cubicBezTo>
                  <a:cubicBezTo>
                    <a:pt x="118" y="2582"/>
                    <a:pt x="141" y="2567"/>
                    <a:pt x="141" y="2538"/>
                  </a:cubicBezTo>
                  <a:cubicBezTo>
                    <a:pt x="317" y="1711"/>
                    <a:pt x="342" y="884"/>
                    <a:pt x="216" y="57"/>
                  </a:cubicBezTo>
                  <a:cubicBezTo>
                    <a:pt x="206" y="17"/>
                    <a:pt x="176" y="0"/>
                    <a:pt x="14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6049;p72">
              <a:extLst>
                <a:ext uri="{FF2B5EF4-FFF2-40B4-BE49-F238E27FC236}">
                  <a16:creationId xmlns:a16="http://schemas.microsoft.com/office/drawing/2014/main" id="{79A5EAA6-A5F8-C1E1-7E31-10EB921FB519}"/>
                </a:ext>
              </a:extLst>
            </p:cNvPr>
            <p:cNvSpPr/>
            <p:nvPr/>
          </p:nvSpPr>
          <p:spPr>
            <a:xfrm>
              <a:off x="7596861" y="1724218"/>
              <a:ext cx="9172" cy="7869"/>
            </a:xfrm>
            <a:custGeom>
              <a:avLst/>
              <a:gdLst/>
              <a:ahLst/>
              <a:cxnLst/>
              <a:rect l="l" t="t" r="r" b="b"/>
              <a:pathLst>
                <a:path w="176" h="151" extrusionOk="0">
                  <a:moveTo>
                    <a:pt x="75" y="0"/>
                  </a:moveTo>
                  <a:cubicBezTo>
                    <a:pt x="0" y="0"/>
                    <a:pt x="0" y="150"/>
                    <a:pt x="75" y="150"/>
                  </a:cubicBezTo>
                  <a:cubicBezTo>
                    <a:pt x="176" y="150"/>
                    <a:pt x="17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6050;p72">
              <a:extLst>
                <a:ext uri="{FF2B5EF4-FFF2-40B4-BE49-F238E27FC236}">
                  <a16:creationId xmlns:a16="http://schemas.microsoft.com/office/drawing/2014/main" id="{9312B374-467D-CEA2-9366-FB19D676EB03}"/>
                </a:ext>
              </a:extLst>
            </p:cNvPr>
            <p:cNvSpPr/>
            <p:nvPr/>
          </p:nvSpPr>
          <p:spPr>
            <a:xfrm>
              <a:off x="7550325" y="2044493"/>
              <a:ext cx="38198" cy="90832"/>
            </a:xfrm>
            <a:custGeom>
              <a:avLst/>
              <a:gdLst/>
              <a:ahLst/>
              <a:cxnLst/>
              <a:rect l="l" t="t" r="r" b="b"/>
              <a:pathLst>
                <a:path w="733" h="1743" extrusionOk="0">
                  <a:moveTo>
                    <a:pt x="637" y="1"/>
                  </a:moveTo>
                  <a:cubicBezTo>
                    <a:pt x="607" y="1"/>
                    <a:pt x="577" y="15"/>
                    <a:pt x="567" y="45"/>
                  </a:cubicBezTo>
                  <a:cubicBezTo>
                    <a:pt x="392" y="596"/>
                    <a:pt x="191" y="1122"/>
                    <a:pt x="16" y="1649"/>
                  </a:cubicBezTo>
                  <a:cubicBezTo>
                    <a:pt x="1" y="1709"/>
                    <a:pt x="41" y="1742"/>
                    <a:pt x="80" y="1742"/>
                  </a:cubicBezTo>
                  <a:cubicBezTo>
                    <a:pt x="106" y="1742"/>
                    <a:pt x="131" y="1728"/>
                    <a:pt x="141" y="1699"/>
                  </a:cubicBezTo>
                  <a:cubicBezTo>
                    <a:pt x="342" y="1147"/>
                    <a:pt x="517" y="621"/>
                    <a:pt x="718" y="95"/>
                  </a:cubicBezTo>
                  <a:cubicBezTo>
                    <a:pt x="733" y="34"/>
                    <a:pt x="684" y="1"/>
                    <a:pt x="63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6051;p72">
              <a:extLst>
                <a:ext uri="{FF2B5EF4-FFF2-40B4-BE49-F238E27FC236}">
                  <a16:creationId xmlns:a16="http://schemas.microsoft.com/office/drawing/2014/main" id="{295BBA55-3DD0-8A9B-AEC3-CFB761C3D840}"/>
                </a:ext>
              </a:extLst>
            </p:cNvPr>
            <p:cNvSpPr/>
            <p:nvPr/>
          </p:nvSpPr>
          <p:spPr>
            <a:xfrm>
              <a:off x="7583781" y="2006296"/>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6052;p72">
              <a:extLst>
                <a:ext uri="{FF2B5EF4-FFF2-40B4-BE49-F238E27FC236}">
                  <a16:creationId xmlns:a16="http://schemas.microsoft.com/office/drawing/2014/main" id="{A6864C89-4B67-6609-3EE3-242CCA99FC26}"/>
                </a:ext>
              </a:extLst>
            </p:cNvPr>
            <p:cNvSpPr/>
            <p:nvPr/>
          </p:nvSpPr>
          <p:spPr>
            <a:xfrm>
              <a:off x="7592900" y="2078887"/>
              <a:ext cx="15738" cy="24649"/>
            </a:xfrm>
            <a:custGeom>
              <a:avLst/>
              <a:gdLst/>
              <a:ahLst/>
              <a:cxnLst/>
              <a:rect l="l" t="t" r="r" b="b"/>
              <a:pathLst>
                <a:path w="302" h="473" extrusionOk="0">
                  <a:moveTo>
                    <a:pt x="224" y="1"/>
                  </a:moveTo>
                  <a:cubicBezTo>
                    <a:pt x="199" y="1"/>
                    <a:pt x="169" y="19"/>
                    <a:pt x="151" y="36"/>
                  </a:cubicBezTo>
                  <a:lnTo>
                    <a:pt x="1" y="362"/>
                  </a:lnTo>
                  <a:cubicBezTo>
                    <a:pt x="1" y="387"/>
                    <a:pt x="1" y="437"/>
                    <a:pt x="26" y="462"/>
                  </a:cubicBezTo>
                  <a:cubicBezTo>
                    <a:pt x="41" y="470"/>
                    <a:pt x="55" y="473"/>
                    <a:pt x="69" y="473"/>
                  </a:cubicBezTo>
                  <a:cubicBezTo>
                    <a:pt x="101" y="473"/>
                    <a:pt x="126" y="455"/>
                    <a:pt x="126" y="437"/>
                  </a:cubicBezTo>
                  <a:cubicBezTo>
                    <a:pt x="176" y="337"/>
                    <a:pt x="227" y="212"/>
                    <a:pt x="277" y="111"/>
                  </a:cubicBezTo>
                  <a:cubicBezTo>
                    <a:pt x="302" y="86"/>
                    <a:pt x="302" y="36"/>
                    <a:pt x="252" y="11"/>
                  </a:cubicBezTo>
                  <a:cubicBezTo>
                    <a:pt x="244" y="4"/>
                    <a:pt x="235" y="1"/>
                    <a:pt x="2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6053;p72">
              <a:extLst>
                <a:ext uri="{FF2B5EF4-FFF2-40B4-BE49-F238E27FC236}">
                  <a16:creationId xmlns:a16="http://schemas.microsoft.com/office/drawing/2014/main" id="{732ED415-8684-94C8-5441-5DD1BBC5C1B9}"/>
                </a:ext>
              </a:extLst>
            </p:cNvPr>
            <p:cNvSpPr/>
            <p:nvPr/>
          </p:nvSpPr>
          <p:spPr>
            <a:xfrm>
              <a:off x="7607283" y="2083681"/>
              <a:ext cx="20949" cy="27151"/>
            </a:xfrm>
            <a:custGeom>
              <a:avLst/>
              <a:gdLst/>
              <a:ahLst/>
              <a:cxnLst/>
              <a:rect l="l" t="t" r="r" b="b"/>
              <a:pathLst>
                <a:path w="402" h="521" extrusionOk="0">
                  <a:moveTo>
                    <a:pt x="326" y="1"/>
                  </a:moveTo>
                  <a:cubicBezTo>
                    <a:pt x="308" y="1"/>
                    <a:pt x="289" y="7"/>
                    <a:pt x="276" y="19"/>
                  </a:cubicBezTo>
                  <a:cubicBezTo>
                    <a:pt x="151" y="120"/>
                    <a:pt x="76" y="270"/>
                    <a:pt x="26" y="420"/>
                  </a:cubicBezTo>
                  <a:cubicBezTo>
                    <a:pt x="1" y="471"/>
                    <a:pt x="26" y="521"/>
                    <a:pt x="76" y="521"/>
                  </a:cubicBezTo>
                  <a:cubicBezTo>
                    <a:pt x="101" y="521"/>
                    <a:pt x="151" y="521"/>
                    <a:pt x="151" y="471"/>
                  </a:cubicBezTo>
                  <a:cubicBezTo>
                    <a:pt x="176" y="446"/>
                    <a:pt x="176" y="446"/>
                    <a:pt x="176" y="420"/>
                  </a:cubicBezTo>
                  <a:cubicBezTo>
                    <a:pt x="176" y="420"/>
                    <a:pt x="176" y="395"/>
                    <a:pt x="176" y="395"/>
                  </a:cubicBezTo>
                  <a:cubicBezTo>
                    <a:pt x="176" y="395"/>
                    <a:pt x="201" y="370"/>
                    <a:pt x="201" y="370"/>
                  </a:cubicBezTo>
                  <a:cubicBezTo>
                    <a:pt x="201" y="345"/>
                    <a:pt x="226" y="320"/>
                    <a:pt x="251" y="270"/>
                  </a:cubicBezTo>
                  <a:cubicBezTo>
                    <a:pt x="251" y="270"/>
                    <a:pt x="251" y="245"/>
                    <a:pt x="276" y="245"/>
                  </a:cubicBezTo>
                  <a:cubicBezTo>
                    <a:pt x="276" y="220"/>
                    <a:pt x="276" y="220"/>
                    <a:pt x="276" y="220"/>
                  </a:cubicBezTo>
                  <a:cubicBezTo>
                    <a:pt x="301" y="220"/>
                    <a:pt x="301" y="220"/>
                    <a:pt x="301" y="195"/>
                  </a:cubicBezTo>
                  <a:cubicBezTo>
                    <a:pt x="326" y="170"/>
                    <a:pt x="352" y="145"/>
                    <a:pt x="377" y="120"/>
                  </a:cubicBezTo>
                  <a:cubicBezTo>
                    <a:pt x="402" y="95"/>
                    <a:pt x="402" y="44"/>
                    <a:pt x="377" y="19"/>
                  </a:cubicBezTo>
                  <a:cubicBezTo>
                    <a:pt x="364" y="7"/>
                    <a:pt x="345"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6054;p72">
              <a:extLst>
                <a:ext uri="{FF2B5EF4-FFF2-40B4-BE49-F238E27FC236}">
                  <a16:creationId xmlns:a16="http://schemas.microsoft.com/office/drawing/2014/main" id="{6C9E67A8-4F6F-3CEA-8DE3-5E24A66E2A1E}"/>
                </a:ext>
              </a:extLst>
            </p:cNvPr>
            <p:cNvSpPr/>
            <p:nvPr/>
          </p:nvSpPr>
          <p:spPr>
            <a:xfrm>
              <a:off x="7277209" y="1918645"/>
              <a:ext cx="111625" cy="49976"/>
            </a:xfrm>
            <a:custGeom>
              <a:avLst/>
              <a:gdLst/>
              <a:ahLst/>
              <a:cxnLst/>
              <a:rect l="l" t="t" r="r" b="b"/>
              <a:pathLst>
                <a:path w="2142" h="959" extrusionOk="0">
                  <a:moveTo>
                    <a:pt x="124" y="0"/>
                  </a:moveTo>
                  <a:cubicBezTo>
                    <a:pt x="57" y="0"/>
                    <a:pt x="1" y="106"/>
                    <a:pt x="69" y="129"/>
                  </a:cubicBezTo>
                  <a:cubicBezTo>
                    <a:pt x="696" y="480"/>
                    <a:pt x="1347" y="755"/>
                    <a:pt x="2024" y="956"/>
                  </a:cubicBezTo>
                  <a:cubicBezTo>
                    <a:pt x="2030" y="958"/>
                    <a:pt x="2035" y="959"/>
                    <a:pt x="2041" y="959"/>
                  </a:cubicBezTo>
                  <a:cubicBezTo>
                    <a:pt x="2106" y="959"/>
                    <a:pt x="2142" y="829"/>
                    <a:pt x="2049" y="805"/>
                  </a:cubicBezTo>
                  <a:cubicBezTo>
                    <a:pt x="1397" y="605"/>
                    <a:pt x="746" y="354"/>
                    <a:pt x="144" y="3"/>
                  </a:cubicBezTo>
                  <a:cubicBezTo>
                    <a:pt x="137" y="1"/>
                    <a:pt x="131" y="0"/>
                    <a:pt x="1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6055;p72">
              <a:extLst>
                <a:ext uri="{FF2B5EF4-FFF2-40B4-BE49-F238E27FC236}">
                  <a16:creationId xmlns:a16="http://schemas.microsoft.com/office/drawing/2014/main" id="{E50674BF-1DCC-F834-7893-61AD42D066B0}"/>
                </a:ext>
              </a:extLst>
            </p:cNvPr>
            <p:cNvSpPr/>
            <p:nvPr/>
          </p:nvSpPr>
          <p:spPr>
            <a:xfrm>
              <a:off x="7220721" y="1907024"/>
              <a:ext cx="10475" cy="6618"/>
            </a:xfrm>
            <a:custGeom>
              <a:avLst/>
              <a:gdLst/>
              <a:ahLst/>
              <a:cxnLst/>
              <a:rect l="l" t="t" r="r" b="b"/>
              <a:pathLst>
                <a:path w="201" h="127" extrusionOk="0">
                  <a:moveTo>
                    <a:pt x="100" y="1"/>
                  </a:moveTo>
                  <a:cubicBezTo>
                    <a:pt x="0" y="1"/>
                    <a:pt x="0" y="126"/>
                    <a:pt x="100" y="126"/>
                  </a:cubicBezTo>
                  <a:cubicBezTo>
                    <a:pt x="201" y="126"/>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6056;p72">
              <a:extLst>
                <a:ext uri="{FF2B5EF4-FFF2-40B4-BE49-F238E27FC236}">
                  <a16:creationId xmlns:a16="http://schemas.microsoft.com/office/drawing/2014/main" id="{05581A9F-613D-8E94-42FA-CC2E3D1BDAD6}"/>
                </a:ext>
              </a:extLst>
            </p:cNvPr>
            <p:cNvSpPr/>
            <p:nvPr/>
          </p:nvSpPr>
          <p:spPr>
            <a:xfrm>
              <a:off x="7459703" y="1869921"/>
              <a:ext cx="15738" cy="22825"/>
            </a:xfrm>
            <a:custGeom>
              <a:avLst/>
              <a:gdLst/>
              <a:ahLst/>
              <a:cxnLst/>
              <a:rect l="l" t="t" r="r" b="b"/>
              <a:pathLst>
                <a:path w="302" h="438" extrusionOk="0">
                  <a:moveTo>
                    <a:pt x="224" y="1"/>
                  </a:moveTo>
                  <a:cubicBezTo>
                    <a:pt x="199" y="1"/>
                    <a:pt x="169" y="18"/>
                    <a:pt x="151" y="36"/>
                  </a:cubicBezTo>
                  <a:lnTo>
                    <a:pt x="1" y="337"/>
                  </a:lnTo>
                  <a:cubicBezTo>
                    <a:pt x="1" y="362"/>
                    <a:pt x="1" y="412"/>
                    <a:pt x="26" y="437"/>
                  </a:cubicBezTo>
                  <a:cubicBezTo>
                    <a:pt x="76" y="437"/>
                    <a:pt x="126" y="437"/>
                    <a:pt x="126" y="412"/>
                  </a:cubicBezTo>
                  <a:lnTo>
                    <a:pt x="276" y="111"/>
                  </a:lnTo>
                  <a:cubicBezTo>
                    <a:pt x="301" y="86"/>
                    <a:pt x="301" y="36"/>
                    <a:pt x="251" y="11"/>
                  </a:cubicBezTo>
                  <a:cubicBezTo>
                    <a:pt x="244" y="4"/>
                    <a:pt x="234" y="1"/>
                    <a:pt x="2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6057;p72">
              <a:extLst>
                <a:ext uri="{FF2B5EF4-FFF2-40B4-BE49-F238E27FC236}">
                  <a16:creationId xmlns:a16="http://schemas.microsoft.com/office/drawing/2014/main" id="{FC0A7BD0-BD4B-78C3-2418-C4D5792B364E}"/>
                </a:ext>
              </a:extLst>
            </p:cNvPr>
            <p:cNvSpPr/>
            <p:nvPr/>
          </p:nvSpPr>
          <p:spPr>
            <a:xfrm>
              <a:off x="7474086" y="1877789"/>
              <a:ext cx="17041" cy="21001"/>
            </a:xfrm>
            <a:custGeom>
              <a:avLst/>
              <a:gdLst/>
              <a:ahLst/>
              <a:cxnLst/>
              <a:rect l="l" t="t" r="r" b="b"/>
              <a:pathLst>
                <a:path w="327" h="403" extrusionOk="0">
                  <a:moveTo>
                    <a:pt x="238" y="0"/>
                  </a:moveTo>
                  <a:cubicBezTo>
                    <a:pt x="211" y="0"/>
                    <a:pt x="193" y="18"/>
                    <a:pt x="176" y="36"/>
                  </a:cubicBezTo>
                  <a:cubicBezTo>
                    <a:pt x="126" y="111"/>
                    <a:pt x="75" y="211"/>
                    <a:pt x="25" y="286"/>
                  </a:cubicBezTo>
                  <a:cubicBezTo>
                    <a:pt x="0" y="336"/>
                    <a:pt x="25" y="386"/>
                    <a:pt x="50" y="386"/>
                  </a:cubicBezTo>
                  <a:cubicBezTo>
                    <a:pt x="61" y="397"/>
                    <a:pt x="75" y="403"/>
                    <a:pt x="91" y="403"/>
                  </a:cubicBezTo>
                  <a:cubicBezTo>
                    <a:pt x="113" y="403"/>
                    <a:pt x="136" y="391"/>
                    <a:pt x="151" y="361"/>
                  </a:cubicBezTo>
                  <a:cubicBezTo>
                    <a:pt x="201" y="286"/>
                    <a:pt x="251" y="186"/>
                    <a:pt x="301" y="111"/>
                  </a:cubicBezTo>
                  <a:cubicBezTo>
                    <a:pt x="326" y="86"/>
                    <a:pt x="301" y="36"/>
                    <a:pt x="276" y="11"/>
                  </a:cubicBezTo>
                  <a:cubicBezTo>
                    <a:pt x="261" y="3"/>
                    <a:pt x="249" y="0"/>
                    <a:pt x="2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6058;p72">
              <a:extLst>
                <a:ext uri="{FF2B5EF4-FFF2-40B4-BE49-F238E27FC236}">
                  <a16:creationId xmlns:a16="http://schemas.microsoft.com/office/drawing/2014/main" id="{7E1A552D-1561-3BA2-9BB0-273E1660F863}"/>
                </a:ext>
              </a:extLst>
            </p:cNvPr>
            <p:cNvSpPr/>
            <p:nvPr/>
          </p:nvSpPr>
          <p:spPr>
            <a:xfrm>
              <a:off x="7166212" y="1701810"/>
              <a:ext cx="124236" cy="59617"/>
            </a:xfrm>
            <a:custGeom>
              <a:avLst/>
              <a:gdLst/>
              <a:ahLst/>
              <a:cxnLst/>
              <a:rect l="l" t="t" r="r" b="b"/>
              <a:pathLst>
                <a:path w="2384" h="1144" extrusionOk="0">
                  <a:moveTo>
                    <a:pt x="93" y="1"/>
                  </a:moveTo>
                  <a:cubicBezTo>
                    <a:pt x="15" y="1"/>
                    <a:pt x="0" y="107"/>
                    <a:pt x="69" y="129"/>
                  </a:cubicBezTo>
                  <a:cubicBezTo>
                    <a:pt x="846" y="355"/>
                    <a:pt x="1572" y="706"/>
                    <a:pt x="2249" y="1132"/>
                  </a:cubicBezTo>
                  <a:cubicBezTo>
                    <a:pt x="2261" y="1140"/>
                    <a:pt x="2273" y="1143"/>
                    <a:pt x="2285" y="1143"/>
                  </a:cubicBezTo>
                  <a:cubicBezTo>
                    <a:pt x="2344" y="1143"/>
                    <a:pt x="2383" y="1049"/>
                    <a:pt x="2299" y="1007"/>
                  </a:cubicBezTo>
                  <a:cubicBezTo>
                    <a:pt x="1623" y="580"/>
                    <a:pt x="896" y="230"/>
                    <a:pt x="119" y="4"/>
                  </a:cubicBezTo>
                  <a:cubicBezTo>
                    <a:pt x="110" y="2"/>
                    <a:pt x="101"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6059;p72">
              <a:extLst>
                <a:ext uri="{FF2B5EF4-FFF2-40B4-BE49-F238E27FC236}">
                  <a16:creationId xmlns:a16="http://schemas.microsoft.com/office/drawing/2014/main" id="{F1647734-1AEA-6A9E-2DC1-021B7191E8AC}"/>
                </a:ext>
              </a:extLst>
            </p:cNvPr>
            <p:cNvSpPr/>
            <p:nvPr/>
          </p:nvSpPr>
          <p:spPr>
            <a:xfrm>
              <a:off x="7326507" y="1781644"/>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6060;p72">
              <a:extLst>
                <a:ext uri="{FF2B5EF4-FFF2-40B4-BE49-F238E27FC236}">
                  <a16:creationId xmlns:a16="http://schemas.microsoft.com/office/drawing/2014/main" id="{BF350066-2ED2-D6EB-72B8-5C0E952E20E8}"/>
                </a:ext>
              </a:extLst>
            </p:cNvPr>
            <p:cNvSpPr/>
            <p:nvPr/>
          </p:nvSpPr>
          <p:spPr>
            <a:xfrm>
              <a:off x="6988199" y="1758142"/>
              <a:ext cx="13132" cy="18344"/>
            </a:xfrm>
            <a:custGeom>
              <a:avLst/>
              <a:gdLst/>
              <a:ahLst/>
              <a:cxnLst/>
              <a:rect l="l" t="t" r="r" b="b"/>
              <a:pathLst>
                <a:path w="252" h="352" extrusionOk="0">
                  <a:moveTo>
                    <a:pt x="151" y="1"/>
                  </a:moveTo>
                  <a:cubicBezTo>
                    <a:pt x="126" y="1"/>
                    <a:pt x="126" y="26"/>
                    <a:pt x="101" y="26"/>
                  </a:cubicBezTo>
                  <a:cubicBezTo>
                    <a:pt x="76" y="101"/>
                    <a:pt x="51" y="176"/>
                    <a:pt x="26" y="226"/>
                  </a:cubicBezTo>
                  <a:cubicBezTo>
                    <a:pt x="1" y="251"/>
                    <a:pt x="1" y="276"/>
                    <a:pt x="1" y="301"/>
                  </a:cubicBezTo>
                  <a:cubicBezTo>
                    <a:pt x="26" y="301"/>
                    <a:pt x="26" y="327"/>
                    <a:pt x="51" y="327"/>
                  </a:cubicBezTo>
                  <a:cubicBezTo>
                    <a:pt x="51" y="352"/>
                    <a:pt x="76" y="352"/>
                    <a:pt x="101" y="352"/>
                  </a:cubicBezTo>
                  <a:cubicBezTo>
                    <a:pt x="126" y="327"/>
                    <a:pt x="126" y="327"/>
                    <a:pt x="151" y="301"/>
                  </a:cubicBezTo>
                  <a:cubicBezTo>
                    <a:pt x="176" y="251"/>
                    <a:pt x="201" y="176"/>
                    <a:pt x="226" y="101"/>
                  </a:cubicBezTo>
                  <a:cubicBezTo>
                    <a:pt x="252" y="76"/>
                    <a:pt x="252" y="76"/>
                    <a:pt x="252" y="51"/>
                  </a:cubicBezTo>
                  <a:cubicBezTo>
                    <a:pt x="226" y="26"/>
                    <a:pt x="226"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6061;p72">
              <a:extLst>
                <a:ext uri="{FF2B5EF4-FFF2-40B4-BE49-F238E27FC236}">
                  <a16:creationId xmlns:a16="http://schemas.microsoft.com/office/drawing/2014/main" id="{A193F384-2C81-87DB-57C7-BB67AEF3E39D}"/>
                </a:ext>
              </a:extLst>
            </p:cNvPr>
            <p:cNvSpPr/>
            <p:nvPr/>
          </p:nvSpPr>
          <p:spPr>
            <a:xfrm>
              <a:off x="7005188" y="1758142"/>
              <a:ext cx="14435" cy="26160"/>
            </a:xfrm>
            <a:custGeom>
              <a:avLst/>
              <a:gdLst/>
              <a:ahLst/>
              <a:cxnLst/>
              <a:rect l="l" t="t" r="r" b="b"/>
              <a:pathLst>
                <a:path w="277" h="502" extrusionOk="0">
                  <a:moveTo>
                    <a:pt x="226" y="1"/>
                  </a:moveTo>
                  <a:cubicBezTo>
                    <a:pt x="201" y="1"/>
                    <a:pt x="151" y="1"/>
                    <a:pt x="126" y="26"/>
                  </a:cubicBezTo>
                  <a:cubicBezTo>
                    <a:pt x="51" y="151"/>
                    <a:pt x="1" y="276"/>
                    <a:pt x="1" y="427"/>
                  </a:cubicBezTo>
                  <a:cubicBezTo>
                    <a:pt x="1" y="452"/>
                    <a:pt x="26" y="502"/>
                    <a:pt x="76" y="502"/>
                  </a:cubicBezTo>
                  <a:cubicBezTo>
                    <a:pt x="126" y="502"/>
                    <a:pt x="151" y="452"/>
                    <a:pt x="151" y="427"/>
                  </a:cubicBezTo>
                  <a:cubicBezTo>
                    <a:pt x="151" y="402"/>
                    <a:pt x="151" y="377"/>
                    <a:pt x="151" y="377"/>
                  </a:cubicBezTo>
                  <a:cubicBezTo>
                    <a:pt x="151" y="377"/>
                    <a:pt x="151" y="352"/>
                    <a:pt x="151" y="352"/>
                  </a:cubicBezTo>
                  <a:cubicBezTo>
                    <a:pt x="151" y="301"/>
                    <a:pt x="176" y="276"/>
                    <a:pt x="176" y="251"/>
                  </a:cubicBezTo>
                  <a:cubicBezTo>
                    <a:pt x="176" y="251"/>
                    <a:pt x="176" y="226"/>
                    <a:pt x="201" y="226"/>
                  </a:cubicBezTo>
                  <a:cubicBezTo>
                    <a:pt x="176" y="226"/>
                    <a:pt x="201" y="201"/>
                    <a:pt x="201" y="201"/>
                  </a:cubicBezTo>
                  <a:cubicBezTo>
                    <a:pt x="201" y="201"/>
                    <a:pt x="201" y="201"/>
                    <a:pt x="201" y="176"/>
                  </a:cubicBezTo>
                  <a:cubicBezTo>
                    <a:pt x="226" y="151"/>
                    <a:pt x="226" y="126"/>
                    <a:pt x="251" y="101"/>
                  </a:cubicBez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6062;p72">
              <a:extLst>
                <a:ext uri="{FF2B5EF4-FFF2-40B4-BE49-F238E27FC236}">
                  <a16:creationId xmlns:a16="http://schemas.microsoft.com/office/drawing/2014/main" id="{3DE10CD4-3025-C02A-B808-04745CB88E3A}"/>
                </a:ext>
              </a:extLst>
            </p:cNvPr>
            <p:cNvSpPr/>
            <p:nvPr/>
          </p:nvSpPr>
          <p:spPr>
            <a:xfrm>
              <a:off x="6971263" y="1585237"/>
              <a:ext cx="13080" cy="27203"/>
            </a:xfrm>
            <a:custGeom>
              <a:avLst/>
              <a:gdLst/>
              <a:ahLst/>
              <a:cxnLst/>
              <a:rect l="l" t="t" r="r" b="b"/>
              <a:pathLst>
                <a:path w="251" h="522" extrusionOk="0">
                  <a:moveTo>
                    <a:pt x="165" y="1"/>
                  </a:moveTo>
                  <a:cubicBezTo>
                    <a:pt x="137" y="1"/>
                    <a:pt x="119" y="24"/>
                    <a:pt x="100" y="61"/>
                  </a:cubicBezTo>
                  <a:cubicBezTo>
                    <a:pt x="75" y="186"/>
                    <a:pt x="50" y="311"/>
                    <a:pt x="25" y="437"/>
                  </a:cubicBezTo>
                  <a:cubicBezTo>
                    <a:pt x="0" y="462"/>
                    <a:pt x="25" y="512"/>
                    <a:pt x="75" y="512"/>
                  </a:cubicBezTo>
                  <a:cubicBezTo>
                    <a:pt x="82" y="518"/>
                    <a:pt x="90" y="522"/>
                    <a:pt x="99" y="522"/>
                  </a:cubicBezTo>
                  <a:cubicBezTo>
                    <a:pt x="124" y="522"/>
                    <a:pt x="150" y="498"/>
                    <a:pt x="150" y="462"/>
                  </a:cubicBezTo>
                  <a:cubicBezTo>
                    <a:pt x="176" y="336"/>
                    <a:pt x="226" y="211"/>
                    <a:pt x="251" y="86"/>
                  </a:cubicBezTo>
                  <a:cubicBezTo>
                    <a:pt x="251" y="61"/>
                    <a:pt x="226" y="10"/>
                    <a:pt x="201" y="10"/>
                  </a:cubicBezTo>
                  <a:cubicBezTo>
                    <a:pt x="187" y="4"/>
                    <a:pt x="176" y="1"/>
                    <a:pt x="16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6063;p72">
              <a:extLst>
                <a:ext uri="{FF2B5EF4-FFF2-40B4-BE49-F238E27FC236}">
                  <a16:creationId xmlns:a16="http://schemas.microsoft.com/office/drawing/2014/main" id="{4F8BBA79-2881-1F60-60C2-26CE9F62B356}"/>
                </a:ext>
              </a:extLst>
            </p:cNvPr>
            <p:cNvSpPr/>
            <p:nvPr/>
          </p:nvSpPr>
          <p:spPr>
            <a:xfrm>
              <a:off x="6990857" y="1588363"/>
              <a:ext cx="10475" cy="22773"/>
            </a:xfrm>
            <a:custGeom>
              <a:avLst/>
              <a:gdLst/>
              <a:ahLst/>
              <a:cxnLst/>
              <a:rect l="l" t="t" r="r" b="b"/>
              <a:pathLst>
                <a:path w="201" h="437" extrusionOk="0">
                  <a:moveTo>
                    <a:pt x="150" y="1"/>
                  </a:moveTo>
                  <a:cubicBezTo>
                    <a:pt x="100" y="1"/>
                    <a:pt x="75" y="26"/>
                    <a:pt x="50" y="51"/>
                  </a:cubicBezTo>
                  <a:lnTo>
                    <a:pt x="0" y="351"/>
                  </a:lnTo>
                  <a:cubicBezTo>
                    <a:pt x="0" y="377"/>
                    <a:pt x="0" y="427"/>
                    <a:pt x="50" y="427"/>
                  </a:cubicBezTo>
                  <a:cubicBezTo>
                    <a:pt x="57" y="433"/>
                    <a:pt x="65" y="436"/>
                    <a:pt x="74" y="436"/>
                  </a:cubicBezTo>
                  <a:cubicBezTo>
                    <a:pt x="98" y="436"/>
                    <a:pt x="125" y="413"/>
                    <a:pt x="125" y="377"/>
                  </a:cubicBezTo>
                  <a:lnTo>
                    <a:pt x="201" y="101"/>
                  </a:lnTo>
                  <a:cubicBezTo>
                    <a:pt x="201" y="51"/>
                    <a:pt x="175" y="26"/>
                    <a:pt x="1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6064;p72">
              <a:extLst>
                <a:ext uri="{FF2B5EF4-FFF2-40B4-BE49-F238E27FC236}">
                  <a16:creationId xmlns:a16="http://schemas.microsoft.com/office/drawing/2014/main" id="{ACAD99CF-7576-2D79-6A0A-EC36DDA0C704}"/>
                </a:ext>
              </a:extLst>
            </p:cNvPr>
            <p:cNvSpPr/>
            <p:nvPr/>
          </p:nvSpPr>
          <p:spPr>
            <a:xfrm>
              <a:off x="6778868" y="1620412"/>
              <a:ext cx="55760" cy="61962"/>
            </a:xfrm>
            <a:custGeom>
              <a:avLst/>
              <a:gdLst/>
              <a:ahLst/>
              <a:cxnLst/>
              <a:rect l="l" t="t" r="r" b="b"/>
              <a:pathLst>
                <a:path w="1070" h="1189" extrusionOk="0">
                  <a:moveTo>
                    <a:pt x="971" y="1"/>
                  </a:moveTo>
                  <a:cubicBezTo>
                    <a:pt x="959" y="1"/>
                    <a:pt x="947" y="4"/>
                    <a:pt x="935" y="12"/>
                  </a:cubicBezTo>
                  <a:cubicBezTo>
                    <a:pt x="534" y="263"/>
                    <a:pt x="208" y="639"/>
                    <a:pt x="33" y="1090"/>
                  </a:cubicBezTo>
                  <a:cubicBezTo>
                    <a:pt x="0" y="1139"/>
                    <a:pt x="42" y="1188"/>
                    <a:pt x="90" y="1188"/>
                  </a:cubicBezTo>
                  <a:cubicBezTo>
                    <a:pt x="115" y="1188"/>
                    <a:pt x="141" y="1175"/>
                    <a:pt x="158" y="1140"/>
                  </a:cubicBezTo>
                  <a:cubicBezTo>
                    <a:pt x="334" y="739"/>
                    <a:pt x="634" y="388"/>
                    <a:pt x="985" y="137"/>
                  </a:cubicBezTo>
                  <a:cubicBezTo>
                    <a:pt x="1069" y="95"/>
                    <a:pt x="1030" y="1"/>
                    <a:pt x="97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6065;p72">
              <a:extLst>
                <a:ext uri="{FF2B5EF4-FFF2-40B4-BE49-F238E27FC236}">
                  <a16:creationId xmlns:a16="http://schemas.microsoft.com/office/drawing/2014/main" id="{7DA8860E-ACB5-F23F-454E-56D4B1817DA6}"/>
                </a:ext>
              </a:extLst>
            </p:cNvPr>
            <p:cNvSpPr/>
            <p:nvPr/>
          </p:nvSpPr>
          <p:spPr>
            <a:xfrm>
              <a:off x="6763599" y="1709835"/>
              <a:ext cx="9172" cy="7869"/>
            </a:xfrm>
            <a:custGeom>
              <a:avLst/>
              <a:gdLst/>
              <a:ahLst/>
              <a:cxnLst/>
              <a:rect l="l" t="t" r="r" b="b"/>
              <a:pathLst>
                <a:path w="176" h="151" extrusionOk="0">
                  <a:moveTo>
                    <a:pt x="100" y="0"/>
                  </a:moveTo>
                  <a:cubicBezTo>
                    <a:pt x="0" y="0"/>
                    <a:pt x="0" y="151"/>
                    <a:pt x="100" y="151"/>
                  </a:cubicBezTo>
                  <a:cubicBezTo>
                    <a:pt x="176" y="151"/>
                    <a:pt x="176" y="0"/>
                    <a:pt x="10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6066;p72">
              <a:extLst>
                <a:ext uri="{FF2B5EF4-FFF2-40B4-BE49-F238E27FC236}">
                  <a16:creationId xmlns:a16="http://schemas.microsoft.com/office/drawing/2014/main" id="{C0EC8A4C-819B-13A6-6E65-14FE25505392}"/>
                </a:ext>
              </a:extLst>
            </p:cNvPr>
            <p:cNvSpPr/>
            <p:nvPr/>
          </p:nvSpPr>
          <p:spPr>
            <a:xfrm>
              <a:off x="6674749" y="1988005"/>
              <a:ext cx="14435" cy="192399"/>
            </a:xfrm>
            <a:custGeom>
              <a:avLst/>
              <a:gdLst/>
              <a:ahLst/>
              <a:cxnLst/>
              <a:rect l="l" t="t" r="r" b="b"/>
              <a:pathLst>
                <a:path w="277" h="3692" extrusionOk="0">
                  <a:moveTo>
                    <a:pt x="201" y="1"/>
                  </a:moveTo>
                  <a:cubicBezTo>
                    <a:pt x="164" y="1"/>
                    <a:pt x="126" y="26"/>
                    <a:pt x="126" y="76"/>
                  </a:cubicBezTo>
                  <a:cubicBezTo>
                    <a:pt x="26" y="1254"/>
                    <a:pt x="1" y="2432"/>
                    <a:pt x="26" y="3635"/>
                  </a:cubicBezTo>
                  <a:cubicBezTo>
                    <a:pt x="26" y="3672"/>
                    <a:pt x="63" y="3691"/>
                    <a:pt x="101" y="3691"/>
                  </a:cubicBezTo>
                  <a:cubicBezTo>
                    <a:pt x="139" y="3691"/>
                    <a:pt x="176" y="3672"/>
                    <a:pt x="176" y="3635"/>
                  </a:cubicBezTo>
                  <a:cubicBezTo>
                    <a:pt x="126" y="2432"/>
                    <a:pt x="176" y="1254"/>
                    <a:pt x="277" y="76"/>
                  </a:cubicBezTo>
                  <a:cubicBezTo>
                    <a:pt x="277" y="26"/>
                    <a:pt x="239"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6067;p72">
              <a:extLst>
                <a:ext uri="{FF2B5EF4-FFF2-40B4-BE49-F238E27FC236}">
                  <a16:creationId xmlns:a16="http://schemas.microsoft.com/office/drawing/2014/main" id="{B3762BD4-CBF2-FFF4-97CB-5F129AE95C55}"/>
                </a:ext>
              </a:extLst>
            </p:cNvPr>
            <p:cNvSpPr/>
            <p:nvPr/>
          </p:nvSpPr>
          <p:spPr>
            <a:xfrm>
              <a:off x="6652550" y="2099054"/>
              <a:ext cx="7921" cy="61441"/>
            </a:xfrm>
            <a:custGeom>
              <a:avLst/>
              <a:gdLst/>
              <a:ahLst/>
              <a:cxnLst/>
              <a:rect l="l" t="t" r="r" b="b"/>
              <a:pathLst>
                <a:path w="152" h="1179" extrusionOk="0">
                  <a:moveTo>
                    <a:pt x="88" y="0"/>
                  </a:moveTo>
                  <a:cubicBezTo>
                    <a:pt x="57" y="0"/>
                    <a:pt x="26" y="25"/>
                    <a:pt x="26" y="75"/>
                  </a:cubicBezTo>
                  <a:cubicBezTo>
                    <a:pt x="1" y="426"/>
                    <a:pt x="1" y="777"/>
                    <a:pt x="1" y="1103"/>
                  </a:cubicBezTo>
                  <a:cubicBezTo>
                    <a:pt x="1" y="1153"/>
                    <a:pt x="32" y="1178"/>
                    <a:pt x="63" y="1178"/>
                  </a:cubicBezTo>
                  <a:cubicBezTo>
                    <a:pt x="95" y="1178"/>
                    <a:pt x="126" y="1153"/>
                    <a:pt x="126" y="1103"/>
                  </a:cubicBezTo>
                  <a:cubicBezTo>
                    <a:pt x="151" y="777"/>
                    <a:pt x="151" y="426"/>
                    <a:pt x="151" y="75"/>
                  </a:cubicBezTo>
                  <a:cubicBezTo>
                    <a:pt x="151" y="25"/>
                    <a:pt x="120" y="0"/>
                    <a:pt x="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6068;p72">
              <a:extLst>
                <a:ext uri="{FF2B5EF4-FFF2-40B4-BE49-F238E27FC236}">
                  <a16:creationId xmlns:a16="http://schemas.microsoft.com/office/drawing/2014/main" id="{4E52FDE7-679F-D366-D761-2F7EBE254E4C}"/>
                </a:ext>
              </a:extLst>
            </p:cNvPr>
            <p:cNvSpPr/>
            <p:nvPr/>
          </p:nvSpPr>
          <p:spPr>
            <a:xfrm>
              <a:off x="6649944" y="2050695"/>
              <a:ext cx="9224" cy="10527"/>
            </a:xfrm>
            <a:custGeom>
              <a:avLst/>
              <a:gdLst/>
              <a:ahLst/>
              <a:cxnLst/>
              <a:rect l="l" t="t" r="r" b="b"/>
              <a:pathLst>
                <a:path w="177" h="202" extrusionOk="0">
                  <a:moveTo>
                    <a:pt x="51" y="1"/>
                  </a:moveTo>
                  <a:cubicBezTo>
                    <a:pt x="51" y="1"/>
                    <a:pt x="26" y="26"/>
                    <a:pt x="26" y="26"/>
                  </a:cubicBezTo>
                  <a:cubicBezTo>
                    <a:pt x="26" y="51"/>
                    <a:pt x="1" y="76"/>
                    <a:pt x="1" y="76"/>
                  </a:cubicBezTo>
                  <a:cubicBezTo>
                    <a:pt x="1" y="101"/>
                    <a:pt x="1" y="101"/>
                    <a:pt x="1" y="126"/>
                  </a:cubicBezTo>
                  <a:cubicBezTo>
                    <a:pt x="1" y="126"/>
                    <a:pt x="1" y="126"/>
                    <a:pt x="1" y="151"/>
                  </a:cubicBezTo>
                  <a:cubicBezTo>
                    <a:pt x="1" y="151"/>
                    <a:pt x="1" y="151"/>
                    <a:pt x="1" y="176"/>
                  </a:cubicBezTo>
                  <a:lnTo>
                    <a:pt x="26" y="176"/>
                  </a:lnTo>
                  <a:cubicBezTo>
                    <a:pt x="26" y="201"/>
                    <a:pt x="26" y="201"/>
                    <a:pt x="51" y="201"/>
                  </a:cubicBezTo>
                  <a:lnTo>
                    <a:pt x="76" y="201"/>
                  </a:lnTo>
                  <a:cubicBezTo>
                    <a:pt x="76" y="201"/>
                    <a:pt x="101" y="201"/>
                    <a:pt x="101" y="176"/>
                  </a:cubicBezTo>
                  <a:cubicBezTo>
                    <a:pt x="101" y="176"/>
                    <a:pt x="126" y="176"/>
                    <a:pt x="126" y="151"/>
                  </a:cubicBezTo>
                  <a:cubicBezTo>
                    <a:pt x="126" y="151"/>
                    <a:pt x="151" y="126"/>
                    <a:pt x="151" y="101"/>
                  </a:cubicBezTo>
                  <a:cubicBezTo>
                    <a:pt x="151" y="101"/>
                    <a:pt x="151" y="76"/>
                    <a:pt x="151" y="76"/>
                  </a:cubicBezTo>
                  <a:cubicBezTo>
                    <a:pt x="176" y="76"/>
                    <a:pt x="176" y="51"/>
                    <a:pt x="151" y="51"/>
                  </a:cubicBezTo>
                  <a:cubicBezTo>
                    <a:pt x="151" y="26"/>
                    <a:pt x="151" y="26"/>
                    <a:pt x="151" y="26"/>
                  </a:cubicBezTo>
                  <a:cubicBezTo>
                    <a:pt x="151" y="26"/>
                    <a:pt x="126"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6069;p72">
              <a:extLst>
                <a:ext uri="{FF2B5EF4-FFF2-40B4-BE49-F238E27FC236}">
                  <a16:creationId xmlns:a16="http://schemas.microsoft.com/office/drawing/2014/main" id="{79F31CCC-A877-7362-EA7E-AFE8CEB43F3B}"/>
                </a:ext>
              </a:extLst>
            </p:cNvPr>
            <p:cNvSpPr/>
            <p:nvPr/>
          </p:nvSpPr>
          <p:spPr>
            <a:xfrm>
              <a:off x="6653853" y="221656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6070;p72">
              <a:extLst>
                <a:ext uri="{FF2B5EF4-FFF2-40B4-BE49-F238E27FC236}">
                  <a16:creationId xmlns:a16="http://schemas.microsoft.com/office/drawing/2014/main" id="{1A845DBA-5EB5-75AF-2542-1B261D217F47}"/>
                </a:ext>
              </a:extLst>
            </p:cNvPr>
            <p:cNvSpPr/>
            <p:nvPr/>
          </p:nvSpPr>
          <p:spPr>
            <a:xfrm>
              <a:off x="6723109" y="2165652"/>
              <a:ext cx="14383" cy="22252"/>
            </a:xfrm>
            <a:custGeom>
              <a:avLst/>
              <a:gdLst/>
              <a:ahLst/>
              <a:cxnLst/>
              <a:rect l="l" t="t" r="r" b="b"/>
              <a:pathLst>
                <a:path w="276" h="427" extrusionOk="0">
                  <a:moveTo>
                    <a:pt x="226" y="0"/>
                  </a:moveTo>
                  <a:cubicBezTo>
                    <a:pt x="176" y="0"/>
                    <a:pt x="151" y="0"/>
                    <a:pt x="125" y="50"/>
                  </a:cubicBezTo>
                  <a:lnTo>
                    <a:pt x="25" y="351"/>
                  </a:lnTo>
                  <a:cubicBezTo>
                    <a:pt x="0" y="351"/>
                    <a:pt x="0" y="376"/>
                    <a:pt x="25" y="401"/>
                  </a:cubicBezTo>
                  <a:cubicBezTo>
                    <a:pt x="25" y="401"/>
                    <a:pt x="50" y="426"/>
                    <a:pt x="75" y="426"/>
                  </a:cubicBezTo>
                  <a:cubicBezTo>
                    <a:pt x="100" y="426"/>
                    <a:pt x="125" y="426"/>
                    <a:pt x="151" y="376"/>
                  </a:cubicBezTo>
                  <a:lnTo>
                    <a:pt x="276" y="76"/>
                  </a:lnTo>
                  <a:cubicBezTo>
                    <a:pt x="276" y="76"/>
                    <a:pt x="276" y="50"/>
                    <a:pt x="251" y="25"/>
                  </a:cubicBezTo>
                  <a:cubicBezTo>
                    <a:pt x="251" y="25"/>
                    <a:pt x="226"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6071;p72">
              <a:extLst>
                <a:ext uri="{FF2B5EF4-FFF2-40B4-BE49-F238E27FC236}">
                  <a16:creationId xmlns:a16="http://schemas.microsoft.com/office/drawing/2014/main" id="{A4D11BE7-85F1-398F-265D-003FC10FBE62}"/>
                </a:ext>
              </a:extLst>
            </p:cNvPr>
            <p:cNvSpPr/>
            <p:nvPr/>
          </p:nvSpPr>
          <p:spPr>
            <a:xfrm>
              <a:off x="6736137" y="2171645"/>
              <a:ext cx="10527" cy="19386"/>
            </a:xfrm>
            <a:custGeom>
              <a:avLst/>
              <a:gdLst/>
              <a:ahLst/>
              <a:cxnLst/>
              <a:rect l="l" t="t" r="r" b="b"/>
              <a:pathLst>
                <a:path w="202" h="372" extrusionOk="0">
                  <a:moveTo>
                    <a:pt x="127" y="1"/>
                  </a:moveTo>
                  <a:cubicBezTo>
                    <a:pt x="103" y="1"/>
                    <a:pt x="76" y="24"/>
                    <a:pt x="76" y="61"/>
                  </a:cubicBezTo>
                  <a:cubicBezTo>
                    <a:pt x="51" y="136"/>
                    <a:pt x="26" y="211"/>
                    <a:pt x="1" y="286"/>
                  </a:cubicBezTo>
                  <a:cubicBezTo>
                    <a:pt x="1" y="311"/>
                    <a:pt x="26" y="362"/>
                    <a:pt x="51" y="362"/>
                  </a:cubicBezTo>
                  <a:cubicBezTo>
                    <a:pt x="64" y="368"/>
                    <a:pt x="76" y="371"/>
                    <a:pt x="86" y="371"/>
                  </a:cubicBezTo>
                  <a:cubicBezTo>
                    <a:pt x="114" y="371"/>
                    <a:pt x="133" y="348"/>
                    <a:pt x="151" y="311"/>
                  </a:cubicBezTo>
                  <a:cubicBezTo>
                    <a:pt x="151" y="236"/>
                    <a:pt x="176" y="161"/>
                    <a:pt x="201" y="86"/>
                  </a:cubicBezTo>
                  <a:cubicBezTo>
                    <a:pt x="201" y="61"/>
                    <a:pt x="201" y="11"/>
                    <a:pt x="151" y="11"/>
                  </a:cubicBezTo>
                  <a:cubicBezTo>
                    <a:pt x="144" y="4"/>
                    <a:pt x="136"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6072;p72">
              <a:extLst>
                <a:ext uri="{FF2B5EF4-FFF2-40B4-BE49-F238E27FC236}">
                  <a16:creationId xmlns:a16="http://schemas.microsoft.com/office/drawing/2014/main" id="{B54372A8-6D66-EF40-9424-0F03D5823F81}"/>
                </a:ext>
              </a:extLst>
            </p:cNvPr>
            <p:cNvSpPr/>
            <p:nvPr/>
          </p:nvSpPr>
          <p:spPr>
            <a:xfrm>
              <a:off x="6809301" y="2132040"/>
              <a:ext cx="20949" cy="148833"/>
            </a:xfrm>
            <a:custGeom>
              <a:avLst/>
              <a:gdLst/>
              <a:ahLst/>
              <a:cxnLst/>
              <a:rect l="l" t="t" r="r" b="b"/>
              <a:pathLst>
                <a:path w="402" h="2856" extrusionOk="0">
                  <a:moveTo>
                    <a:pt x="314" y="0"/>
                  </a:moveTo>
                  <a:cubicBezTo>
                    <a:pt x="286" y="0"/>
                    <a:pt x="261" y="14"/>
                    <a:pt x="251" y="44"/>
                  </a:cubicBezTo>
                  <a:cubicBezTo>
                    <a:pt x="50" y="946"/>
                    <a:pt x="0" y="1873"/>
                    <a:pt x="126" y="2801"/>
                  </a:cubicBezTo>
                  <a:cubicBezTo>
                    <a:pt x="126" y="2839"/>
                    <a:pt x="148" y="2855"/>
                    <a:pt x="175" y="2855"/>
                  </a:cubicBezTo>
                  <a:cubicBezTo>
                    <a:pt x="219" y="2855"/>
                    <a:pt x="276" y="2813"/>
                    <a:pt x="276" y="2751"/>
                  </a:cubicBezTo>
                  <a:cubicBezTo>
                    <a:pt x="151" y="1873"/>
                    <a:pt x="176" y="971"/>
                    <a:pt x="401" y="94"/>
                  </a:cubicBezTo>
                  <a:cubicBezTo>
                    <a:pt x="401" y="33"/>
                    <a:pt x="355" y="0"/>
                    <a:pt x="3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6073;p72">
              <a:extLst>
                <a:ext uri="{FF2B5EF4-FFF2-40B4-BE49-F238E27FC236}">
                  <a16:creationId xmlns:a16="http://schemas.microsoft.com/office/drawing/2014/main" id="{8C77C037-0C38-AC43-3BFC-5EADFC23BD39}"/>
                </a:ext>
              </a:extLst>
            </p:cNvPr>
            <p:cNvSpPr/>
            <p:nvPr/>
          </p:nvSpPr>
          <p:spPr>
            <a:xfrm>
              <a:off x="6835409" y="2207445"/>
              <a:ext cx="13132" cy="27463"/>
            </a:xfrm>
            <a:custGeom>
              <a:avLst/>
              <a:gdLst/>
              <a:ahLst/>
              <a:cxnLst/>
              <a:rect l="l" t="t" r="r" b="b"/>
              <a:pathLst>
                <a:path w="252" h="527" extrusionOk="0">
                  <a:moveTo>
                    <a:pt x="176" y="0"/>
                  </a:moveTo>
                  <a:cubicBezTo>
                    <a:pt x="151" y="0"/>
                    <a:pt x="101" y="25"/>
                    <a:pt x="101" y="50"/>
                  </a:cubicBezTo>
                  <a:cubicBezTo>
                    <a:pt x="76" y="176"/>
                    <a:pt x="51" y="301"/>
                    <a:pt x="1" y="426"/>
                  </a:cubicBezTo>
                  <a:cubicBezTo>
                    <a:pt x="1" y="477"/>
                    <a:pt x="26" y="527"/>
                    <a:pt x="51" y="527"/>
                  </a:cubicBezTo>
                  <a:cubicBezTo>
                    <a:pt x="101" y="527"/>
                    <a:pt x="151" y="527"/>
                    <a:pt x="151" y="477"/>
                  </a:cubicBezTo>
                  <a:cubicBezTo>
                    <a:pt x="176" y="351"/>
                    <a:pt x="201" y="226"/>
                    <a:pt x="226" y="101"/>
                  </a:cubicBezTo>
                  <a:cubicBezTo>
                    <a:pt x="251" y="50"/>
                    <a:pt x="226" y="25"/>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6074;p72">
              <a:extLst>
                <a:ext uri="{FF2B5EF4-FFF2-40B4-BE49-F238E27FC236}">
                  <a16:creationId xmlns:a16="http://schemas.microsoft.com/office/drawing/2014/main" id="{A0142AB1-403A-5E1E-6446-EC61A7D9BBBC}"/>
                </a:ext>
              </a:extLst>
            </p:cNvPr>
            <p:cNvSpPr/>
            <p:nvPr/>
          </p:nvSpPr>
          <p:spPr>
            <a:xfrm>
              <a:off x="6779233" y="1829274"/>
              <a:ext cx="51748" cy="244981"/>
            </a:xfrm>
            <a:custGeom>
              <a:avLst/>
              <a:gdLst/>
              <a:ahLst/>
              <a:cxnLst/>
              <a:rect l="l" t="t" r="r" b="b"/>
              <a:pathLst>
                <a:path w="993" h="4701" extrusionOk="0">
                  <a:moveTo>
                    <a:pt x="908" y="0"/>
                  </a:moveTo>
                  <a:cubicBezTo>
                    <a:pt x="874" y="0"/>
                    <a:pt x="839" y="20"/>
                    <a:pt x="828" y="64"/>
                  </a:cubicBezTo>
                  <a:cubicBezTo>
                    <a:pt x="452" y="1568"/>
                    <a:pt x="176" y="3097"/>
                    <a:pt x="1" y="4626"/>
                  </a:cubicBezTo>
                  <a:cubicBezTo>
                    <a:pt x="1" y="4676"/>
                    <a:pt x="32" y="4701"/>
                    <a:pt x="67" y="4701"/>
                  </a:cubicBezTo>
                  <a:cubicBezTo>
                    <a:pt x="101" y="4701"/>
                    <a:pt x="139" y="4676"/>
                    <a:pt x="151" y="4626"/>
                  </a:cubicBezTo>
                  <a:cubicBezTo>
                    <a:pt x="327" y="3097"/>
                    <a:pt x="602" y="1593"/>
                    <a:pt x="978" y="89"/>
                  </a:cubicBezTo>
                  <a:cubicBezTo>
                    <a:pt x="992" y="33"/>
                    <a:pt x="951" y="0"/>
                    <a:pt x="9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6075;p72">
              <a:extLst>
                <a:ext uri="{FF2B5EF4-FFF2-40B4-BE49-F238E27FC236}">
                  <a16:creationId xmlns:a16="http://schemas.microsoft.com/office/drawing/2014/main" id="{527BCC4D-41C1-F30D-333E-FC087F049CFD}"/>
                </a:ext>
              </a:extLst>
            </p:cNvPr>
            <p:cNvSpPr/>
            <p:nvPr/>
          </p:nvSpPr>
          <p:spPr>
            <a:xfrm>
              <a:off x="6843225" y="1766011"/>
              <a:ext cx="10527" cy="6566"/>
            </a:xfrm>
            <a:custGeom>
              <a:avLst/>
              <a:gdLst/>
              <a:ahLst/>
              <a:cxnLst/>
              <a:rect l="l" t="t" r="r" b="b"/>
              <a:pathLst>
                <a:path w="202" h="126" extrusionOk="0">
                  <a:moveTo>
                    <a:pt x="101" y="0"/>
                  </a:moveTo>
                  <a:cubicBezTo>
                    <a:pt x="1" y="0"/>
                    <a:pt x="1" y="125"/>
                    <a:pt x="101" y="125"/>
                  </a:cubicBezTo>
                  <a:cubicBezTo>
                    <a:pt x="201" y="125"/>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6076;p72">
              <a:extLst>
                <a:ext uri="{FF2B5EF4-FFF2-40B4-BE49-F238E27FC236}">
                  <a16:creationId xmlns:a16="http://schemas.microsoft.com/office/drawing/2014/main" id="{8F4D6DFB-F012-F368-1D0F-72581264EAB5}"/>
                </a:ext>
              </a:extLst>
            </p:cNvPr>
            <p:cNvSpPr/>
            <p:nvPr/>
          </p:nvSpPr>
          <p:spPr>
            <a:xfrm>
              <a:off x="6817118" y="1945690"/>
              <a:ext cx="11830" cy="27203"/>
            </a:xfrm>
            <a:custGeom>
              <a:avLst/>
              <a:gdLst/>
              <a:ahLst/>
              <a:cxnLst/>
              <a:rect l="l" t="t" r="r" b="b"/>
              <a:pathLst>
                <a:path w="227" h="522" extrusionOk="0">
                  <a:moveTo>
                    <a:pt x="127" y="1"/>
                  </a:moveTo>
                  <a:cubicBezTo>
                    <a:pt x="103" y="1"/>
                    <a:pt x="76" y="24"/>
                    <a:pt x="76" y="61"/>
                  </a:cubicBezTo>
                  <a:cubicBezTo>
                    <a:pt x="51" y="186"/>
                    <a:pt x="26" y="312"/>
                    <a:pt x="1" y="437"/>
                  </a:cubicBezTo>
                  <a:cubicBezTo>
                    <a:pt x="1" y="462"/>
                    <a:pt x="26" y="512"/>
                    <a:pt x="51" y="512"/>
                  </a:cubicBezTo>
                  <a:cubicBezTo>
                    <a:pt x="64" y="519"/>
                    <a:pt x="78" y="522"/>
                    <a:pt x="90" y="522"/>
                  </a:cubicBezTo>
                  <a:cubicBezTo>
                    <a:pt x="124" y="522"/>
                    <a:pt x="151" y="499"/>
                    <a:pt x="151" y="462"/>
                  </a:cubicBezTo>
                  <a:cubicBezTo>
                    <a:pt x="176" y="337"/>
                    <a:pt x="201" y="211"/>
                    <a:pt x="201" y="86"/>
                  </a:cubicBezTo>
                  <a:cubicBezTo>
                    <a:pt x="226" y="61"/>
                    <a:pt x="201" y="11"/>
                    <a:pt x="151" y="11"/>
                  </a:cubicBezTo>
                  <a:cubicBezTo>
                    <a:pt x="144" y="4"/>
                    <a:pt x="136"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6077;p72">
              <a:extLst>
                <a:ext uri="{FF2B5EF4-FFF2-40B4-BE49-F238E27FC236}">
                  <a16:creationId xmlns:a16="http://schemas.microsoft.com/office/drawing/2014/main" id="{889A4136-3D25-857A-EA2F-BFBF92EA04B6}"/>
                </a:ext>
              </a:extLst>
            </p:cNvPr>
            <p:cNvSpPr/>
            <p:nvPr/>
          </p:nvSpPr>
          <p:spPr>
            <a:xfrm>
              <a:off x="6663545" y="1785605"/>
              <a:ext cx="22356" cy="76762"/>
            </a:xfrm>
            <a:custGeom>
              <a:avLst/>
              <a:gdLst/>
              <a:ahLst/>
              <a:cxnLst/>
              <a:rect l="l" t="t" r="r" b="b"/>
              <a:pathLst>
                <a:path w="429" h="1473" extrusionOk="0">
                  <a:moveTo>
                    <a:pt x="363" y="0"/>
                  </a:moveTo>
                  <a:cubicBezTo>
                    <a:pt x="329" y="0"/>
                    <a:pt x="291" y="25"/>
                    <a:pt x="291" y="75"/>
                  </a:cubicBezTo>
                  <a:cubicBezTo>
                    <a:pt x="241" y="501"/>
                    <a:pt x="141" y="952"/>
                    <a:pt x="15" y="1379"/>
                  </a:cubicBezTo>
                  <a:cubicBezTo>
                    <a:pt x="0" y="1439"/>
                    <a:pt x="49" y="1472"/>
                    <a:pt x="96" y="1472"/>
                  </a:cubicBezTo>
                  <a:cubicBezTo>
                    <a:pt x="126" y="1472"/>
                    <a:pt x="156" y="1458"/>
                    <a:pt x="166" y="1429"/>
                  </a:cubicBezTo>
                  <a:cubicBezTo>
                    <a:pt x="291" y="978"/>
                    <a:pt x="366" y="526"/>
                    <a:pt x="416" y="75"/>
                  </a:cubicBezTo>
                  <a:cubicBezTo>
                    <a:pt x="429" y="25"/>
                    <a:pt x="398" y="0"/>
                    <a:pt x="36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6078;p72">
              <a:extLst>
                <a:ext uri="{FF2B5EF4-FFF2-40B4-BE49-F238E27FC236}">
                  <a16:creationId xmlns:a16="http://schemas.microsoft.com/office/drawing/2014/main" id="{19FAD030-817C-439E-D2C3-657ACECB08C6}"/>
                </a:ext>
              </a:extLst>
            </p:cNvPr>
            <p:cNvSpPr/>
            <p:nvPr/>
          </p:nvSpPr>
          <p:spPr>
            <a:xfrm>
              <a:off x="6768810" y="1577941"/>
              <a:ext cx="9172" cy="26160"/>
            </a:xfrm>
            <a:custGeom>
              <a:avLst/>
              <a:gdLst/>
              <a:ahLst/>
              <a:cxnLst/>
              <a:rect l="l" t="t" r="r" b="b"/>
              <a:pathLst>
                <a:path w="176" h="502" extrusionOk="0">
                  <a:moveTo>
                    <a:pt x="76" y="0"/>
                  </a:moveTo>
                  <a:cubicBezTo>
                    <a:pt x="50" y="0"/>
                    <a:pt x="0" y="25"/>
                    <a:pt x="0" y="75"/>
                  </a:cubicBezTo>
                  <a:cubicBezTo>
                    <a:pt x="25" y="176"/>
                    <a:pt x="25" y="301"/>
                    <a:pt x="25" y="426"/>
                  </a:cubicBezTo>
                  <a:cubicBezTo>
                    <a:pt x="25" y="451"/>
                    <a:pt x="76" y="501"/>
                    <a:pt x="101" y="501"/>
                  </a:cubicBezTo>
                  <a:cubicBezTo>
                    <a:pt x="151" y="501"/>
                    <a:pt x="176" y="451"/>
                    <a:pt x="176" y="426"/>
                  </a:cubicBezTo>
                  <a:cubicBezTo>
                    <a:pt x="176" y="301"/>
                    <a:pt x="151" y="176"/>
                    <a:pt x="151" y="75"/>
                  </a:cubicBezTo>
                  <a:cubicBezTo>
                    <a:pt x="151" y="25"/>
                    <a:pt x="126"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6079;p72">
              <a:extLst>
                <a:ext uri="{FF2B5EF4-FFF2-40B4-BE49-F238E27FC236}">
                  <a16:creationId xmlns:a16="http://schemas.microsoft.com/office/drawing/2014/main" id="{81B9EF93-8001-1C41-60D3-C3BF98F2ED0A}"/>
                </a:ext>
              </a:extLst>
            </p:cNvPr>
            <p:cNvSpPr/>
            <p:nvPr/>
          </p:nvSpPr>
          <p:spPr>
            <a:xfrm>
              <a:off x="6784496" y="1571375"/>
              <a:ext cx="11777" cy="30642"/>
            </a:xfrm>
            <a:custGeom>
              <a:avLst/>
              <a:gdLst/>
              <a:ahLst/>
              <a:cxnLst/>
              <a:rect l="l" t="t" r="r" b="b"/>
              <a:pathLst>
                <a:path w="226" h="588" extrusionOk="0">
                  <a:moveTo>
                    <a:pt x="125" y="1"/>
                  </a:moveTo>
                  <a:cubicBezTo>
                    <a:pt x="75" y="1"/>
                    <a:pt x="25" y="26"/>
                    <a:pt x="25" y="51"/>
                  </a:cubicBezTo>
                  <a:cubicBezTo>
                    <a:pt x="0" y="226"/>
                    <a:pt x="25" y="402"/>
                    <a:pt x="100" y="552"/>
                  </a:cubicBezTo>
                  <a:cubicBezTo>
                    <a:pt x="100" y="570"/>
                    <a:pt x="125" y="588"/>
                    <a:pt x="158" y="588"/>
                  </a:cubicBezTo>
                  <a:cubicBezTo>
                    <a:pt x="171" y="588"/>
                    <a:pt x="186" y="585"/>
                    <a:pt x="201" y="577"/>
                  </a:cubicBezTo>
                  <a:cubicBezTo>
                    <a:pt x="226" y="552"/>
                    <a:pt x="226" y="527"/>
                    <a:pt x="226" y="477"/>
                  </a:cubicBezTo>
                  <a:cubicBezTo>
                    <a:pt x="226" y="477"/>
                    <a:pt x="201" y="477"/>
                    <a:pt x="201" y="452"/>
                  </a:cubicBezTo>
                  <a:cubicBezTo>
                    <a:pt x="201" y="452"/>
                    <a:pt x="201" y="452"/>
                    <a:pt x="201" y="427"/>
                  </a:cubicBezTo>
                  <a:cubicBezTo>
                    <a:pt x="201" y="427"/>
                    <a:pt x="201" y="402"/>
                    <a:pt x="176" y="377"/>
                  </a:cubicBezTo>
                  <a:cubicBezTo>
                    <a:pt x="176" y="377"/>
                    <a:pt x="176" y="352"/>
                    <a:pt x="176" y="352"/>
                  </a:cubicBezTo>
                  <a:cubicBezTo>
                    <a:pt x="176" y="327"/>
                    <a:pt x="176" y="327"/>
                    <a:pt x="176" y="302"/>
                  </a:cubicBezTo>
                  <a:cubicBezTo>
                    <a:pt x="150" y="276"/>
                    <a:pt x="150" y="226"/>
                    <a:pt x="150" y="201"/>
                  </a:cubicBezTo>
                  <a:cubicBezTo>
                    <a:pt x="150" y="176"/>
                    <a:pt x="150" y="151"/>
                    <a:pt x="150" y="151"/>
                  </a:cubicBezTo>
                  <a:cubicBezTo>
                    <a:pt x="150" y="126"/>
                    <a:pt x="176" y="126"/>
                    <a:pt x="176" y="126"/>
                  </a:cubicBezTo>
                  <a:cubicBezTo>
                    <a:pt x="176" y="101"/>
                    <a:pt x="176" y="101"/>
                    <a:pt x="176" y="101"/>
                  </a:cubicBezTo>
                  <a:cubicBezTo>
                    <a:pt x="176" y="51"/>
                    <a:pt x="150" y="26"/>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6080;p72">
              <a:extLst>
                <a:ext uri="{FF2B5EF4-FFF2-40B4-BE49-F238E27FC236}">
                  <a16:creationId xmlns:a16="http://schemas.microsoft.com/office/drawing/2014/main" id="{9F8C037D-F587-989D-3243-328498E34599}"/>
                </a:ext>
              </a:extLst>
            </p:cNvPr>
            <p:cNvSpPr/>
            <p:nvPr/>
          </p:nvSpPr>
          <p:spPr>
            <a:xfrm>
              <a:off x="7116862" y="1411915"/>
              <a:ext cx="126112" cy="33456"/>
            </a:xfrm>
            <a:custGeom>
              <a:avLst/>
              <a:gdLst/>
              <a:ahLst/>
              <a:cxnLst/>
              <a:rect l="l" t="t" r="r" b="b"/>
              <a:pathLst>
                <a:path w="2420" h="642" extrusionOk="0">
                  <a:moveTo>
                    <a:pt x="2173" y="1"/>
                  </a:moveTo>
                  <a:cubicBezTo>
                    <a:pt x="1445" y="1"/>
                    <a:pt x="721" y="175"/>
                    <a:pt x="63" y="504"/>
                  </a:cubicBezTo>
                  <a:cubicBezTo>
                    <a:pt x="0" y="546"/>
                    <a:pt x="43" y="641"/>
                    <a:pt x="103" y="641"/>
                  </a:cubicBezTo>
                  <a:cubicBezTo>
                    <a:pt x="114" y="641"/>
                    <a:pt x="126" y="638"/>
                    <a:pt x="138" y="630"/>
                  </a:cubicBezTo>
                  <a:cubicBezTo>
                    <a:pt x="773" y="301"/>
                    <a:pt x="1473" y="126"/>
                    <a:pt x="2177" y="126"/>
                  </a:cubicBezTo>
                  <a:cubicBezTo>
                    <a:pt x="2225" y="126"/>
                    <a:pt x="2272" y="127"/>
                    <a:pt x="2319" y="128"/>
                  </a:cubicBezTo>
                  <a:cubicBezTo>
                    <a:pt x="2419" y="128"/>
                    <a:pt x="2419" y="3"/>
                    <a:pt x="2319" y="3"/>
                  </a:cubicBezTo>
                  <a:cubicBezTo>
                    <a:pt x="2270" y="2"/>
                    <a:pt x="2221" y="1"/>
                    <a:pt x="21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6081;p72">
              <a:extLst>
                <a:ext uri="{FF2B5EF4-FFF2-40B4-BE49-F238E27FC236}">
                  <a16:creationId xmlns:a16="http://schemas.microsoft.com/office/drawing/2014/main" id="{6F1388E3-39C4-84C5-084D-686F37D957BB}"/>
                </a:ext>
              </a:extLst>
            </p:cNvPr>
            <p:cNvSpPr/>
            <p:nvPr/>
          </p:nvSpPr>
          <p:spPr>
            <a:xfrm>
              <a:off x="7274239" y="1408111"/>
              <a:ext cx="9224" cy="7921"/>
            </a:xfrm>
            <a:custGeom>
              <a:avLst/>
              <a:gdLst/>
              <a:ahLst/>
              <a:cxnLst/>
              <a:rect l="l" t="t" r="r" b="b"/>
              <a:pathLst>
                <a:path w="177" h="152" extrusionOk="0">
                  <a:moveTo>
                    <a:pt x="76" y="1"/>
                  </a:moveTo>
                  <a:cubicBezTo>
                    <a:pt x="1" y="1"/>
                    <a:pt x="1" y="151"/>
                    <a:pt x="76" y="151"/>
                  </a:cubicBezTo>
                  <a:cubicBezTo>
                    <a:pt x="176" y="151"/>
                    <a:pt x="176"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6082;p72">
              <a:extLst>
                <a:ext uri="{FF2B5EF4-FFF2-40B4-BE49-F238E27FC236}">
                  <a16:creationId xmlns:a16="http://schemas.microsoft.com/office/drawing/2014/main" id="{919F85E6-E6F9-3300-40AC-246A001AA96F}"/>
                </a:ext>
              </a:extLst>
            </p:cNvPr>
            <p:cNvSpPr/>
            <p:nvPr/>
          </p:nvSpPr>
          <p:spPr>
            <a:xfrm>
              <a:off x="7228537" y="1520463"/>
              <a:ext cx="133929" cy="39814"/>
            </a:xfrm>
            <a:custGeom>
              <a:avLst/>
              <a:gdLst/>
              <a:ahLst/>
              <a:cxnLst/>
              <a:rect l="l" t="t" r="r" b="b"/>
              <a:pathLst>
                <a:path w="2570" h="764" extrusionOk="0">
                  <a:moveTo>
                    <a:pt x="101" y="0"/>
                  </a:moveTo>
                  <a:cubicBezTo>
                    <a:pt x="0" y="0"/>
                    <a:pt x="0" y="151"/>
                    <a:pt x="101" y="151"/>
                  </a:cubicBezTo>
                  <a:cubicBezTo>
                    <a:pt x="903" y="226"/>
                    <a:pt x="1680" y="426"/>
                    <a:pt x="2432" y="752"/>
                  </a:cubicBezTo>
                  <a:cubicBezTo>
                    <a:pt x="2444" y="760"/>
                    <a:pt x="2456" y="764"/>
                    <a:pt x="2467" y="764"/>
                  </a:cubicBezTo>
                  <a:cubicBezTo>
                    <a:pt x="2527" y="764"/>
                    <a:pt x="2570" y="669"/>
                    <a:pt x="2507" y="627"/>
                  </a:cubicBezTo>
                  <a:cubicBezTo>
                    <a:pt x="1730" y="301"/>
                    <a:pt x="928" y="75"/>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6083;p72">
              <a:extLst>
                <a:ext uri="{FF2B5EF4-FFF2-40B4-BE49-F238E27FC236}">
                  <a16:creationId xmlns:a16="http://schemas.microsoft.com/office/drawing/2014/main" id="{D9370163-E9F0-449E-04C1-02631DFDD6F1}"/>
                </a:ext>
              </a:extLst>
            </p:cNvPr>
            <p:cNvSpPr/>
            <p:nvPr/>
          </p:nvSpPr>
          <p:spPr>
            <a:xfrm>
              <a:off x="7400922" y="1575284"/>
              <a:ext cx="10527" cy="6618"/>
            </a:xfrm>
            <a:custGeom>
              <a:avLst/>
              <a:gdLst/>
              <a:ahLst/>
              <a:cxnLst/>
              <a:rect l="l" t="t" r="r" b="b"/>
              <a:pathLst>
                <a:path w="202" h="127" extrusionOk="0">
                  <a:moveTo>
                    <a:pt x="101" y="1"/>
                  </a:moveTo>
                  <a:cubicBezTo>
                    <a:pt x="1" y="1"/>
                    <a:pt x="1" y="126"/>
                    <a:pt x="101" y="126"/>
                  </a:cubicBezTo>
                  <a:cubicBezTo>
                    <a:pt x="201" y="126"/>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6084;p72">
              <a:extLst>
                <a:ext uri="{FF2B5EF4-FFF2-40B4-BE49-F238E27FC236}">
                  <a16:creationId xmlns:a16="http://schemas.microsoft.com/office/drawing/2014/main" id="{D490E52F-8B7F-E205-1088-59084F561004}"/>
                </a:ext>
              </a:extLst>
            </p:cNvPr>
            <p:cNvSpPr/>
            <p:nvPr/>
          </p:nvSpPr>
          <p:spPr>
            <a:xfrm>
              <a:off x="7412230" y="1514626"/>
              <a:ext cx="50810" cy="31320"/>
            </a:xfrm>
            <a:custGeom>
              <a:avLst/>
              <a:gdLst/>
              <a:ahLst/>
              <a:cxnLst/>
              <a:rect l="l" t="t" r="r" b="b"/>
              <a:pathLst>
                <a:path w="975" h="601" extrusionOk="0">
                  <a:moveTo>
                    <a:pt x="114" y="0"/>
                  </a:moveTo>
                  <a:cubicBezTo>
                    <a:pt x="40" y="0"/>
                    <a:pt x="0" y="95"/>
                    <a:pt x="84" y="137"/>
                  </a:cubicBezTo>
                  <a:cubicBezTo>
                    <a:pt x="335" y="288"/>
                    <a:pt x="586" y="438"/>
                    <a:pt x="836" y="589"/>
                  </a:cubicBezTo>
                  <a:cubicBezTo>
                    <a:pt x="849" y="597"/>
                    <a:pt x="861" y="600"/>
                    <a:pt x="872" y="600"/>
                  </a:cubicBezTo>
                  <a:cubicBezTo>
                    <a:pt x="932" y="600"/>
                    <a:pt x="975" y="505"/>
                    <a:pt x="912" y="463"/>
                  </a:cubicBezTo>
                  <a:cubicBezTo>
                    <a:pt x="661" y="313"/>
                    <a:pt x="410" y="162"/>
                    <a:pt x="160" y="12"/>
                  </a:cubicBezTo>
                  <a:cubicBezTo>
                    <a:pt x="143" y="4"/>
                    <a:pt x="128" y="0"/>
                    <a:pt x="1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6085;p72">
              <a:extLst>
                <a:ext uri="{FF2B5EF4-FFF2-40B4-BE49-F238E27FC236}">
                  <a16:creationId xmlns:a16="http://schemas.microsoft.com/office/drawing/2014/main" id="{ABDABB4A-93BD-973B-27BD-7F2E355247FF}"/>
                </a:ext>
              </a:extLst>
            </p:cNvPr>
            <p:cNvSpPr/>
            <p:nvPr/>
          </p:nvSpPr>
          <p:spPr>
            <a:xfrm>
              <a:off x="7328539" y="1696077"/>
              <a:ext cx="142580" cy="67486"/>
            </a:xfrm>
            <a:custGeom>
              <a:avLst/>
              <a:gdLst/>
              <a:ahLst/>
              <a:cxnLst/>
              <a:rect l="l" t="t" r="r" b="b"/>
              <a:pathLst>
                <a:path w="2736" h="1295" extrusionOk="0">
                  <a:moveTo>
                    <a:pt x="117" y="0"/>
                  </a:moveTo>
                  <a:cubicBezTo>
                    <a:pt x="55" y="0"/>
                    <a:pt x="1" y="73"/>
                    <a:pt x="61" y="114"/>
                  </a:cubicBezTo>
                  <a:cubicBezTo>
                    <a:pt x="788" y="716"/>
                    <a:pt x="1665" y="1117"/>
                    <a:pt x="2593" y="1292"/>
                  </a:cubicBezTo>
                  <a:cubicBezTo>
                    <a:pt x="2600" y="1294"/>
                    <a:pt x="2608" y="1295"/>
                    <a:pt x="2615" y="1295"/>
                  </a:cubicBezTo>
                  <a:cubicBezTo>
                    <a:pt x="2700" y="1295"/>
                    <a:pt x="2735" y="1167"/>
                    <a:pt x="2643" y="1167"/>
                  </a:cubicBezTo>
                  <a:cubicBezTo>
                    <a:pt x="1741" y="966"/>
                    <a:pt x="888" y="590"/>
                    <a:pt x="162" y="14"/>
                  </a:cubicBezTo>
                  <a:cubicBezTo>
                    <a:pt x="147" y="4"/>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6086;p72">
              <a:extLst>
                <a:ext uri="{FF2B5EF4-FFF2-40B4-BE49-F238E27FC236}">
                  <a16:creationId xmlns:a16="http://schemas.microsoft.com/office/drawing/2014/main" id="{1DAEF917-77EB-4FD8-5DD5-664D391D5200}"/>
                </a:ext>
              </a:extLst>
            </p:cNvPr>
            <p:cNvSpPr/>
            <p:nvPr/>
          </p:nvSpPr>
          <p:spPr>
            <a:xfrm>
              <a:off x="7150162" y="1586018"/>
              <a:ext cx="76710" cy="11673"/>
            </a:xfrm>
            <a:custGeom>
              <a:avLst/>
              <a:gdLst/>
              <a:ahLst/>
              <a:cxnLst/>
              <a:rect l="l" t="t" r="r" b="b"/>
              <a:pathLst>
                <a:path w="1472" h="224" extrusionOk="0">
                  <a:moveTo>
                    <a:pt x="636" y="0"/>
                  </a:moveTo>
                  <a:cubicBezTo>
                    <a:pt x="458" y="0"/>
                    <a:pt x="279" y="14"/>
                    <a:pt x="101" y="46"/>
                  </a:cubicBezTo>
                  <a:cubicBezTo>
                    <a:pt x="1" y="71"/>
                    <a:pt x="51" y="196"/>
                    <a:pt x="126" y="196"/>
                  </a:cubicBezTo>
                  <a:cubicBezTo>
                    <a:pt x="294" y="164"/>
                    <a:pt x="466" y="151"/>
                    <a:pt x="639" y="151"/>
                  </a:cubicBezTo>
                  <a:cubicBezTo>
                    <a:pt x="880" y="151"/>
                    <a:pt x="1121" y="177"/>
                    <a:pt x="1354" y="221"/>
                  </a:cubicBezTo>
                  <a:cubicBezTo>
                    <a:pt x="1360" y="223"/>
                    <a:pt x="1365" y="224"/>
                    <a:pt x="1371" y="224"/>
                  </a:cubicBezTo>
                  <a:cubicBezTo>
                    <a:pt x="1436" y="224"/>
                    <a:pt x="1472" y="94"/>
                    <a:pt x="1379" y="71"/>
                  </a:cubicBezTo>
                  <a:cubicBezTo>
                    <a:pt x="1132" y="27"/>
                    <a:pt x="884" y="0"/>
                    <a:pt x="63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6087;p72">
              <a:extLst>
                <a:ext uri="{FF2B5EF4-FFF2-40B4-BE49-F238E27FC236}">
                  <a16:creationId xmlns:a16="http://schemas.microsoft.com/office/drawing/2014/main" id="{2203FF51-7278-FCBD-B34D-E115AA38137E}"/>
                </a:ext>
              </a:extLst>
            </p:cNvPr>
            <p:cNvSpPr/>
            <p:nvPr/>
          </p:nvSpPr>
          <p:spPr>
            <a:xfrm>
              <a:off x="7346101" y="1630157"/>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6088;p72">
              <a:extLst>
                <a:ext uri="{FF2B5EF4-FFF2-40B4-BE49-F238E27FC236}">
                  <a16:creationId xmlns:a16="http://schemas.microsoft.com/office/drawing/2014/main" id="{AC4D1665-8ACD-E8F7-0D54-7DA0DB82B1CE}"/>
                </a:ext>
              </a:extLst>
            </p:cNvPr>
            <p:cNvSpPr/>
            <p:nvPr/>
          </p:nvSpPr>
          <p:spPr>
            <a:xfrm>
              <a:off x="7538079" y="1673253"/>
              <a:ext cx="13080" cy="24076"/>
            </a:xfrm>
            <a:custGeom>
              <a:avLst/>
              <a:gdLst/>
              <a:ahLst/>
              <a:cxnLst/>
              <a:rect l="l" t="t" r="r" b="b"/>
              <a:pathLst>
                <a:path w="251" h="462" extrusionOk="0">
                  <a:moveTo>
                    <a:pt x="176" y="1"/>
                  </a:moveTo>
                  <a:cubicBezTo>
                    <a:pt x="151" y="1"/>
                    <a:pt x="101" y="26"/>
                    <a:pt x="101" y="51"/>
                  </a:cubicBezTo>
                  <a:cubicBezTo>
                    <a:pt x="76" y="151"/>
                    <a:pt x="50" y="276"/>
                    <a:pt x="0" y="377"/>
                  </a:cubicBezTo>
                  <a:cubicBezTo>
                    <a:pt x="0" y="402"/>
                    <a:pt x="25" y="452"/>
                    <a:pt x="50" y="452"/>
                  </a:cubicBezTo>
                  <a:cubicBezTo>
                    <a:pt x="64" y="459"/>
                    <a:pt x="77" y="462"/>
                    <a:pt x="90" y="462"/>
                  </a:cubicBezTo>
                  <a:cubicBezTo>
                    <a:pt x="124" y="462"/>
                    <a:pt x="151" y="438"/>
                    <a:pt x="151" y="402"/>
                  </a:cubicBezTo>
                  <a:cubicBezTo>
                    <a:pt x="176" y="301"/>
                    <a:pt x="201" y="201"/>
                    <a:pt x="226" y="101"/>
                  </a:cubicBezTo>
                  <a:cubicBezTo>
                    <a:pt x="251" y="51"/>
                    <a:pt x="226"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6089;p72">
              <a:extLst>
                <a:ext uri="{FF2B5EF4-FFF2-40B4-BE49-F238E27FC236}">
                  <a16:creationId xmlns:a16="http://schemas.microsoft.com/office/drawing/2014/main" id="{5DA5B90A-E1CE-46BB-D6F3-E21E1087F5DA}"/>
                </a:ext>
              </a:extLst>
            </p:cNvPr>
            <p:cNvSpPr/>
            <p:nvPr/>
          </p:nvSpPr>
          <p:spPr>
            <a:xfrm>
              <a:off x="7557673" y="1674556"/>
              <a:ext cx="9172" cy="22617"/>
            </a:xfrm>
            <a:custGeom>
              <a:avLst/>
              <a:gdLst/>
              <a:ahLst/>
              <a:cxnLst/>
              <a:rect l="l" t="t" r="r" b="b"/>
              <a:pathLst>
                <a:path w="176" h="434" extrusionOk="0">
                  <a:moveTo>
                    <a:pt x="101" y="1"/>
                  </a:moveTo>
                  <a:cubicBezTo>
                    <a:pt x="75" y="1"/>
                    <a:pt x="50" y="26"/>
                    <a:pt x="25" y="76"/>
                  </a:cubicBezTo>
                  <a:lnTo>
                    <a:pt x="0" y="377"/>
                  </a:lnTo>
                  <a:cubicBezTo>
                    <a:pt x="0" y="397"/>
                    <a:pt x="33" y="434"/>
                    <a:pt x="59" y="434"/>
                  </a:cubicBezTo>
                  <a:cubicBezTo>
                    <a:pt x="65" y="434"/>
                    <a:pt x="71" y="432"/>
                    <a:pt x="75" y="427"/>
                  </a:cubicBezTo>
                  <a:cubicBezTo>
                    <a:pt x="126" y="427"/>
                    <a:pt x="151" y="402"/>
                    <a:pt x="151" y="377"/>
                  </a:cubicBezTo>
                  <a:cubicBezTo>
                    <a:pt x="151" y="276"/>
                    <a:pt x="176" y="176"/>
                    <a:pt x="176" y="76"/>
                  </a:cubicBezTo>
                  <a:cubicBezTo>
                    <a:pt x="176" y="26"/>
                    <a:pt x="15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6090;p72">
              <a:extLst>
                <a:ext uri="{FF2B5EF4-FFF2-40B4-BE49-F238E27FC236}">
                  <a16:creationId xmlns:a16="http://schemas.microsoft.com/office/drawing/2014/main" id="{8531084E-02F7-420E-EA45-B6A594296007}"/>
                </a:ext>
              </a:extLst>
            </p:cNvPr>
            <p:cNvSpPr/>
            <p:nvPr/>
          </p:nvSpPr>
          <p:spPr>
            <a:xfrm>
              <a:off x="7090077" y="1628854"/>
              <a:ext cx="22252" cy="10527"/>
            </a:xfrm>
            <a:custGeom>
              <a:avLst/>
              <a:gdLst/>
              <a:ahLst/>
              <a:cxnLst/>
              <a:rect l="l" t="t" r="r" b="b"/>
              <a:pathLst>
                <a:path w="427" h="202" extrusionOk="0">
                  <a:moveTo>
                    <a:pt x="327" y="1"/>
                  </a:moveTo>
                  <a:cubicBezTo>
                    <a:pt x="226" y="26"/>
                    <a:pt x="151" y="51"/>
                    <a:pt x="51" y="76"/>
                  </a:cubicBezTo>
                  <a:cubicBezTo>
                    <a:pt x="26" y="76"/>
                    <a:pt x="1" y="126"/>
                    <a:pt x="1" y="151"/>
                  </a:cubicBezTo>
                  <a:cubicBezTo>
                    <a:pt x="26" y="201"/>
                    <a:pt x="51" y="201"/>
                    <a:pt x="101" y="201"/>
                  </a:cubicBezTo>
                  <a:cubicBezTo>
                    <a:pt x="176" y="176"/>
                    <a:pt x="276" y="151"/>
                    <a:pt x="352" y="151"/>
                  </a:cubicBezTo>
                  <a:cubicBezTo>
                    <a:pt x="402" y="126"/>
                    <a:pt x="427" y="101"/>
                    <a:pt x="402" y="51"/>
                  </a:cubicBezTo>
                  <a:cubicBezTo>
                    <a:pt x="402" y="26"/>
                    <a:pt x="352" y="1"/>
                    <a:pt x="3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6091;p72">
              <a:extLst>
                <a:ext uri="{FF2B5EF4-FFF2-40B4-BE49-F238E27FC236}">
                  <a16:creationId xmlns:a16="http://schemas.microsoft.com/office/drawing/2014/main" id="{0290E505-DBE0-3D9A-C9EC-E281FE87DEFB}"/>
                </a:ext>
              </a:extLst>
            </p:cNvPr>
            <p:cNvSpPr/>
            <p:nvPr/>
          </p:nvSpPr>
          <p:spPr>
            <a:xfrm>
              <a:off x="7513899" y="1521140"/>
              <a:ext cx="83641" cy="79107"/>
            </a:xfrm>
            <a:custGeom>
              <a:avLst/>
              <a:gdLst/>
              <a:ahLst/>
              <a:cxnLst/>
              <a:rect l="l" t="t" r="r" b="b"/>
              <a:pathLst>
                <a:path w="1605" h="1518" extrusionOk="0">
                  <a:moveTo>
                    <a:pt x="103" y="1"/>
                  </a:moveTo>
                  <a:cubicBezTo>
                    <a:pt x="43" y="1"/>
                    <a:pt x="0" y="96"/>
                    <a:pt x="63" y="138"/>
                  </a:cubicBezTo>
                  <a:cubicBezTo>
                    <a:pt x="590" y="539"/>
                    <a:pt x="1066" y="990"/>
                    <a:pt x="1442" y="1491"/>
                  </a:cubicBezTo>
                  <a:cubicBezTo>
                    <a:pt x="1461" y="1510"/>
                    <a:pt x="1481" y="1518"/>
                    <a:pt x="1500" y="1518"/>
                  </a:cubicBezTo>
                  <a:cubicBezTo>
                    <a:pt x="1558" y="1518"/>
                    <a:pt x="1605" y="1447"/>
                    <a:pt x="1567" y="1391"/>
                  </a:cubicBezTo>
                  <a:cubicBezTo>
                    <a:pt x="1141" y="890"/>
                    <a:pt x="665" y="413"/>
                    <a:pt x="139" y="12"/>
                  </a:cubicBezTo>
                  <a:cubicBezTo>
                    <a:pt x="126" y="4"/>
                    <a:pt x="114" y="1"/>
                    <a:pt x="1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6092;p72">
              <a:extLst>
                <a:ext uri="{FF2B5EF4-FFF2-40B4-BE49-F238E27FC236}">
                  <a16:creationId xmlns:a16="http://schemas.microsoft.com/office/drawing/2014/main" id="{9F0456FB-4864-DF88-2A6D-5695F34B8611}"/>
                </a:ext>
              </a:extLst>
            </p:cNvPr>
            <p:cNvSpPr/>
            <p:nvPr/>
          </p:nvSpPr>
          <p:spPr>
            <a:xfrm>
              <a:off x="7523696" y="1833912"/>
              <a:ext cx="24858" cy="9172"/>
            </a:xfrm>
            <a:custGeom>
              <a:avLst/>
              <a:gdLst/>
              <a:ahLst/>
              <a:cxnLst/>
              <a:rect l="l" t="t" r="r" b="b"/>
              <a:pathLst>
                <a:path w="477" h="176" extrusionOk="0">
                  <a:moveTo>
                    <a:pt x="427" y="0"/>
                  </a:moveTo>
                  <a:cubicBezTo>
                    <a:pt x="301" y="0"/>
                    <a:pt x="176" y="0"/>
                    <a:pt x="76" y="25"/>
                  </a:cubicBezTo>
                  <a:cubicBezTo>
                    <a:pt x="26" y="25"/>
                    <a:pt x="1" y="51"/>
                    <a:pt x="1" y="101"/>
                  </a:cubicBezTo>
                  <a:cubicBezTo>
                    <a:pt x="1" y="126"/>
                    <a:pt x="26" y="176"/>
                    <a:pt x="76" y="176"/>
                  </a:cubicBezTo>
                  <a:cubicBezTo>
                    <a:pt x="176" y="151"/>
                    <a:pt x="301" y="151"/>
                    <a:pt x="427" y="126"/>
                  </a:cubicBezTo>
                  <a:cubicBezTo>
                    <a:pt x="452" y="126"/>
                    <a:pt x="477" y="101"/>
                    <a:pt x="477" y="76"/>
                  </a:cubicBezTo>
                  <a:cubicBezTo>
                    <a:pt x="477" y="25"/>
                    <a:pt x="452" y="0"/>
                    <a:pt x="4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6093;p72">
              <a:extLst>
                <a:ext uri="{FF2B5EF4-FFF2-40B4-BE49-F238E27FC236}">
                  <a16:creationId xmlns:a16="http://schemas.microsoft.com/office/drawing/2014/main" id="{E827A25C-D111-7CE0-45B4-D9EBCA1A7F78}"/>
                </a:ext>
              </a:extLst>
            </p:cNvPr>
            <p:cNvSpPr/>
            <p:nvPr/>
          </p:nvSpPr>
          <p:spPr>
            <a:xfrm>
              <a:off x="7310821" y="1830733"/>
              <a:ext cx="45755" cy="22825"/>
            </a:xfrm>
            <a:custGeom>
              <a:avLst/>
              <a:gdLst/>
              <a:ahLst/>
              <a:cxnLst/>
              <a:rect l="l" t="t" r="r" b="b"/>
              <a:pathLst>
                <a:path w="878" h="438" extrusionOk="0">
                  <a:moveTo>
                    <a:pt x="83" y="1"/>
                  </a:moveTo>
                  <a:cubicBezTo>
                    <a:pt x="51" y="1"/>
                    <a:pt x="25" y="19"/>
                    <a:pt x="25" y="36"/>
                  </a:cubicBezTo>
                  <a:cubicBezTo>
                    <a:pt x="0" y="86"/>
                    <a:pt x="0" y="112"/>
                    <a:pt x="51" y="137"/>
                  </a:cubicBezTo>
                  <a:cubicBezTo>
                    <a:pt x="276" y="312"/>
                    <a:pt x="527" y="412"/>
                    <a:pt x="802" y="437"/>
                  </a:cubicBezTo>
                  <a:cubicBezTo>
                    <a:pt x="853" y="437"/>
                    <a:pt x="878" y="387"/>
                    <a:pt x="878" y="362"/>
                  </a:cubicBezTo>
                  <a:cubicBezTo>
                    <a:pt x="878" y="312"/>
                    <a:pt x="853" y="287"/>
                    <a:pt x="802" y="287"/>
                  </a:cubicBezTo>
                  <a:cubicBezTo>
                    <a:pt x="552" y="262"/>
                    <a:pt x="326" y="162"/>
                    <a:pt x="126" y="11"/>
                  </a:cubicBezTo>
                  <a:cubicBezTo>
                    <a:pt x="111" y="4"/>
                    <a:pt x="96" y="1"/>
                    <a:pt x="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6094;p72">
              <a:extLst>
                <a:ext uri="{FF2B5EF4-FFF2-40B4-BE49-F238E27FC236}">
                  <a16:creationId xmlns:a16="http://schemas.microsoft.com/office/drawing/2014/main" id="{BFEE1B02-5D6F-9A09-3211-7D934FA2B030}"/>
                </a:ext>
              </a:extLst>
            </p:cNvPr>
            <p:cNvSpPr/>
            <p:nvPr/>
          </p:nvSpPr>
          <p:spPr>
            <a:xfrm>
              <a:off x="6943800" y="1833182"/>
              <a:ext cx="50236" cy="73583"/>
            </a:xfrm>
            <a:custGeom>
              <a:avLst/>
              <a:gdLst/>
              <a:ahLst/>
              <a:cxnLst/>
              <a:rect l="l" t="t" r="r" b="b"/>
              <a:pathLst>
                <a:path w="964" h="1412" extrusionOk="0">
                  <a:moveTo>
                    <a:pt x="847" y="1"/>
                  </a:moveTo>
                  <a:cubicBezTo>
                    <a:pt x="832" y="1"/>
                    <a:pt x="817" y="5"/>
                    <a:pt x="803" y="14"/>
                  </a:cubicBezTo>
                  <a:cubicBezTo>
                    <a:pt x="402" y="340"/>
                    <a:pt x="101" y="816"/>
                    <a:pt x="1" y="1318"/>
                  </a:cubicBezTo>
                  <a:cubicBezTo>
                    <a:pt x="1" y="1378"/>
                    <a:pt x="47" y="1411"/>
                    <a:pt x="89" y="1411"/>
                  </a:cubicBezTo>
                  <a:cubicBezTo>
                    <a:pt x="116" y="1411"/>
                    <a:pt x="141" y="1397"/>
                    <a:pt x="151" y="1368"/>
                  </a:cubicBezTo>
                  <a:cubicBezTo>
                    <a:pt x="251" y="867"/>
                    <a:pt x="527" y="415"/>
                    <a:pt x="903" y="115"/>
                  </a:cubicBezTo>
                  <a:cubicBezTo>
                    <a:pt x="964" y="74"/>
                    <a:pt x="910" y="1"/>
                    <a:pt x="84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6095;p72">
              <a:extLst>
                <a:ext uri="{FF2B5EF4-FFF2-40B4-BE49-F238E27FC236}">
                  <a16:creationId xmlns:a16="http://schemas.microsoft.com/office/drawing/2014/main" id="{FCAE11D7-727A-D45B-0F6E-E02BFA7E5554}"/>
                </a:ext>
              </a:extLst>
            </p:cNvPr>
            <p:cNvSpPr/>
            <p:nvPr/>
          </p:nvSpPr>
          <p:spPr>
            <a:xfrm>
              <a:off x="6926552" y="1827710"/>
              <a:ext cx="24649" cy="54249"/>
            </a:xfrm>
            <a:custGeom>
              <a:avLst/>
              <a:gdLst/>
              <a:ahLst/>
              <a:cxnLst/>
              <a:rect l="l" t="t" r="r" b="b"/>
              <a:pathLst>
                <a:path w="473" h="1041" extrusionOk="0">
                  <a:moveTo>
                    <a:pt x="393" y="0"/>
                  </a:moveTo>
                  <a:cubicBezTo>
                    <a:pt x="367" y="0"/>
                    <a:pt x="342" y="15"/>
                    <a:pt x="332" y="44"/>
                  </a:cubicBezTo>
                  <a:cubicBezTo>
                    <a:pt x="232" y="345"/>
                    <a:pt x="131" y="646"/>
                    <a:pt x="31" y="946"/>
                  </a:cubicBezTo>
                  <a:cubicBezTo>
                    <a:pt x="1" y="1007"/>
                    <a:pt x="44" y="1040"/>
                    <a:pt x="88" y="1040"/>
                  </a:cubicBezTo>
                  <a:cubicBezTo>
                    <a:pt x="117" y="1040"/>
                    <a:pt x="146" y="1026"/>
                    <a:pt x="156" y="997"/>
                  </a:cubicBezTo>
                  <a:cubicBezTo>
                    <a:pt x="257" y="696"/>
                    <a:pt x="357" y="395"/>
                    <a:pt x="457" y="94"/>
                  </a:cubicBezTo>
                  <a:cubicBezTo>
                    <a:pt x="472" y="34"/>
                    <a:pt x="432" y="0"/>
                    <a:pt x="3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6096;p72">
              <a:extLst>
                <a:ext uri="{FF2B5EF4-FFF2-40B4-BE49-F238E27FC236}">
                  <a16:creationId xmlns:a16="http://schemas.microsoft.com/office/drawing/2014/main" id="{EA9A3FFA-589B-2C61-573C-84647B0A7C80}"/>
                </a:ext>
              </a:extLst>
            </p:cNvPr>
            <p:cNvSpPr/>
            <p:nvPr/>
          </p:nvSpPr>
          <p:spPr>
            <a:xfrm>
              <a:off x="6826289" y="1935268"/>
              <a:ext cx="241646" cy="272705"/>
            </a:xfrm>
            <a:custGeom>
              <a:avLst/>
              <a:gdLst/>
              <a:ahLst/>
              <a:cxnLst/>
              <a:rect l="l" t="t" r="r" b="b"/>
              <a:pathLst>
                <a:path w="4637" h="5233" extrusionOk="0">
                  <a:moveTo>
                    <a:pt x="2557" y="0"/>
                  </a:moveTo>
                  <a:cubicBezTo>
                    <a:pt x="1646" y="0"/>
                    <a:pt x="750" y="625"/>
                    <a:pt x="376" y="1489"/>
                  </a:cubicBezTo>
                  <a:cubicBezTo>
                    <a:pt x="0" y="2416"/>
                    <a:pt x="251" y="3544"/>
                    <a:pt x="927" y="4271"/>
                  </a:cubicBezTo>
                  <a:cubicBezTo>
                    <a:pt x="1501" y="4887"/>
                    <a:pt x="2344" y="5233"/>
                    <a:pt x="3182" y="5233"/>
                  </a:cubicBezTo>
                  <a:cubicBezTo>
                    <a:pt x="3334" y="5233"/>
                    <a:pt x="3485" y="5221"/>
                    <a:pt x="3634" y="5198"/>
                  </a:cubicBezTo>
                  <a:lnTo>
                    <a:pt x="4637" y="2015"/>
                  </a:lnTo>
                  <a:cubicBezTo>
                    <a:pt x="4612" y="1013"/>
                    <a:pt x="3760" y="136"/>
                    <a:pt x="2757" y="10"/>
                  </a:cubicBezTo>
                  <a:cubicBezTo>
                    <a:pt x="2690" y="3"/>
                    <a:pt x="2624" y="0"/>
                    <a:pt x="2557"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6097;p72">
              <a:extLst>
                <a:ext uri="{FF2B5EF4-FFF2-40B4-BE49-F238E27FC236}">
                  <a16:creationId xmlns:a16="http://schemas.microsoft.com/office/drawing/2014/main" id="{428DC692-59D3-1DB7-BDB4-3405D807FC30}"/>
                </a:ext>
              </a:extLst>
            </p:cNvPr>
            <p:cNvSpPr/>
            <p:nvPr/>
          </p:nvSpPr>
          <p:spPr>
            <a:xfrm>
              <a:off x="6831500" y="1932141"/>
              <a:ext cx="240343" cy="279531"/>
            </a:xfrm>
            <a:custGeom>
              <a:avLst/>
              <a:gdLst/>
              <a:ahLst/>
              <a:cxnLst/>
              <a:rect l="l" t="t" r="r" b="b"/>
              <a:pathLst>
                <a:path w="4612" h="5364" extrusionOk="0">
                  <a:moveTo>
                    <a:pt x="2441" y="1"/>
                  </a:moveTo>
                  <a:cubicBezTo>
                    <a:pt x="2015" y="1"/>
                    <a:pt x="1591" y="123"/>
                    <a:pt x="1228" y="346"/>
                  </a:cubicBezTo>
                  <a:cubicBezTo>
                    <a:pt x="527" y="772"/>
                    <a:pt x="101" y="1499"/>
                    <a:pt x="50" y="2326"/>
                  </a:cubicBezTo>
                  <a:cubicBezTo>
                    <a:pt x="0" y="3153"/>
                    <a:pt x="326" y="3980"/>
                    <a:pt x="928" y="4557"/>
                  </a:cubicBezTo>
                  <a:cubicBezTo>
                    <a:pt x="1519" y="5084"/>
                    <a:pt x="2305" y="5363"/>
                    <a:pt x="3093" y="5363"/>
                  </a:cubicBezTo>
                  <a:cubicBezTo>
                    <a:pt x="3240" y="5363"/>
                    <a:pt x="3388" y="5353"/>
                    <a:pt x="3534" y="5333"/>
                  </a:cubicBezTo>
                  <a:cubicBezTo>
                    <a:pt x="3627" y="5333"/>
                    <a:pt x="3634" y="5205"/>
                    <a:pt x="3556" y="5205"/>
                  </a:cubicBezTo>
                  <a:cubicBezTo>
                    <a:pt x="3549" y="5205"/>
                    <a:pt x="3542" y="5206"/>
                    <a:pt x="3534" y="5208"/>
                  </a:cubicBezTo>
                  <a:cubicBezTo>
                    <a:pt x="3403" y="5225"/>
                    <a:pt x="3270" y="5233"/>
                    <a:pt x="3137" y="5233"/>
                  </a:cubicBezTo>
                  <a:cubicBezTo>
                    <a:pt x="2483" y="5233"/>
                    <a:pt x="1824" y="5032"/>
                    <a:pt x="1304" y="4657"/>
                  </a:cubicBezTo>
                  <a:cubicBezTo>
                    <a:pt x="652" y="4206"/>
                    <a:pt x="251" y="3454"/>
                    <a:pt x="201" y="2677"/>
                  </a:cubicBezTo>
                  <a:cubicBezTo>
                    <a:pt x="126" y="1925"/>
                    <a:pt x="426" y="1173"/>
                    <a:pt x="1028" y="672"/>
                  </a:cubicBezTo>
                  <a:cubicBezTo>
                    <a:pt x="1417" y="336"/>
                    <a:pt x="1930" y="137"/>
                    <a:pt x="2446" y="137"/>
                  </a:cubicBezTo>
                  <a:cubicBezTo>
                    <a:pt x="2661" y="137"/>
                    <a:pt x="2876" y="172"/>
                    <a:pt x="3083" y="246"/>
                  </a:cubicBezTo>
                  <a:cubicBezTo>
                    <a:pt x="3860" y="521"/>
                    <a:pt x="4436" y="1248"/>
                    <a:pt x="4462" y="2075"/>
                  </a:cubicBezTo>
                  <a:cubicBezTo>
                    <a:pt x="4462" y="2116"/>
                    <a:pt x="4505" y="2141"/>
                    <a:pt x="4545" y="2141"/>
                  </a:cubicBezTo>
                  <a:cubicBezTo>
                    <a:pt x="4579" y="2141"/>
                    <a:pt x="4612" y="2122"/>
                    <a:pt x="4612" y="2075"/>
                  </a:cubicBezTo>
                  <a:cubicBezTo>
                    <a:pt x="4587" y="1298"/>
                    <a:pt x="4111" y="597"/>
                    <a:pt x="3434" y="246"/>
                  </a:cubicBezTo>
                  <a:cubicBezTo>
                    <a:pt x="3122" y="79"/>
                    <a:pt x="2781" y="1"/>
                    <a:pt x="244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6098;p72">
              <a:extLst>
                <a:ext uri="{FF2B5EF4-FFF2-40B4-BE49-F238E27FC236}">
                  <a16:creationId xmlns:a16="http://schemas.microsoft.com/office/drawing/2014/main" id="{97D0D47B-CC35-533C-A8F5-3A416FBFECF6}"/>
                </a:ext>
              </a:extLst>
            </p:cNvPr>
            <p:cNvSpPr/>
            <p:nvPr/>
          </p:nvSpPr>
          <p:spPr>
            <a:xfrm>
              <a:off x="6866780" y="1970235"/>
              <a:ext cx="167229" cy="94897"/>
            </a:xfrm>
            <a:custGeom>
              <a:avLst/>
              <a:gdLst/>
              <a:ahLst/>
              <a:cxnLst/>
              <a:rect l="l" t="t" r="r" b="b"/>
              <a:pathLst>
                <a:path w="3209" h="1821" extrusionOk="0">
                  <a:moveTo>
                    <a:pt x="1746" y="0"/>
                  </a:moveTo>
                  <a:cubicBezTo>
                    <a:pt x="1208" y="0"/>
                    <a:pt x="679" y="267"/>
                    <a:pt x="351" y="718"/>
                  </a:cubicBezTo>
                  <a:cubicBezTo>
                    <a:pt x="150" y="1018"/>
                    <a:pt x="25" y="1369"/>
                    <a:pt x="0" y="1745"/>
                  </a:cubicBezTo>
                  <a:cubicBezTo>
                    <a:pt x="0" y="1795"/>
                    <a:pt x="38" y="1820"/>
                    <a:pt x="75" y="1820"/>
                  </a:cubicBezTo>
                  <a:cubicBezTo>
                    <a:pt x="113" y="1820"/>
                    <a:pt x="150" y="1795"/>
                    <a:pt x="150" y="1745"/>
                  </a:cubicBezTo>
                  <a:cubicBezTo>
                    <a:pt x="175" y="1144"/>
                    <a:pt x="501" y="567"/>
                    <a:pt x="1053" y="292"/>
                  </a:cubicBezTo>
                  <a:cubicBezTo>
                    <a:pt x="1259" y="194"/>
                    <a:pt x="1487" y="142"/>
                    <a:pt x="1715" y="142"/>
                  </a:cubicBezTo>
                  <a:cubicBezTo>
                    <a:pt x="2070" y="142"/>
                    <a:pt x="2422" y="268"/>
                    <a:pt x="2682" y="542"/>
                  </a:cubicBezTo>
                  <a:cubicBezTo>
                    <a:pt x="2907" y="768"/>
                    <a:pt x="3058" y="1069"/>
                    <a:pt x="3058" y="1369"/>
                  </a:cubicBezTo>
                  <a:cubicBezTo>
                    <a:pt x="3058" y="1419"/>
                    <a:pt x="3095" y="1445"/>
                    <a:pt x="3133" y="1445"/>
                  </a:cubicBezTo>
                  <a:cubicBezTo>
                    <a:pt x="3170" y="1445"/>
                    <a:pt x="3208" y="1419"/>
                    <a:pt x="3208" y="1369"/>
                  </a:cubicBezTo>
                  <a:cubicBezTo>
                    <a:pt x="3183" y="743"/>
                    <a:pt x="2707" y="191"/>
                    <a:pt x="2105" y="41"/>
                  </a:cubicBezTo>
                  <a:cubicBezTo>
                    <a:pt x="1987" y="14"/>
                    <a:pt x="1866" y="0"/>
                    <a:pt x="174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6099;p72">
              <a:extLst>
                <a:ext uri="{FF2B5EF4-FFF2-40B4-BE49-F238E27FC236}">
                  <a16:creationId xmlns:a16="http://schemas.microsoft.com/office/drawing/2014/main" id="{265EF4F2-3D9E-17C5-DEFE-51CE45FA36FA}"/>
                </a:ext>
              </a:extLst>
            </p:cNvPr>
            <p:cNvSpPr/>
            <p:nvPr/>
          </p:nvSpPr>
          <p:spPr>
            <a:xfrm>
              <a:off x="6939892" y="1974247"/>
              <a:ext cx="69258" cy="177078"/>
            </a:xfrm>
            <a:custGeom>
              <a:avLst/>
              <a:gdLst/>
              <a:ahLst/>
              <a:cxnLst/>
              <a:rect l="l" t="t" r="r" b="b"/>
              <a:pathLst>
                <a:path w="1329" h="3398" extrusionOk="0">
                  <a:moveTo>
                    <a:pt x="797" y="0"/>
                  </a:moveTo>
                  <a:cubicBezTo>
                    <a:pt x="782" y="0"/>
                    <a:pt x="767" y="5"/>
                    <a:pt x="752" y="14"/>
                  </a:cubicBezTo>
                  <a:cubicBezTo>
                    <a:pt x="377" y="415"/>
                    <a:pt x="126" y="916"/>
                    <a:pt x="51" y="1443"/>
                  </a:cubicBezTo>
                  <a:cubicBezTo>
                    <a:pt x="1" y="1969"/>
                    <a:pt x="101" y="2571"/>
                    <a:pt x="452" y="2972"/>
                  </a:cubicBezTo>
                  <a:cubicBezTo>
                    <a:pt x="652" y="3172"/>
                    <a:pt x="903" y="3348"/>
                    <a:pt x="1204" y="3398"/>
                  </a:cubicBezTo>
                  <a:cubicBezTo>
                    <a:pt x="1279" y="3398"/>
                    <a:pt x="1329" y="3272"/>
                    <a:pt x="1229" y="3247"/>
                  </a:cubicBezTo>
                  <a:cubicBezTo>
                    <a:pt x="577" y="3122"/>
                    <a:pt x="201" y="2470"/>
                    <a:pt x="176" y="1844"/>
                  </a:cubicBezTo>
                  <a:cubicBezTo>
                    <a:pt x="151" y="1217"/>
                    <a:pt x="427" y="591"/>
                    <a:pt x="853" y="114"/>
                  </a:cubicBezTo>
                  <a:cubicBezTo>
                    <a:pt x="914" y="74"/>
                    <a:pt x="860" y="0"/>
                    <a:pt x="7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6100;p72">
              <a:extLst>
                <a:ext uri="{FF2B5EF4-FFF2-40B4-BE49-F238E27FC236}">
                  <a16:creationId xmlns:a16="http://schemas.microsoft.com/office/drawing/2014/main" id="{16F7626C-5FA2-8463-3A75-5ACDA8D80EAC}"/>
                </a:ext>
              </a:extLst>
            </p:cNvPr>
            <p:cNvSpPr/>
            <p:nvPr/>
          </p:nvSpPr>
          <p:spPr>
            <a:xfrm>
              <a:off x="6885436" y="2116980"/>
              <a:ext cx="51904" cy="48256"/>
            </a:xfrm>
            <a:custGeom>
              <a:avLst/>
              <a:gdLst/>
              <a:ahLst/>
              <a:cxnLst/>
              <a:rect l="l" t="t" r="r" b="b"/>
              <a:pathLst>
                <a:path w="996" h="926" extrusionOk="0">
                  <a:moveTo>
                    <a:pt x="102" y="1"/>
                  </a:moveTo>
                  <a:cubicBezTo>
                    <a:pt x="58" y="1"/>
                    <a:pt x="0" y="54"/>
                    <a:pt x="18" y="107"/>
                  </a:cubicBezTo>
                  <a:cubicBezTo>
                    <a:pt x="218" y="458"/>
                    <a:pt x="519" y="759"/>
                    <a:pt x="895" y="909"/>
                  </a:cubicBezTo>
                  <a:cubicBezTo>
                    <a:pt x="906" y="920"/>
                    <a:pt x="920" y="926"/>
                    <a:pt x="936" y="926"/>
                  </a:cubicBezTo>
                  <a:cubicBezTo>
                    <a:pt x="957" y="926"/>
                    <a:pt x="981" y="914"/>
                    <a:pt x="995" y="884"/>
                  </a:cubicBezTo>
                  <a:cubicBezTo>
                    <a:pt x="995" y="859"/>
                    <a:pt x="995" y="809"/>
                    <a:pt x="970" y="784"/>
                  </a:cubicBezTo>
                  <a:cubicBezTo>
                    <a:pt x="619" y="634"/>
                    <a:pt x="319" y="383"/>
                    <a:pt x="143" y="32"/>
                  </a:cubicBezTo>
                  <a:cubicBezTo>
                    <a:pt x="136" y="10"/>
                    <a:pt x="120" y="1"/>
                    <a:pt x="1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6101;p72">
              <a:extLst>
                <a:ext uri="{FF2B5EF4-FFF2-40B4-BE49-F238E27FC236}">
                  <a16:creationId xmlns:a16="http://schemas.microsoft.com/office/drawing/2014/main" id="{3A341A74-28CD-622C-982A-2D08A8617D01}"/>
                </a:ext>
              </a:extLst>
            </p:cNvPr>
            <p:cNvSpPr/>
            <p:nvPr/>
          </p:nvSpPr>
          <p:spPr>
            <a:xfrm>
              <a:off x="6869385" y="2084671"/>
              <a:ext cx="9172" cy="7869"/>
            </a:xfrm>
            <a:custGeom>
              <a:avLst/>
              <a:gdLst/>
              <a:ahLst/>
              <a:cxnLst/>
              <a:rect l="l" t="t" r="r" b="b"/>
              <a:pathLst>
                <a:path w="176" h="151" extrusionOk="0">
                  <a:moveTo>
                    <a:pt x="50" y="0"/>
                  </a:moveTo>
                  <a:cubicBezTo>
                    <a:pt x="25" y="0"/>
                    <a:pt x="25" y="25"/>
                    <a:pt x="25" y="25"/>
                  </a:cubicBezTo>
                  <a:cubicBezTo>
                    <a:pt x="25" y="25"/>
                    <a:pt x="0" y="51"/>
                    <a:pt x="0" y="51"/>
                  </a:cubicBezTo>
                  <a:cubicBezTo>
                    <a:pt x="0" y="51"/>
                    <a:pt x="0" y="76"/>
                    <a:pt x="0" y="76"/>
                  </a:cubicBezTo>
                  <a:cubicBezTo>
                    <a:pt x="0" y="76"/>
                    <a:pt x="0" y="76"/>
                    <a:pt x="0" y="101"/>
                  </a:cubicBezTo>
                  <a:cubicBezTo>
                    <a:pt x="0" y="101"/>
                    <a:pt x="25" y="126"/>
                    <a:pt x="25" y="126"/>
                  </a:cubicBezTo>
                  <a:cubicBezTo>
                    <a:pt x="50" y="151"/>
                    <a:pt x="50" y="151"/>
                    <a:pt x="75" y="151"/>
                  </a:cubicBezTo>
                  <a:lnTo>
                    <a:pt x="151" y="151"/>
                  </a:lnTo>
                  <a:cubicBezTo>
                    <a:pt x="151" y="126"/>
                    <a:pt x="151" y="126"/>
                    <a:pt x="151" y="126"/>
                  </a:cubicBezTo>
                  <a:cubicBezTo>
                    <a:pt x="176" y="126"/>
                    <a:pt x="176" y="101"/>
                    <a:pt x="176" y="101"/>
                  </a:cubicBezTo>
                  <a:cubicBezTo>
                    <a:pt x="176" y="101"/>
                    <a:pt x="176" y="76"/>
                    <a:pt x="176" y="76"/>
                  </a:cubicBezTo>
                  <a:cubicBezTo>
                    <a:pt x="176" y="76"/>
                    <a:pt x="176" y="51"/>
                    <a:pt x="176" y="51"/>
                  </a:cubicBezTo>
                  <a:cubicBezTo>
                    <a:pt x="176" y="51"/>
                    <a:pt x="176" y="25"/>
                    <a:pt x="151" y="25"/>
                  </a:cubicBezTo>
                  <a:cubicBezTo>
                    <a:pt x="151" y="25"/>
                    <a:pt x="151" y="25"/>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6102;p72">
              <a:extLst>
                <a:ext uri="{FF2B5EF4-FFF2-40B4-BE49-F238E27FC236}">
                  <a16:creationId xmlns:a16="http://schemas.microsoft.com/office/drawing/2014/main" id="{DB8BDB17-9FBE-A3BC-6A07-45C8A09EAA7A}"/>
                </a:ext>
              </a:extLst>
            </p:cNvPr>
            <p:cNvSpPr/>
            <p:nvPr/>
          </p:nvSpPr>
          <p:spPr>
            <a:xfrm>
              <a:off x="6973869" y="2051059"/>
              <a:ext cx="30069" cy="25483"/>
            </a:xfrm>
            <a:custGeom>
              <a:avLst/>
              <a:gdLst/>
              <a:ahLst/>
              <a:cxnLst/>
              <a:rect l="l" t="t" r="r" b="b"/>
              <a:pathLst>
                <a:path w="577" h="489" extrusionOk="0">
                  <a:moveTo>
                    <a:pt x="501" y="0"/>
                  </a:moveTo>
                  <a:cubicBezTo>
                    <a:pt x="483" y="0"/>
                    <a:pt x="464" y="6"/>
                    <a:pt x="451" y="19"/>
                  </a:cubicBezTo>
                  <a:cubicBezTo>
                    <a:pt x="326" y="144"/>
                    <a:pt x="176" y="244"/>
                    <a:pt x="25" y="370"/>
                  </a:cubicBezTo>
                  <a:cubicBezTo>
                    <a:pt x="0" y="395"/>
                    <a:pt x="0" y="445"/>
                    <a:pt x="25" y="470"/>
                  </a:cubicBezTo>
                  <a:cubicBezTo>
                    <a:pt x="50" y="483"/>
                    <a:pt x="69" y="489"/>
                    <a:pt x="88" y="489"/>
                  </a:cubicBezTo>
                  <a:cubicBezTo>
                    <a:pt x="107" y="489"/>
                    <a:pt x="126" y="483"/>
                    <a:pt x="151" y="470"/>
                  </a:cubicBezTo>
                  <a:cubicBezTo>
                    <a:pt x="276" y="345"/>
                    <a:pt x="426" y="244"/>
                    <a:pt x="552" y="119"/>
                  </a:cubicBezTo>
                  <a:cubicBezTo>
                    <a:pt x="577" y="94"/>
                    <a:pt x="577" y="44"/>
                    <a:pt x="552" y="19"/>
                  </a:cubicBezTo>
                  <a:cubicBezTo>
                    <a:pt x="539" y="6"/>
                    <a:pt x="520" y="0"/>
                    <a:pt x="5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6103;p72">
              <a:extLst>
                <a:ext uri="{FF2B5EF4-FFF2-40B4-BE49-F238E27FC236}">
                  <a16:creationId xmlns:a16="http://schemas.microsoft.com/office/drawing/2014/main" id="{BCC8D3A9-F730-E8C1-76F5-D6BF56D0C7E0}"/>
                </a:ext>
              </a:extLst>
            </p:cNvPr>
            <p:cNvSpPr/>
            <p:nvPr/>
          </p:nvSpPr>
          <p:spPr>
            <a:xfrm>
              <a:off x="6981685" y="2063253"/>
              <a:ext cx="35332" cy="28662"/>
            </a:xfrm>
            <a:custGeom>
              <a:avLst/>
              <a:gdLst/>
              <a:ahLst/>
              <a:cxnLst/>
              <a:rect l="l" t="t" r="r" b="b"/>
              <a:pathLst>
                <a:path w="678" h="550" extrusionOk="0">
                  <a:moveTo>
                    <a:pt x="579" y="0"/>
                  </a:moveTo>
                  <a:cubicBezTo>
                    <a:pt x="569" y="0"/>
                    <a:pt x="559" y="3"/>
                    <a:pt x="552" y="10"/>
                  </a:cubicBezTo>
                  <a:cubicBezTo>
                    <a:pt x="377" y="136"/>
                    <a:pt x="201" y="261"/>
                    <a:pt x="51" y="411"/>
                  </a:cubicBezTo>
                  <a:cubicBezTo>
                    <a:pt x="1" y="436"/>
                    <a:pt x="1" y="487"/>
                    <a:pt x="51" y="512"/>
                  </a:cubicBezTo>
                  <a:cubicBezTo>
                    <a:pt x="63" y="537"/>
                    <a:pt x="76" y="549"/>
                    <a:pt x="91" y="549"/>
                  </a:cubicBezTo>
                  <a:cubicBezTo>
                    <a:pt x="107" y="549"/>
                    <a:pt x="126" y="537"/>
                    <a:pt x="151" y="512"/>
                  </a:cubicBezTo>
                  <a:cubicBezTo>
                    <a:pt x="301" y="386"/>
                    <a:pt x="452" y="236"/>
                    <a:pt x="627" y="136"/>
                  </a:cubicBezTo>
                  <a:cubicBezTo>
                    <a:pt x="652" y="111"/>
                    <a:pt x="677" y="61"/>
                    <a:pt x="652" y="35"/>
                  </a:cubicBezTo>
                  <a:cubicBezTo>
                    <a:pt x="634" y="18"/>
                    <a:pt x="604" y="0"/>
                    <a:pt x="5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6104;p72">
              <a:extLst>
                <a:ext uri="{FF2B5EF4-FFF2-40B4-BE49-F238E27FC236}">
                  <a16:creationId xmlns:a16="http://schemas.microsoft.com/office/drawing/2014/main" id="{4BB18764-E2B0-C8D3-8D75-2400346D57A2}"/>
                </a:ext>
              </a:extLst>
            </p:cNvPr>
            <p:cNvSpPr/>
            <p:nvPr/>
          </p:nvSpPr>
          <p:spPr>
            <a:xfrm>
              <a:off x="6992160" y="2078470"/>
              <a:ext cx="28766" cy="25535"/>
            </a:xfrm>
            <a:custGeom>
              <a:avLst/>
              <a:gdLst/>
              <a:ahLst/>
              <a:cxnLst/>
              <a:rect l="l" t="t" r="r" b="b"/>
              <a:pathLst>
                <a:path w="552" h="490" extrusionOk="0">
                  <a:moveTo>
                    <a:pt x="461" y="0"/>
                  </a:moveTo>
                  <a:cubicBezTo>
                    <a:pt x="445" y="0"/>
                    <a:pt x="426" y="7"/>
                    <a:pt x="401" y="19"/>
                  </a:cubicBezTo>
                  <a:cubicBezTo>
                    <a:pt x="276" y="144"/>
                    <a:pt x="150" y="245"/>
                    <a:pt x="25" y="370"/>
                  </a:cubicBezTo>
                  <a:cubicBezTo>
                    <a:pt x="0" y="395"/>
                    <a:pt x="0" y="445"/>
                    <a:pt x="25" y="470"/>
                  </a:cubicBezTo>
                  <a:cubicBezTo>
                    <a:pt x="38" y="483"/>
                    <a:pt x="56" y="489"/>
                    <a:pt x="75" y="489"/>
                  </a:cubicBezTo>
                  <a:cubicBezTo>
                    <a:pt x="94" y="489"/>
                    <a:pt x="113" y="483"/>
                    <a:pt x="125" y="470"/>
                  </a:cubicBezTo>
                  <a:cubicBezTo>
                    <a:pt x="251" y="345"/>
                    <a:pt x="376" y="245"/>
                    <a:pt x="501" y="119"/>
                  </a:cubicBezTo>
                  <a:cubicBezTo>
                    <a:pt x="551" y="94"/>
                    <a:pt x="551" y="44"/>
                    <a:pt x="501" y="19"/>
                  </a:cubicBezTo>
                  <a:cubicBezTo>
                    <a:pt x="489" y="7"/>
                    <a:pt x="476" y="0"/>
                    <a:pt x="4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6105;p72">
              <a:extLst>
                <a:ext uri="{FF2B5EF4-FFF2-40B4-BE49-F238E27FC236}">
                  <a16:creationId xmlns:a16="http://schemas.microsoft.com/office/drawing/2014/main" id="{1DADD5DE-2078-94F8-5818-87A53E5B3388}"/>
                </a:ext>
              </a:extLst>
            </p:cNvPr>
            <p:cNvSpPr/>
            <p:nvPr/>
          </p:nvSpPr>
          <p:spPr>
            <a:xfrm>
              <a:off x="6126225" y="2902245"/>
              <a:ext cx="189429" cy="79732"/>
            </a:xfrm>
            <a:custGeom>
              <a:avLst/>
              <a:gdLst/>
              <a:ahLst/>
              <a:cxnLst/>
              <a:rect l="l" t="t" r="r" b="b"/>
              <a:pathLst>
                <a:path w="3635" h="1530" extrusionOk="0">
                  <a:moveTo>
                    <a:pt x="777" y="1"/>
                  </a:moveTo>
                  <a:cubicBezTo>
                    <a:pt x="376" y="1"/>
                    <a:pt x="26" y="301"/>
                    <a:pt x="26" y="728"/>
                  </a:cubicBezTo>
                  <a:lnTo>
                    <a:pt x="26" y="753"/>
                  </a:lnTo>
                  <a:cubicBezTo>
                    <a:pt x="0" y="1179"/>
                    <a:pt x="351" y="1530"/>
                    <a:pt x="777" y="1530"/>
                  </a:cubicBezTo>
                  <a:lnTo>
                    <a:pt x="2883" y="1530"/>
                  </a:lnTo>
                  <a:cubicBezTo>
                    <a:pt x="3309" y="1530"/>
                    <a:pt x="3635" y="1204"/>
                    <a:pt x="3635" y="778"/>
                  </a:cubicBezTo>
                  <a:cubicBezTo>
                    <a:pt x="3635" y="377"/>
                    <a:pt x="3309" y="51"/>
                    <a:pt x="2908" y="26"/>
                  </a:cubicBezTo>
                  <a:lnTo>
                    <a:pt x="777" y="1"/>
                  </a:ln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6106;p72">
              <a:extLst>
                <a:ext uri="{FF2B5EF4-FFF2-40B4-BE49-F238E27FC236}">
                  <a16:creationId xmlns:a16="http://schemas.microsoft.com/office/drawing/2014/main" id="{F170C335-F680-1070-5DC4-7A1C03FB4DA9}"/>
                </a:ext>
              </a:extLst>
            </p:cNvPr>
            <p:cNvSpPr/>
            <p:nvPr/>
          </p:nvSpPr>
          <p:spPr>
            <a:xfrm>
              <a:off x="6122316" y="2898336"/>
              <a:ext cx="202457" cy="88122"/>
            </a:xfrm>
            <a:custGeom>
              <a:avLst/>
              <a:gdLst/>
              <a:ahLst/>
              <a:cxnLst/>
              <a:rect l="l" t="t" r="r" b="b"/>
              <a:pathLst>
                <a:path w="3885" h="1691" extrusionOk="0">
                  <a:moveTo>
                    <a:pt x="852" y="151"/>
                  </a:moveTo>
                  <a:cubicBezTo>
                    <a:pt x="1304" y="151"/>
                    <a:pt x="1755" y="151"/>
                    <a:pt x="2206" y="176"/>
                  </a:cubicBezTo>
                  <a:lnTo>
                    <a:pt x="2882" y="176"/>
                  </a:lnTo>
                  <a:cubicBezTo>
                    <a:pt x="2958" y="176"/>
                    <a:pt x="3033" y="176"/>
                    <a:pt x="3083" y="201"/>
                  </a:cubicBezTo>
                  <a:cubicBezTo>
                    <a:pt x="3309" y="226"/>
                    <a:pt x="3484" y="376"/>
                    <a:pt x="3584" y="552"/>
                  </a:cubicBezTo>
                  <a:cubicBezTo>
                    <a:pt x="3785" y="978"/>
                    <a:pt x="3509" y="1479"/>
                    <a:pt x="3033" y="1529"/>
                  </a:cubicBezTo>
                  <a:cubicBezTo>
                    <a:pt x="2983" y="1538"/>
                    <a:pt x="2933" y="1541"/>
                    <a:pt x="2882" y="1541"/>
                  </a:cubicBezTo>
                  <a:cubicBezTo>
                    <a:pt x="2782" y="1541"/>
                    <a:pt x="2682" y="1529"/>
                    <a:pt x="2582" y="1529"/>
                  </a:cubicBezTo>
                  <a:lnTo>
                    <a:pt x="752" y="1529"/>
                  </a:lnTo>
                  <a:cubicBezTo>
                    <a:pt x="527" y="1504"/>
                    <a:pt x="301" y="1329"/>
                    <a:pt x="201" y="1103"/>
                  </a:cubicBezTo>
                  <a:cubicBezTo>
                    <a:pt x="25" y="652"/>
                    <a:pt x="351" y="151"/>
                    <a:pt x="852" y="151"/>
                  </a:cubicBezTo>
                  <a:close/>
                  <a:moveTo>
                    <a:pt x="852" y="1"/>
                  </a:moveTo>
                  <a:cubicBezTo>
                    <a:pt x="401" y="1"/>
                    <a:pt x="25" y="351"/>
                    <a:pt x="25" y="803"/>
                  </a:cubicBezTo>
                  <a:cubicBezTo>
                    <a:pt x="0" y="1254"/>
                    <a:pt x="326" y="1630"/>
                    <a:pt x="777" y="1680"/>
                  </a:cubicBezTo>
                  <a:cubicBezTo>
                    <a:pt x="836" y="1688"/>
                    <a:pt x="894" y="1691"/>
                    <a:pt x="954" y="1691"/>
                  </a:cubicBezTo>
                  <a:cubicBezTo>
                    <a:pt x="1072" y="1691"/>
                    <a:pt x="1195" y="1680"/>
                    <a:pt x="1329" y="1680"/>
                  </a:cubicBezTo>
                  <a:lnTo>
                    <a:pt x="2958" y="1680"/>
                  </a:lnTo>
                  <a:cubicBezTo>
                    <a:pt x="3334" y="1680"/>
                    <a:pt x="3684" y="1429"/>
                    <a:pt x="3760" y="1053"/>
                  </a:cubicBezTo>
                  <a:cubicBezTo>
                    <a:pt x="3885" y="627"/>
                    <a:pt x="3584" y="151"/>
                    <a:pt x="3133" y="51"/>
                  </a:cubicBezTo>
                  <a:cubicBezTo>
                    <a:pt x="2958" y="26"/>
                    <a:pt x="2757" y="26"/>
                    <a:pt x="2557" y="26"/>
                  </a:cubicBezTo>
                  <a:cubicBezTo>
                    <a:pt x="2005" y="26"/>
                    <a:pt x="1454" y="1"/>
                    <a:pt x="9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6107;p72">
              <a:extLst>
                <a:ext uri="{FF2B5EF4-FFF2-40B4-BE49-F238E27FC236}">
                  <a16:creationId xmlns:a16="http://schemas.microsoft.com/office/drawing/2014/main" id="{464F6A4C-C1C8-3C42-0E14-BC01199DB91E}"/>
                </a:ext>
              </a:extLst>
            </p:cNvPr>
            <p:cNvSpPr/>
            <p:nvPr/>
          </p:nvSpPr>
          <p:spPr>
            <a:xfrm>
              <a:off x="6126225" y="2980568"/>
              <a:ext cx="189429" cy="79784"/>
            </a:xfrm>
            <a:custGeom>
              <a:avLst/>
              <a:gdLst/>
              <a:ahLst/>
              <a:cxnLst/>
              <a:rect l="l" t="t" r="r" b="b"/>
              <a:pathLst>
                <a:path w="3635" h="1531" extrusionOk="0">
                  <a:moveTo>
                    <a:pt x="734" y="0"/>
                  </a:moveTo>
                  <a:cubicBezTo>
                    <a:pt x="351" y="0"/>
                    <a:pt x="26" y="318"/>
                    <a:pt x="26" y="728"/>
                  </a:cubicBezTo>
                  <a:lnTo>
                    <a:pt x="26" y="753"/>
                  </a:lnTo>
                  <a:cubicBezTo>
                    <a:pt x="0" y="1179"/>
                    <a:pt x="351" y="1530"/>
                    <a:pt x="777" y="1530"/>
                  </a:cubicBezTo>
                  <a:lnTo>
                    <a:pt x="2883" y="1530"/>
                  </a:lnTo>
                  <a:cubicBezTo>
                    <a:pt x="3309" y="1530"/>
                    <a:pt x="3635" y="1205"/>
                    <a:pt x="3635" y="778"/>
                  </a:cubicBezTo>
                  <a:cubicBezTo>
                    <a:pt x="3635" y="377"/>
                    <a:pt x="3309" y="52"/>
                    <a:pt x="2908" y="27"/>
                  </a:cubicBezTo>
                  <a:lnTo>
                    <a:pt x="777" y="2"/>
                  </a:lnTo>
                  <a:cubicBezTo>
                    <a:pt x="763" y="1"/>
                    <a:pt x="748" y="0"/>
                    <a:pt x="734"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6108;p72">
              <a:extLst>
                <a:ext uri="{FF2B5EF4-FFF2-40B4-BE49-F238E27FC236}">
                  <a16:creationId xmlns:a16="http://schemas.microsoft.com/office/drawing/2014/main" id="{D4E530AC-E7EC-2BE7-12C2-E29309634B2A}"/>
                </a:ext>
              </a:extLst>
            </p:cNvPr>
            <p:cNvSpPr/>
            <p:nvPr/>
          </p:nvSpPr>
          <p:spPr>
            <a:xfrm>
              <a:off x="6122316" y="2976712"/>
              <a:ext cx="202457" cy="87549"/>
            </a:xfrm>
            <a:custGeom>
              <a:avLst/>
              <a:gdLst/>
              <a:ahLst/>
              <a:cxnLst/>
              <a:rect l="l" t="t" r="r" b="b"/>
              <a:pathLst>
                <a:path w="3885" h="1680" extrusionOk="0">
                  <a:moveTo>
                    <a:pt x="852" y="151"/>
                  </a:moveTo>
                  <a:cubicBezTo>
                    <a:pt x="1304" y="151"/>
                    <a:pt x="1755" y="151"/>
                    <a:pt x="2206" y="176"/>
                  </a:cubicBezTo>
                  <a:lnTo>
                    <a:pt x="2882" y="176"/>
                  </a:lnTo>
                  <a:cubicBezTo>
                    <a:pt x="2958" y="176"/>
                    <a:pt x="3033" y="176"/>
                    <a:pt x="3083" y="201"/>
                  </a:cubicBezTo>
                  <a:cubicBezTo>
                    <a:pt x="3309" y="226"/>
                    <a:pt x="3484" y="376"/>
                    <a:pt x="3584" y="552"/>
                  </a:cubicBezTo>
                  <a:cubicBezTo>
                    <a:pt x="3785" y="978"/>
                    <a:pt x="3509" y="1479"/>
                    <a:pt x="3033" y="1529"/>
                  </a:cubicBezTo>
                  <a:cubicBezTo>
                    <a:pt x="2983" y="1538"/>
                    <a:pt x="2933" y="1540"/>
                    <a:pt x="2882" y="1540"/>
                  </a:cubicBezTo>
                  <a:cubicBezTo>
                    <a:pt x="2782" y="1540"/>
                    <a:pt x="2682" y="1529"/>
                    <a:pt x="2582" y="1529"/>
                  </a:cubicBezTo>
                  <a:lnTo>
                    <a:pt x="752" y="1529"/>
                  </a:lnTo>
                  <a:cubicBezTo>
                    <a:pt x="527" y="1504"/>
                    <a:pt x="301" y="1329"/>
                    <a:pt x="201" y="1103"/>
                  </a:cubicBezTo>
                  <a:cubicBezTo>
                    <a:pt x="25" y="652"/>
                    <a:pt x="351" y="151"/>
                    <a:pt x="852" y="151"/>
                  </a:cubicBezTo>
                  <a:close/>
                  <a:moveTo>
                    <a:pt x="852" y="0"/>
                  </a:moveTo>
                  <a:cubicBezTo>
                    <a:pt x="401" y="0"/>
                    <a:pt x="25" y="351"/>
                    <a:pt x="25" y="802"/>
                  </a:cubicBezTo>
                  <a:cubicBezTo>
                    <a:pt x="0" y="1253"/>
                    <a:pt x="326" y="1629"/>
                    <a:pt x="777" y="1680"/>
                  </a:cubicBezTo>
                  <a:lnTo>
                    <a:pt x="2958" y="1680"/>
                  </a:lnTo>
                  <a:cubicBezTo>
                    <a:pt x="3334" y="1680"/>
                    <a:pt x="3684" y="1429"/>
                    <a:pt x="3760" y="1053"/>
                  </a:cubicBezTo>
                  <a:cubicBezTo>
                    <a:pt x="3885" y="602"/>
                    <a:pt x="3584" y="151"/>
                    <a:pt x="3133" y="50"/>
                  </a:cubicBezTo>
                  <a:cubicBezTo>
                    <a:pt x="2958" y="25"/>
                    <a:pt x="2757" y="25"/>
                    <a:pt x="2557" y="25"/>
                  </a:cubicBezTo>
                  <a:cubicBezTo>
                    <a:pt x="2005" y="25"/>
                    <a:pt x="1454" y="0"/>
                    <a:pt x="9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6109;p72">
              <a:extLst>
                <a:ext uri="{FF2B5EF4-FFF2-40B4-BE49-F238E27FC236}">
                  <a16:creationId xmlns:a16="http://schemas.microsoft.com/office/drawing/2014/main" id="{3E70012A-1C86-B88C-595B-E3716EC28285}"/>
                </a:ext>
              </a:extLst>
            </p:cNvPr>
            <p:cNvSpPr/>
            <p:nvPr/>
          </p:nvSpPr>
          <p:spPr>
            <a:xfrm>
              <a:off x="6126225" y="3058891"/>
              <a:ext cx="189429" cy="79836"/>
            </a:xfrm>
            <a:custGeom>
              <a:avLst/>
              <a:gdLst/>
              <a:ahLst/>
              <a:cxnLst/>
              <a:rect l="l" t="t" r="r" b="b"/>
              <a:pathLst>
                <a:path w="3635" h="1532" extrusionOk="0">
                  <a:moveTo>
                    <a:pt x="734" y="1"/>
                  </a:moveTo>
                  <a:cubicBezTo>
                    <a:pt x="351" y="1"/>
                    <a:pt x="26" y="318"/>
                    <a:pt x="26" y="704"/>
                  </a:cubicBezTo>
                  <a:lnTo>
                    <a:pt x="26" y="754"/>
                  </a:lnTo>
                  <a:cubicBezTo>
                    <a:pt x="0" y="1180"/>
                    <a:pt x="351" y="1531"/>
                    <a:pt x="777" y="1531"/>
                  </a:cubicBezTo>
                  <a:lnTo>
                    <a:pt x="2883" y="1531"/>
                  </a:lnTo>
                  <a:cubicBezTo>
                    <a:pt x="3309" y="1531"/>
                    <a:pt x="3635" y="1205"/>
                    <a:pt x="3635" y="779"/>
                  </a:cubicBezTo>
                  <a:cubicBezTo>
                    <a:pt x="3635" y="378"/>
                    <a:pt x="3309" y="27"/>
                    <a:pt x="2908" y="27"/>
                  </a:cubicBezTo>
                  <a:lnTo>
                    <a:pt x="777" y="2"/>
                  </a:lnTo>
                  <a:cubicBezTo>
                    <a:pt x="763" y="1"/>
                    <a:pt x="748" y="1"/>
                    <a:pt x="734"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6110;p72">
              <a:extLst>
                <a:ext uri="{FF2B5EF4-FFF2-40B4-BE49-F238E27FC236}">
                  <a16:creationId xmlns:a16="http://schemas.microsoft.com/office/drawing/2014/main" id="{FBE61683-DDB6-A19A-F48F-A9BC8395B91A}"/>
                </a:ext>
              </a:extLst>
            </p:cNvPr>
            <p:cNvSpPr/>
            <p:nvPr/>
          </p:nvSpPr>
          <p:spPr>
            <a:xfrm>
              <a:off x="6122316" y="3055087"/>
              <a:ext cx="202457" cy="87549"/>
            </a:xfrm>
            <a:custGeom>
              <a:avLst/>
              <a:gdLst/>
              <a:ahLst/>
              <a:cxnLst/>
              <a:rect l="l" t="t" r="r" b="b"/>
              <a:pathLst>
                <a:path w="3885" h="1680" extrusionOk="0">
                  <a:moveTo>
                    <a:pt x="852" y="125"/>
                  </a:moveTo>
                  <a:cubicBezTo>
                    <a:pt x="1304" y="150"/>
                    <a:pt x="1755" y="150"/>
                    <a:pt x="2206" y="150"/>
                  </a:cubicBezTo>
                  <a:cubicBezTo>
                    <a:pt x="2431" y="176"/>
                    <a:pt x="2657" y="176"/>
                    <a:pt x="2882" y="176"/>
                  </a:cubicBezTo>
                  <a:lnTo>
                    <a:pt x="3083" y="176"/>
                  </a:lnTo>
                  <a:cubicBezTo>
                    <a:pt x="3309" y="226"/>
                    <a:pt x="3484" y="351"/>
                    <a:pt x="3584" y="551"/>
                  </a:cubicBezTo>
                  <a:cubicBezTo>
                    <a:pt x="3785" y="952"/>
                    <a:pt x="3509" y="1479"/>
                    <a:pt x="3033" y="1529"/>
                  </a:cubicBezTo>
                  <a:cubicBezTo>
                    <a:pt x="2983" y="1537"/>
                    <a:pt x="2933" y="1540"/>
                    <a:pt x="2882" y="1540"/>
                  </a:cubicBezTo>
                  <a:cubicBezTo>
                    <a:pt x="2782" y="1540"/>
                    <a:pt x="2682" y="1529"/>
                    <a:pt x="2582" y="1529"/>
                  </a:cubicBezTo>
                  <a:lnTo>
                    <a:pt x="752" y="1529"/>
                  </a:lnTo>
                  <a:cubicBezTo>
                    <a:pt x="527" y="1504"/>
                    <a:pt x="301" y="1328"/>
                    <a:pt x="201" y="1103"/>
                  </a:cubicBezTo>
                  <a:cubicBezTo>
                    <a:pt x="25" y="652"/>
                    <a:pt x="351" y="125"/>
                    <a:pt x="852" y="125"/>
                  </a:cubicBezTo>
                  <a:close/>
                  <a:moveTo>
                    <a:pt x="852" y="0"/>
                  </a:moveTo>
                  <a:cubicBezTo>
                    <a:pt x="401" y="0"/>
                    <a:pt x="25" y="351"/>
                    <a:pt x="25" y="802"/>
                  </a:cubicBezTo>
                  <a:cubicBezTo>
                    <a:pt x="0" y="1253"/>
                    <a:pt x="326" y="1629"/>
                    <a:pt x="777" y="1679"/>
                  </a:cubicBezTo>
                  <a:lnTo>
                    <a:pt x="2958" y="1679"/>
                  </a:lnTo>
                  <a:cubicBezTo>
                    <a:pt x="3334" y="1679"/>
                    <a:pt x="3684" y="1429"/>
                    <a:pt x="3760" y="1053"/>
                  </a:cubicBezTo>
                  <a:cubicBezTo>
                    <a:pt x="3885" y="602"/>
                    <a:pt x="3584" y="150"/>
                    <a:pt x="3133" y="50"/>
                  </a:cubicBezTo>
                  <a:cubicBezTo>
                    <a:pt x="3045" y="25"/>
                    <a:pt x="2951" y="19"/>
                    <a:pt x="2854" y="19"/>
                  </a:cubicBezTo>
                  <a:cubicBezTo>
                    <a:pt x="2757" y="19"/>
                    <a:pt x="2657" y="25"/>
                    <a:pt x="2557" y="25"/>
                  </a:cubicBezTo>
                  <a:cubicBezTo>
                    <a:pt x="2005" y="0"/>
                    <a:pt x="1454" y="0"/>
                    <a:pt x="9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6111;p72">
              <a:extLst>
                <a:ext uri="{FF2B5EF4-FFF2-40B4-BE49-F238E27FC236}">
                  <a16:creationId xmlns:a16="http://schemas.microsoft.com/office/drawing/2014/main" id="{0B89357E-873E-D552-3B58-CA5F00F94E51}"/>
                </a:ext>
              </a:extLst>
            </p:cNvPr>
            <p:cNvSpPr/>
            <p:nvPr/>
          </p:nvSpPr>
          <p:spPr>
            <a:xfrm>
              <a:off x="7464915" y="2915325"/>
              <a:ext cx="189429" cy="79732"/>
            </a:xfrm>
            <a:custGeom>
              <a:avLst/>
              <a:gdLst/>
              <a:ahLst/>
              <a:cxnLst/>
              <a:rect l="l" t="t" r="r" b="b"/>
              <a:pathLst>
                <a:path w="3635" h="1530" extrusionOk="0">
                  <a:moveTo>
                    <a:pt x="778" y="0"/>
                  </a:moveTo>
                  <a:cubicBezTo>
                    <a:pt x="377" y="0"/>
                    <a:pt x="26" y="326"/>
                    <a:pt x="26" y="727"/>
                  </a:cubicBezTo>
                  <a:lnTo>
                    <a:pt x="1" y="752"/>
                  </a:lnTo>
                  <a:cubicBezTo>
                    <a:pt x="1" y="1178"/>
                    <a:pt x="327" y="1529"/>
                    <a:pt x="753" y="1529"/>
                  </a:cubicBezTo>
                  <a:lnTo>
                    <a:pt x="2883" y="1529"/>
                  </a:lnTo>
                  <a:cubicBezTo>
                    <a:pt x="3309" y="1529"/>
                    <a:pt x="3635" y="1203"/>
                    <a:pt x="3635" y="802"/>
                  </a:cubicBezTo>
                  <a:cubicBezTo>
                    <a:pt x="3635" y="376"/>
                    <a:pt x="3309" y="50"/>
                    <a:pt x="2908" y="50"/>
                  </a:cubicBezTo>
                  <a:lnTo>
                    <a:pt x="778" y="0"/>
                  </a:ln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6112;p72">
              <a:extLst>
                <a:ext uri="{FF2B5EF4-FFF2-40B4-BE49-F238E27FC236}">
                  <a16:creationId xmlns:a16="http://schemas.microsoft.com/office/drawing/2014/main" id="{EBF6FF8C-46BF-C98D-E02B-CCFD6FABFE57}"/>
                </a:ext>
              </a:extLst>
            </p:cNvPr>
            <p:cNvSpPr/>
            <p:nvPr/>
          </p:nvSpPr>
          <p:spPr>
            <a:xfrm>
              <a:off x="7461006" y="2911416"/>
              <a:ext cx="201206" cy="88122"/>
            </a:xfrm>
            <a:custGeom>
              <a:avLst/>
              <a:gdLst/>
              <a:ahLst/>
              <a:cxnLst/>
              <a:rect l="l" t="t" r="r" b="b"/>
              <a:pathLst>
                <a:path w="3861" h="1691" extrusionOk="0">
                  <a:moveTo>
                    <a:pt x="853" y="151"/>
                  </a:moveTo>
                  <a:cubicBezTo>
                    <a:pt x="1304" y="151"/>
                    <a:pt x="1755" y="176"/>
                    <a:pt x="2181" y="176"/>
                  </a:cubicBezTo>
                  <a:lnTo>
                    <a:pt x="2883" y="176"/>
                  </a:lnTo>
                  <a:cubicBezTo>
                    <a:pt x="2958" y="176"/>
                    <a:pt x="3008" y="176"/>
                    <a:pt x="3083" y="201"/>
                  </a:cubicBezTo>
                  <a:cubicBezTo>
                    <a:pt x="3284" y="226"/>
                    <a:pt x="3484" y="376"/>
                    <a:pt x="3560" y="552"/>
                  </a:cubicBezTo>
                  <a:cubicBezTo>
                    <a:pt x="3785" y="978"/>
                    <a:pt x="3509" y="1479"/>
                    <a:pt x="3033" y="1529"/>
                  </a:cubicBezTo>
                  <a:cubicBezTo>
                    <a:pt x="2883" y="1554"/>
                    <a:pt x="2732" y="1554"/>
                    <a:pt x="2582" y="1554"/>
                  </a:cubicBezTo>
                  <a:lnTo>
                    <a:pt x="953" y="1554"/>
                  </a:lnTo>
                  <a:cubicBezTo>
                    <a:pt x="903" y="1554"/>
                    <a:pt x="828" y="1554"/>
                    <a:pt x="753" y="1529"/>
                  </a:cubicBezTo>
                  <a:cubicBezTo>
                    <a:pt x="527" y="1504"/>
                    <a:pt x="301" y="1354"/>
                    <a:pt x="201" y="1128"/>
                  </a:cubicBezTo>
                  <a:cubicBezTo>
                    <a:pt x="26" y="652"/>
                    <a:pt x="351" y="151"/>
                    <a:pt x="853" y="151"/>
                  </a:cubicBezTo>
                  <a:close/>
                  <a:moveTo>
                    <a:pt x="853" y="0"/>
                  </a:moveTo>
                  <a:cubicBezTo>
                    <a:pt x="402" y="0"/>
                    <a:pt x="26" y="351"/>
                    <a:pt x="26" y="802"/>
                  </a:cubicBezTo>
                  <a:cubicBezTo>
                    <a:pt x="1" y="1253"/>
                    <a:pt x="326" y="1654"/>
                    <a:pt x="778" y="1679"/>
                  </a:cubicBezTo>
                  <a:cubicBezTo>
                    <a:pt x="836" y="1688"/>
                    <a:pt x="895" y="1691"/>
                    <a:pt x="953" y="1691"/>
                  </a:cubicBezTo>
                  <a:cubicBezTo>
                    <a:pt x="1070" y="1691"/>
                    <a:pt x="1187" y="1679"/>
                    <a:pt x="1304" y="1679"/>
                  </a:cubicBezTo>
                  <a:lnTo>
                    <a:pt x="2933" y="1679"/>
                  </a:lnTo>
                  <a:cubicBezTo>
                    <a:pt x="3334" y="1679"/>
                    <a:pt x="3660" y="1429"/>
                    <a:pt x="3760" y="1053"/>
                  </a:cubicBezTo>
                  <a:cubicBezTo>
                    <a:pt x="3860" y="627"/>
                    <a:pt x="3585" y="151"/>
                    <a:pt x="3133" y="50"/>
                  </a:cubicBezTo>
                  <a:cubicBezTo>
                    <a:pt x="3046" y="38"/>
                    <a:pt x="2952" y="38"/>
                    <a:pt x="2855" y="38"/>
                  </a:cubicBezTo>
                  <a:cubicBezTo>
                    <a:pt x="2758" y="38"/>
                    <a:pt x="2657" y="38"/>
                    <a:pt x="2557" y="25"/>
                  </a:cubicBezTo>
                  <a:cubicBezTo>
                    <a:pt x="2006" y="25"/>
                    <a:pt x="1454" y="25"/>
                    <a:pt x="8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6113;p72">
              <a:extLst>
                <a:ext uri="{FF2B5EF4-FFF2-40B4-BE49-F238E27FC236}">
                  <a16:creationId xmlns:a16="http://schemas.microsoft.com/office/drawing/2014/main" id="{DF96BBBF-640D-D28D-A9E6-BF9423466DFF}"/>
                </a:ext>
              </a:extLst>
            </p:cNvPr>
            <p:cNvSpPr/>
            <p:nvPr/>
          </p:nvSpPr>
          <p:spPr>
            <a:xfrm>
              <a:off x="7464915" y="2993700"/>
              <a:ext cx="189429" cy="79680"/>
            </a:xfrm>
            <a:custGeom>
              <a:avLst/>
              <a:gdLst/>
              <a:ahLst/>
              <a:cxnLst/>
              <a:rect l="l" t="t" r="r" b="b"/>
              <a:pathLst>
                <a:path w="3635" h="1529" extrusionOk="0">
                  <a:moveTo>
                    <a:pt x="778" y="0"/>
                  </a:moveTo>
                  <a:cubicBezTo>
                    <a:pt x="377" y="0"/>
                    <a:pt x="26" y="301"/>
                    <a:pt x="26" y="727"/>
                  </a:cubicBezTo>
                  <a:lnTo>
                    <a:pt x="1" y="752"/>
                  </a:lnTo>
                  <a:cubicBezTo>
                    <a:pt x="1" y="1178"/>
                    <a:pt x="327" y="1529"/>
                    <a:pt x="753" y="1529"/>
                  </a:cubicBezTo>
                  <a:lnTo>
                    <a:pt x="2883" y="1529"/>
                  </a:lnTo>
                  <a:cubicBezTo>
                    <a:pt x="3309" y="1529"/>
                    <a:pt x="3635" y="1203"/>
                    <a:pt x="3635" y="777"/>
                  </a:cubicBezTo>
                  <a:cubicBezTo>
                    <a:pt x="3635" y="376"/>
                    <a:pt x="3309" y="50"/>
                    <a:pt x="2908" y="25"/>
                  </a:cubicBezTo>
                  <a:lnTo>
                    <a:pt x="778" y="0"/>
                  </a:ln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6114;p72">
              <a:extLst>
                <a:ext uri="{FF2B5EF4-FFF2-40B4-BE49-F238E27FC236}">
                  <a16:creationId xmlns:a16="http://schemas.microsoft.com/office/drawing/2014/main" id="{92D37CB0-A044-66F8-97C6-79B3080D6E86}"/>
                </a:ext>
              </a:extLst>
            </p:cNvPr>
            <p:cNvSpPr/>
            <p:nvPr/>
          </p:nvSpPr>
          <p:spPr>
            <a:xfrm>
              <a:off x="7461006" y="2989739"/>
              <a:ext cx="201206" cy="88174"/>
            </a:xfrm>
            <a:custGeom>
              <a:avLst/>
              <a:gdLst/>
              <a:ahLst/>
              <a:cxnLst/>
              <a:rect l="l" t="t" r="r" b="b"/>
              <a:pathLst>
                <a:path w="3861" h="1692" extrusionOk="0">
                  <a:moveTo>
                    <a:pt x="853" y="151"/>
                  </a:moveTo>
                  <a:cubicBezTo>
                    <a:pt x="1304" y="151"/>
                    <a:pt x="1755" y="151"/>
                    <a:pt x="2181" y="176"/>
                  </a:cubicBezTo>
                  <a:lnTo>
                    <a:pt x="2883" y="176"/>
                  </a:lnTo>
                  <a:cubicBezTo>
                    <a:pt x="2958" y="176"/>
                    <a:pt x="3008" y="176"/>
                    <a:pt x="3083" y="201"/>
                  </a:cubicBezTo>
                  <a:cubicBezTo>
                    <a:pt x="3284" y="227"/>
                    <a:pt x="3484" y="377"/>
                    <a:pt x="3560" y="552"/>
                  </a:cubicBezTo>
                  <a:cubicBezTo>
                    <a:pt x="3785" y="978"/>
                    <a:pt x="3509" y="1480"/>
                    <a:pt x="3033" y="1530"/>
                  </a:cubicBezTo>
                  <a:cubicBezTo>
                    <a:pt x="2983" y="1538"/>
                    <a:pt x="2933" y="1541"/>
                    <a:pt x="2883" y="1541"/>
                  </a:cubicBezTo>
                  <a:cubicBezTo>
                    <a:pt x="2783" y="1541"/>
                    <a:pt x="2682" y="1530"/>
                    <a:pt x="2582" y="1530"/>
                  </a:cubicBezTo>
                  <a:lnTo>
                    <a:pt x="953" y="1530"/>
                  </a:lnTo>
                  <a:cubicBezTo>
                    <a:pt x="920" y="1530"/>
                    <a:pt x="875" y="1541"/>
                    <a:pt x="827" y="1541"/>
                  </a:cubicBezTo>
                  <a:cubicBezTo>
                    <a:pt x="803" y="1541"/>
                    <a:pt x="778" y="1538"/>
                    <a:pt x="753" y="1530"/>
                  </a:cubicBezTo>
                  <a:cubicBezTo>
                    <a:pt x="527" y="1505"/>
                    <a:pt x="301" y="1354"/>
                    <a:pt x="201" y="1129"/>
                  </a:cubicBezTo>
                  <a:cubicBezTo>
                    <a:pt x="26" y="653"/>
                    <a:pt x="351" y="151"/>
                    <a:pt x="853" y="151"/>
                  </a:cubicBezTo>
                  <a:close/>
                  <a:moveTo>
                    <a:pt x="853" y="1"/>
                  </a:moveTo>
                  <a:cubicBezTo>
                    <a:pt x="402" y="1"/>
                    <a:pt x="26" y="352"/>
                    <a:pt x="26" y="803"/>
                  </a:cubicBezTo>
                  <a:cubicBezTo>
                    <a:pt x="1" y="1254"/>
                    <a:pt x="326" y="1655"/>
                    <a:pt x="778" y="1680"/>
                  </a:cubicBezTo>
                  <a:cubicBezTo>
                    <a:pt x="836" y="1689"/>
                    <a:pt x="895" y="1691"/>
                    <a:pt x="953" y="1691"/>
                  </a:cubicBezTo>
                  <a:cubicBezTo>
                    <a:pt x="1070" y="1691"/>
                    <a:pt x="1187" y="1680"/>
                    <a:pt x="1304" y="1680"/>
                  </a:cubicBezTo>
                  <a:lnTo>
                    <a:pt x="2933" y="1680"/>
                  </a:lnTo>
                  <a:cubicBezTo>
                    <a:pt x="3334" y="1680"/>
                    <a:pt x="3660" y="1430"/>
                    <a:pt x="3760" y="1054"/>
                  </a:cubicBezTo>
                  <a:cubicBezTo>
                    <a:pt x="3860" y="628"/>
                    <a:pt x="3585" y="151"/>
                    <a:pt x="3133" y="51"/>
                  </a:cubicBezTo>
                  <a:cubicBezTo>
                    <a:pt x="2958" y="26"/>
                    <a:pt x="2758" y="26"/>
                    <a:pt x="2557" y="26"/>
                  </a:cubicBezTo>
                  <a:cubicBezTo>
                    <a:pt x="2006" y="26"/>
                    <a:pt x="1454" y="1"/>
                    <a:pt x="8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6115;p72">
              <a:extLst>
                <a:ext uri="{FF2B5EF4-FFF2-40B4-BE49-F238E27FC236}">
                  <a16:creationId xmlns:a16="http://schemas.microsoft.com/office/drawing/2014/main" id="{F95A50CE-4E2A-DA97-4160-D51E5297BC31}"/>
                </a:ext>
              </a:extLst>
            </p:cNvPr>
            <p:cNvSpPr/>
            <p:nvPr/>
          </p:nvSpPr>
          <p:spPr>
            <a:xfrm>
              <a:off x="7464915" y="3071971"/>
              <a:ext cx="189429" cy="79784"/>
            </a:xfrm>
            <a:custGeom>
              <a:avLst/>
              <a:gdLst/>
              <a:ahLst/>
              <a:cxnLst/>
              <a:rect l="l" t="t" r="r" b="b"/>
              <a:pathLst>
                <a:path w="3635" h="1531" extrusionOk="0">
                  <a:moveTo>
                    <a:pt x="734" y="1"/>
                  </a:moveTo>
                  <a:cubicBezTo>
                    <a:pt x="352" y="1"/>
                    <a:pt x="26" y="318"/>
                    <a:pt x="26" y="729"/>
                  </a:cubicBezTo>
                  <a:lnTo>
                    <a:pt x="1" y="754"/>
                  </a:lnTo>
                  <a:cubicBezTo>
                    <a:pt x="1" y="1180"/>
                    <a:pt x="327" y="1531"/>
                    <a:pt x="753" y="1531"/>
                  </a:cubicBezTo>
                  <a:lnTo>
                    <a:pt x="2883" y="1531"/>
                  </a:lnTo>
                  <a:cubicBezTo>
                    <a:pt x="3309" y="1531"/>
                    <a:pt x="3635" y="1205"/>
                    <a:pt x="3635" y="779"/>
                  </a:cubicBezTo>
                  <a:cubicBezTo>
                    <a:pt x="3635" y="378"/>
                    <a:pt x="3309" y="52"/>
                    <a:pt x="2908" y="27"/>
                  </a:cubicBezTo>
                  <a:lnTo>
                    <a:pt x="778" y="2"/>
                  </a:lnTo>
                  <a:cubicBezTo>
                    <a:pt x="763" y="1"/>
                    <a:pt x="749" y="1"/>
                    <a:pt x="734"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6116;p72">
              <a:extLst>
                <a:ext uri="{FF2B5EF4-FFF2-40B4-BE49-F238E27FC236}">
                  <a16:creationId xmlns:a16="http://schemas.microsoft.com/office/drawing/2014/main" id="{9B6D2C7B-CB3B-6B42-C627-3B9FDD7DDA60}"/>
                </a:ext>
              </a:extLst>
            </p:cNvPr>
            <p:cNvSpPr/>
            <p:nvPr/>
          </p:nvSpPr>
          <p:spPr>
            <a:xfrm>
              <a:off x="7461006" y="3068115"/>
              <a:ext cx="201206" cy="88174"/>
            </a:xfrm>
            <a:custGeom>
              <a:avLst/>
              <a:gdLst/>
              <a:ahLst/>
              <a:cxnLst/>
              <a:rect l="l" t="t" r="r" b="b"/>
              <a:pathLst>
                <a:path w="3861" h="1692" extrusionOk="0">
                  <a:moveTo>
                    <a:pt x="853" y="151"/>
                  </a:moveTo>
                  <a:cubicBezTo>
                    <a:pt x="1304" y="151"/>
                    <a:pt x="1755" y="151"/>
                    <a:pt x="2181" y="176"/>
                  </a:cubicBezTo>
                  <a:lnTo>
                    <a:pt x="2883" y="176"/>
                  </a:lnTo>
                  <a:cubicBezTo>
                    <a:pt x="2958" y="176"/>
                    <a:pt x="3008" y="176"/>
                    <a:pt x="3083" y="201"/>
                  </a:cubicBezTo>
                  <a:cubicBezTo>
                    <a:pt x="3284" y="226"/>
                    <a:pt x="3484" y="377"/>
                    <a:pt x="3560" y="552"/>
                  </a:cubicBezTo>
                  <a:cubicBezTo>
                    <a:pt x="3785" y="978"/>
                    <a:pt x="3509" y="1479"/>
                    <a:pt x="3033" y="1530"/>
                  </a:cubicBezTo>
                  <a:cubicBezTo>
                    <a:pt x="2983" y="1538"/>
                    <a:pt x="2933" y="1541"/>
                    <a:pt x="2883" y="1541"/>
                  </a:cubicBezTo>
                  <a:cubicBezTo>
                    <a:pt x="2783" y="1541"/>
                    <a:pt x="2682" y="1530"/>
                    <a:pt x="2582" y="1530"/>
                  </a:cubicBezTo>
                  <a:lnTo>
                    <a:pt x="753" y="1530"/>
                  </a:lnTo>
                  <a:cubicBezTo>
                    <a:pt x="527" y="1504"/>
                    <a:pt x="301" y="1329"/>
                    <a:pt x="201" y="1103"/>
                  </a:cubicBezTo>
                  <a:cubicBezTo>
                    <a:pt x="26" y="652"/>
                    <a:pt x="351" y="151"/>
                    <a:pt x="853" y="151"/>
                  </a:cubicBezTo>
                  <a:close/>
                  <a:moveTo>
                    <a:pt x="853" y="1"/>
                  </a:moveTo>
                  <a:cubicBezTo>
                    <a:pt x="402" y="1"/>
                    <a:pt x="26" y="352"/>
                    <a:pt x="26" y="803"/>
                  </a:cubicBezTo>
                  <a:cubicBezTo>
                    <a:pt x="1" y="1254"/>
                    <a:pt x="326" y="1630"/>
                    <a:pt x="778" y="1680"/>
                  </a:cubicBezTo>
                  <a:cubicBezTo>
                    <a:pt x="836" y="1688"/>
                    <a:pt x="895" y="1691"/>
                    <a:pt x="953" y="1691"/>
                  </a:cubicBezTo>
                  <a:cubicBezTo>
                    <a:pt x="1070" y="1691"/>
                    <a:pt x="1187" y="1680"/>
                    <a:pt x="1304" y="1680"/>
                  </a:cubicBezTo>
                  <a:lnTo>
                    <a:pt x="2933" y="1680"/>
                  </a:lnTo>
                  <a:cubicBezTo>
                    <a:pt x="3334" y="1680"/>
                    <a:pt x="3660" y="1429"/>
                    <a:pt x="3760" y="1053"/>
                  </a:cubicBezTo>
                  <a:cubicBezTo>
                    <a:pt x="3860" y="602"/>
                    <a:pt x="3585" y="151"/>
                    <a:pt x="3133" y="51"/>
                  </a:cubicBezTo>
                  <a:cubicBezTo>
                    <a:pt x="2958" y="26"/>
                    <a:pt x="2758" y="26"/>
                    <a:pt x="2557" y="26"/>
                  </a:cubicBezTo>
                  <a:cubicBezTo>
                    <a:pt x="2006" y="26"/>
                    <a:pt x="1454" y="1"/>
                    <a:pt x="8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6117;p72">
              <a:extLst>
                <a:ext uri="{FF2B5EF4-FFF2-40B4-BE49-F238E27FC236}">
                  <a16:creationId xmlns:a16="http://schemas.microsoft.com/office/drawing/2014/main" id="{8D941055-DE03-B958-D175-BC2C7AA010FC}"/>
                </a:ext>
              </a:extLst>
            </p:cNvPr>
            <p:cNvSpPr/>
            <p:nvPr/>
          </p:nvSpPr>
          <p:spPr>
            <a:xfrm>
              <a:off x="7432293" y="3305846"/>
              <a:ext cx="308298" cy="377868"/>
            </a:xfrm>
            <a:custGeom>
              <a:avLst/>
              <a:gdLst/>
              <a:ahLst/>
              <a:cxnLst/>
              <a:rect l="l" t="t" r="r" b="b"/>
              <a:pathLst>
                <a:path w="5916" h="7251" extrusionOk="0">
                  <a:moveTo>
                    <a:pt x="2657" y="0"/>
                  </a:moveTo>
                  <a:lnTo>
                    <a:pt x="2532" y="2156"/>
                  </a:lnTo>
                  <a:cubicBezTo>
                    <a:pt x="2532" y="2156"/>
                    <a:pt x="2532" y="2206"/>
                    <a:pt x="2532" y="2256"/>
                  </a:cubicBezTo>
                  <a:cubicBezTo>
                    <a:pt x="1986" y="2369"/>
                    <a:pt x="1441" y="2425"/>
                    <a:pt x="896" y="2425"/>
                  </a:cubicBezTo>
                  <a:cubicBezTo>
                    <a:pt x="715" y="2425"/>
                    <a:pt x="533" y="2419"/>
                    <a:pt x="351" y="2406"/>
                  </a:cubicBezTo>
                  <a:lnTo>
                    <a:pt x="0" y="6817"/>
                  </a:lnTo>
                  <a:cubicBezTo>
                    <a:pt x="770" y="7040"/>
                    <a:pt x="1586" y="7250"/>
                    <a:pt x="2385" y="7250"/>
                  </a:cubicBezTo>
                  <a:cubicBezTo>
                    <a:pt x="2757" y="7250"/>
                    <a:pt x="3126" y="7204"/>
                    <a:pt x="3484" y="7093"/>
                  </a:cubicBezTo>
                  <a:cubicBezTo>
                    <a:pt x="4512" y="6767"/>
                    <a:pt x="5314" y="5890"/>
                    <a:pt x="5614" y="4887"/>
                  </a:cubicBezTo>
                  <a:cubicBezTo>
                    <a:pt x="5915" y="3860"/>
                    <a:pt x="5715" y="2732"/>
                    <a:pt x="5163" y="1830"/>
                  </a:cubicBezTo>
                  <a:cubicBezTo>
                    <a:pt x="4587" y="927"/>
                    <a:pt x="3684" y="276"/>
                    <a:pt x="2657"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6118;p72">
              <a:extLst>
                <a:ext uri="{FF2B5EF4-FFF2-40B4-BE49-F238E27FC236}">
                  <a16:creationId xmlns:a16="http://schemas.microsoft.com/office/drawing/2014/main" id="{65596E0A-7588-E3D7-B18C-54138300830B}"/>
                </a:ext>
              </a:extLst>
            </p:cNvPr>
            <p:cNvSpPr/>
            <p:nvPr/>
          </p:nvSpPr>
          <p:spPr>
            <a:xfrm>
              <a:off x="7427915" y="3302720"/>
              <a:ext cx="308714" cy="384851"/>
            </a:xfrm>
            <a:custGeom>
              <a:avLst/>
              <a:gdLst/>
              <a:ahLst/>
              <a:cxnLst/>
              <a:rect l="l" t="t" r="r" b="b"/>
              <a:pathLst>
                <a:path w="5924" h="7385" extrusionOk="0">
                  <a:moveTo>
                    <a:pt x="2815" y="156"/>
                  </a:moveTo>
                  <a:cubicBezTo>
                    <a:pt x="4360" y="605"/>
                    <a:pt x="5600" y="1966"/>
                    <a:pt x="5748" y="3594"/>
                  </a:cubicBezTo>
                  <a:cubicBezTo>
                    <a:pt x="5824" y="4421"/>
                    <a:pt x="5623" y="5223"/>
                    <a:pt x="5147" y="5875"/>
                  </a:cubicBezTo>
                  <a:cubicBezTo>
                    <a:pt x="4696" y="6526"/>
                    <a:pt x="4019" y="7003"/>
                    <a:pt x="3242" y="7153"/>
                  </a:cubicBezTo>
                  <a:cubicBezTo>
                    <a:pt x="2972" y="7211"/>
                    <a:pt x="2701" y="7236"/>
                    <a:pt x="2430" y="7236"/>
                  </a:cubicBezTo>
                  <a:cubicBezTo>
                    <a:pt x="1660" y="7236"/>
                    <a:pt x="887" y="7036"/>
                    <a:pt x="140" y="6818"/>
                  </a:cubicBezTo>
                  <a:lnTo>
                    <a:pt x="140" y="6818"/>
                  </a:lnTo>
                  <a:cubicBezTo>
                    <a:pt x="188" y="6339"/>
                    <a:pt x="236" y="5880"/>
                    <a:pt x="260" y="5399"/>
                  </a:cubicBezTo>
                  <a:lnTo>
                    <a:pt x="460" y="3018"/>
                  </a:lnTo>
                  <a:cubicBezTo>
                    <a:pt x="482" y="2868"/>
                    <a:pt x="485" y="2700"/>
                    <a:pt x="501" y="2546"/>
                  </a:cubicBezTo>
                  <a:lnTo>
                    <a:pt x="501" y="2546"/>
                  </a:lnTo>
                  <a:cubicBezTo>
                    <a:pt x="661" y="2555"/>
                    <a:pt x="822" y="2560"/>
                    <a:pt x="984" y="2560"/>
                  </a:cubicBezTo>
                  <a:cubicBezTo>
                    <a:pt x="1535" y="2560"/>
                    <a:pt x="2089" y="2504"/>
                    <a:pt x="2616" y="2391"/>
                  </a:cubicBezTo>
                  <a:cubicBezTo>
                    <a:pt x="2666" y="2391"/>
                    <a:pt x="2666" y="2341"/>
                    <a:pt x="2666" y="2316"/>
                  </a:cubicBezTo>
                  <a:cubicBezTo>
                    <a:pt x="2716" y="1664"/>
                    <a:pt x="2766" y="1013"/>
                    <a:pt x="2791" y="361"/>
                  </a:cubicBezTo>
                  <a:cubicBezTo>
                    <a:pt x="2808" y="293"/>
                    <a:pt x="2814" y="224"/>
                    <a:pt x="2815" y="156"/>
                  </a:cubicBezTo>
                  <a:close/>
                  <a:moveTo>
                    <a:pt x="2731" y="0"/>
                  </a:moveTo>
                  <a:cubicBezTo>
                    <a:pt x="2702" y="0"/>
                    <a:pt x="2684" y="23"/>
                    <a:pt x="2666" y="60"/>
                  </a:cubicBezTo>
                  <a:lnTo>
                    <a:pt x="2565" y="1990"/>
                  </a:lnTo>
                  <a:cubicBezTo>
                    <a:pt x="2546" y="2070"/>
                    <a:pt x="2541" y="2165"/>
                    <a:pt x="2541" y="2251"/>
                  </a:cubicBezTo>
                  <a:lnTo>
                    <a:pt x="2541" y="2251"/>
                  </a:lnTo>
                  <a:cubicBezTo>
                    <a:pt x="2030" y="2357"/>
                    <a:pt x="1507" y="2410"/>
                    <a:pt x="980" y="2410"/>
                  </a:cubicBezTo>
                  <a:cubicBezTo>
                    <a:pt x="799" y="2410"/>
                    <a:pt x="617" y="2404"/>
                    <a:pt x="435" y="2391"/>
                  </a:cubicBezTo>
                  <a:cubicBezTo>
                    <a:pt x="385" y="2391"/>
                    <a:pt x="360" y="2416"/>
                    <a:pt x="360" y="2466"/>
                  </a:cubicBezTo>
                  <a:cubicBezTo>
                    <a:pt x="335" y="2967"/>
                    <a:pt x="285" y="3469"/>
                    <a:pt x="235" y="3945"/>
                  </a:cubicBezTo>
                  <a:cubicBezTo>
                    <a:pt x="184" y="4747"/>
                    <a:pt x="109" y="5549"/>
                    <a:pt x="34" y="6326"/>
                  </a:cubicBezTo>
                  <a:cubicBezTo>
                    <a:pt x="34" y="6515"/>
                    <a:pt x="12" y="6682"/>
                    <a:pt x="9" y="6848"/>
                  </a:cubicBezTo>
                  <a:lnTo>
                    <a:pt x="9" y="6848"/>
                  </a:lnTo>
                  <a:cubicBezTo>
                    <a:pt x="2" y="6866"/>
                    <a:pt x="1" y="6887"/>
                    <a:pt x="7" y="6906"/>
                  </a:cubicBezTo>
                  <a:lnTo>
                    <a:pt x="7" y="6906"/>
                  </a:lnTo>
                  <a:cubicBezTo>
                    <a:pt x="10" y="6935"/>
                    <a:pt x="33" y="6951"/>
                    <a:pt x="59" y="6952"/>
                  </a:cubicBezTo>
                  <a:lnTo>
                    <a:pt x="59" y="6952"/>
                  </a:lnTo>
                  <a:cubicBezTo>
                    <a:pt x="59" y="6952"/>
                    <a:pt x="59" y="6952"/>
                    <a:pt x="59" y="6952"/>
                  </a:cubicBezTo>
                  <a:cubicBezTo>
                    <a:pt x="848" y="7160"/>
                    <a:pt x="1671" y="7385"/>
                    <a:pt x="2485" y="7385"/>
                  </a:cubicBezTo>
                  <a:cubicBezTo>
                    <a:pt x="2655" y="7385"/>
                    <a:pt x="2823" y="7375"/>
                    <a:pt x="2992" y="7353"/>
                  </a:cubicBezTo>
                  <a:cubicBezTo>
                    <a:pt x="3819" y="7253"/>
                    <a:pt x="4570" y="6827"/>
                    <a:pt x="5097" y="6175"/>
                  </a:cubicBezTo>
                  <a:cubicBezTo>
                    <a:pt x="5648" y="5549"/>
                    <a:pt x="5924" y="4722"/>
                    <a:pt x="5899" y="3895"/>
                  </a:cubicBezTo>
                  <a:cubicBezTo>
                    <a:pt x="5899" y="3018"/>
                    <a:pt x="5573" y="2165"/>
                    <a:pt x="5047" y="1489"/>
                  </a:cubicBezTo>
                  <a:cubicBezTo>
                    <a:pt x="4470" y="762"/>
                    <a:pt x="3668" y="236"/>
                    <a:pt x="2766" y="10"/>
                  </a:cubicBezTo>
                  <a:cubicBezTo>
                    <a:pt x="2753" y="3"/>
                    <a:pt x="2741" y="0"/>
                    <a:pt x="273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6119;p72">
              <a:extLst>
                <a:ext uri="{FF2B5EF4-FFF2-40B4-BE49-F238E27FC236}">
                  <a16:creationId xmlns:a16="http://schemas.microsoft.com/office/drawing/2014/main" id="{7F27FA31-9FC9-A045-15AB-D8FA09121520}"/>
                </a:ext>
              </a:extLst>
            </p:cNvPr>
            <p:cNvSpPr/>
            <p:nvPr/>
          </p:nvSpPr>
          <p:spPr>
            <a:xfrm>
              <a:off x="6549369" y="2724649"/>
              <a:ext cx="889508" cy="990867"/>
            </a:xfrm>
            <a:custGeom>
              <a:avLst/>
              <a:gdLst/>
              <a:ahLst/>
              <a:cxnLst/>
              <a:rect l="l" t="t" r="r" b="b"/>
              <a:pathLst>
                <a:path w="17069" h="19014" extrusionOk="0">
                  <a:moveTo>
                    <a:pt x="1755" y="0"/>
                  </a:moveTo>
                  <a:cubicBezTo>
                    <a:pt x="577" y="652"/>
                    <a:pt x="1" y="2105"/>
                    <a:pt x="76" y="3484"/>
                  </a:cubicBezTo>
                  <a:cubicBezTo>
                    <a:pt x="126" y="4687"/>
                    <a:pt x="853" y="5890"/>
                    <a:pt x="1454" y="6892"/>
                  </a:cubicBezTo>
                  <a:cubicBezTo>
                    <a:pt x="2131" y="8020"/>
                    <a:pt x="2482" y="9298"/>
                    <a:pt x="3033" y="10476"/>
                  </a:cubicBezTo>
                  <a:cubicBezTo>
                    <a:pt x="3459" y="11354"/>
                    <a:pt x="3886" y="12231"/>
                    <a:pt x="4387" y="13058"/>
                  </a:cubicBezTo>
                  <a:cubicBezTo>
                    <a:pt x="5464" y="14862"/>
                    <a:pt x="6793" y="16617"/>
                    <a:pt x="8572" y="17795"/>
                  </a:cubicBezTo>
                  <a:cubicBezTo>
                    <a:pt x="9324" y="18271"/>
                    <a:pt x="10151" y="18647"/>
                    <a:pt x="11053" y="18797"/>
                  </a:cubicBezTo>
                  <a:cubicBezTo>
                    <a:pt x="12011" y="18952"/>
                    <a:pt x="12818" y="19013"/>
                    <a:pt x="13495" y="19013"/>
                  </a:cubicBezTo>
                  <a:cubicBezTo>
                    <a:pt x="16113" y="19013"/>
                    <a:pt x="16793" y="18096"/>
                    <a:pt x="16793" y="18096"/>
                  </a:cubicBezTo>
                  <a:lnTo>
                    <a:pt x="17069" y="13233"/>
                  </a:lnTo>
                  <a:cubicBezTo>
                    <a:pt x="17069" y="13233"/>
                    <a:pt x="15490" y="9900"/>
                    <a:pt x="11705" y="8296"/>
                  </a:cubicBezTo>
                  <a:cubicBezTo>
                    <a:pt x="7921" y="6667"/>
                    <a:pt x="9174" y="3058"/>
                    <a:pt x="6216" y="1078"/>
                  </a:cubicBezTo>
                  <a:lnTo>
                    <a:pt x="17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6120;p72">
              <a:extLst>
                <a:ext uri="{FF2B5EF4-FFF2-40B4-BE49-F238E27FC236}">
                  <a16:creationId xmlns:a16="http://schemas.microsoft.com/office/drawing/2014/main" id="{0EAF43B2-4E36-0831-0DC3-52B98BF78177}"/>
                </a:ext>
              </a:extLst>
            </p:cNvPr>
            <p:cNvSpPr/>
            <p:nvPr/>
          </p:nvSpPr>
          <p:spPr>
            <a:xfrm>
              <a:off x="6548066" y="2720116"/>
              <a:ext cx="894720" cy="998632"/>
            </a:xfrm>
            <a:custGeom>
              <a:avLst/>
              <a:gdLst/>
              <a:ahLst/>
              <a:cxnLst/>
              <a:rect l="l" t="t" r="r" b="b"/>
              <a:pathLst>
                <a:path w="17169" h="19163" extrusionOk="0">
                  <a:moveTo>
                    <a:pt x="1791" y="0"/>
                  </a:moveTo>
                  <a:cubicBezTo>
                    <a:pt x="1779" y="0"/>
                    <a:pt x="1767" y="4"/>
                    <a:pt x="1755" y="12"/>
                  </a:cubicBezTo>
                  <a:cubicBezTo>
                    <a:pt x="828" y="538"/>
                    <a:pt x="301" y="1491"/>
                    <a:pt x="101" y="2518"/>
                  </a:cubicBezTo>
                  <a:cubicBezTo>
                    <a:pt x="1" y="3045"/>
                    <a:pt x="1" y="3596"/>
                    <a:pt x="101" y="4147"/>
                  </a:cubicBezTo>
                  <a:cubicBezTo>
                    <a:pt x="226" y="4774"/>
                    <a:pt x="502" y="5375"/>
                    <a:pt x="803" y="5927"/>
                  </a:cubicBezTo>
                  <a:cubicBezTo>
                    <a:pt x="1078" y="6478"/>
                    <a:pt x="1454" y="7005"/>
                    <a:pt x="1730" y="7581"/>
                  </a:cubicBezTo>
                  <a:cubicBezTo>
                    <a:pt x="2031" y="8157"/>
                    <a:pt x="2256" y="8784"/>
                    <a:pt x="2482" y="9385"/>
                  </a:cubicBezTo>
                  <a:cubicBezTo>
                    <a:pt x="2983" y="10639"/>
                    <a:pt x="3560" y="11842"/>
                    <a:pt x="4236" y="12995"/>
                  </a:cubicBezTo>
                  <a:cubicBezTo>
                    <a:pt x="4863" y="14047"/>
                    <a:pt x="5540" y="15075"/>
                    <a:pt x="6342" y="15977"/>
                  </a:cubicBezTo>
                  <a:cubicBezTo>
                    <a:pt x="7144" y="16904"/>
                    <a:pt x="8071" y="17731"/>
                    <a:pt x="9149" y="18283"/>
                  </a:cubicBezTo>
                  <a:cubicBezTo>
                    <a:pt x="9700" y="18584"/>
                    <a:pt x="10302" y="18809"/>
                    <a:pt x="10928" y="18909"/>
                  </a:cubicBezTo>
                  <a:cubicBezTo>
                    <a:pt x="11530" y="19035"/>
                    <a:pt x="12156" y="19110"/>
                    <a:pt x="12783" y="19135"/>
                  </a:cubicBezTo>
                  <a:cubicBezTo>
                    <a:pt x="13058" y="19152"/>
                    <a:pt x="13340" y="19163"/>
                    <a:pt x="13623" y="19163"/>
                  </a:cubicBezTo>
                  <a:cubicBezTo>
                    <a:pt x="14189" y="19163"/>
                    <a:pt x="14763" y="19118"/>
                    <a:pt x="15314" y="18985"/>
                  </a:cubicBezTo>
                  <a:cubicBezTo>
                    <a:pt x="15740" y="18909"/>
                    <a:pt x="16166" y="18759"/>
                    <a:pt x="16542" y="18508"/>
                  </a:cubicBezTo>
                  <a:cubicBezTo>
                    <a:pt x="16642" y="18458"/>
                    <a:pt x="16718" y="18383"/>
                    <a:pt x="16793" y="18308"/>
                  </a:cubicBezTo>
                  <a:cubicBezTo>
                    <a:pt x="16843" y="18283"/>
                    <a:pt x="16868" y="18233"/>
                    <a:pt x="16893" y="18183"/>
                  </a:cubicBezTo>
                  <a:cubicBezTo>
                    <a:pt x="16893" y="18082"/>
                    <a:pt x="16893" y="17982"/>
                    <a:pt x="16918" y="17882"/>
                  </a:cubicBezTo>
                  <a:cubicBezTo>
                    <a:pt x="16918" y="17631"/>
                    <a:pt x="16943" y="17381"/>
                    <a:pt x="16943" y="17130"/>
                  </a:cubicBezTo>
                  <a:lnTo>
                    <a:pt x="17068" y="15025"/>
                  </a:lnTo>
                  <a:cubicBezTo>
                    <a:pt x="17094" y="14523"/>
                    <a:pt x="17119" y="13997"/>
                    <a:pt x="17169" y="13471"/>
                  </a:cubicBezTo>
                  <a:cubicBezTo>
                    <a:pt x="17169" y="13396"/>
                    <a:pt x="17169" y="13320"/>
                    <a:pt x="17144" y="13270"/>
                  </a:cubicBezTo>
                  <a:cubicBezTo>
                    <a:pt x="17119" y="13170"/>
                    <a:pt x="17043" y="13070"/>
                    <a:pt x="16993" y="12995"/>
                  </a:cubicBezTo>
                  <a:cubicBezTo>
                    <a:pt x="16718" y="12493"/>
                    <a:pt x="16392" y="12042"/>
                    <a:pt x="16066" y="11616"/>
                  </a:cubicBezTo>
                  <a:cubicBezTo>
                    <a:pt x="15515" y="10914"/>
                    <a:pt x="14888" y="10313"/>
                    <a:pt x="14186" y="9761"/>
                  </a:cubicBezTo>
                  <a:cubicBezTo>
                    <a:pt x="13785" y="9436"/>
                    <a:pt x="13359" y="9135"/>
                    <a:pt x="12908" y="8884"/>
                  </a:cubicBezTo>
                  <a:cubicBezTo>
                    <a:pt x="12657" y="8734"/>
                    <a:pt x="12407" y="8609"/>
                    <a:pt x="12156" y="8483"/>
                  </a:cubicBezTo>
                  <a:cubicBezTo>
                    <a:pt x="11906" y="8358"/>
                    <a:pt x="11630" y="8258"/>
                    <a:pt x="11379" y="8132"/>
                  </a:cubicBezTo>
                  <a:cubicBezTo>
                    <a:pt x="10577" y="7731"/>
                    <a:pt x="9901" y="7105"/>
                    <a:pt x="9424" y="6328"/>
                  </a:cubicBezTo>
                  <a:cubicBezTo>
                    <a:pt x="8998" y="5626"/>
                    <a:pt x="8748" y="4849"/>
                    <a:pt x="8447" y="4097"/>
                  </a:cubicBezTo>
                  <a:cubicBezTo>
                    <a:pt x="8146" y="3345"/>
                    <a:pt x="7795" y="2593"/>
                    <a:pt x="7269" y="1967"/>
                  </a:cubicBezTo>
                  <a:cubicBezTo>
                    <a:pt x="6968" y="1641"/>
                    <a:pt x="6642" y="1340"/>
                    <a:pt x="6266" y="1090"/>
                  </a:cubicBezTo>
                  <a:cubicBezTo>
                    <a:pt x="6254" y="1082"/>
                    <a:pt x="6242" y="1078"/>
                    <a:pt x="6231" y="1078"/>
                  </a:cubicBezTo>
                  <a:cubicBezTo>
                    <a:pt x="6171" y="1078"/>
                    <a:pt x="6128" y="1173"/>
                    <a:pt x="6191" y="1215"/>
                  </a:cubicBezTo>
                  <a:cubicBezTo>
                    <a:pt x="6918" y="1716"/>
                    <a:pt x="7469" y="2368"/>
                    <a:pt x="7870" y="3145"/>
                  </a:cubicBezTo>
                  <a:cubicBezTo>
                    <a:pt x="8221" y="3872"/>
                    <a:pt x="8472" y="4624"/>
                    <a:pt x="8773" y="5350"/>
                  </a:cubicBezTo>
                  <a:cubicBezTo>
                    <a:pt x="9099" y="6102"/>
                    <a:pt x="9500" y="6804"/>
                    <a:pt x="10076" y="7380"/>
                  </a:cubicBezTo>
                  <a:cubicBezTo>
                    <a:pt x="10402" y="7706"/>
                    <a:pt x="10778" y="7982"/>
                    <a:pt x="11204" y="8208"/>
                  </a:cubicBezTo>
                  <a:cubicBezTo>
                    <a:pt x="11454" y="8333"/>
                    <a:pt x="11705" y="8433"/>
                    <a:pt x="11956" y="8558"/>
                  </a:cubicBezTo>
                  <a:cubicBezTo>
                    <a:pt x="12206" y="8659"/>
                    <a:pt x="12457" y="8784"/>
                    <a:pt x="12683" y="8934"/>
                  </a:cubicBezTo>
                  <a:cubicBezTo>
                    <a:pt x="13560" y="9411"/>
                    <a:pt x="14362" y="10012"/>
                    <a:pt x="15063" y="10714"/>
                  </a:cubicBezTo>
                  <a:cubicBezTo>
                    <a:pt x="15590" y="11240"/>
                    <a:pt x="16066" y="11792"/>
                    <a:pt x="16467" y="12418"/>
                  </a:cubicBezTo>
                  <a:cubicBezTo>
                    <a:pt x="16667" y="12719"/>
                    <a:pt x="16843" y="13020"/>
                    <a:pt x="17018" y="13320"/>
                  </a:cubicBezTo>
                  <a:cubicBezTo>
                    <a:pt x="17018" y="13345"/>
                    <a:pt x="17018" y="13421"/>
                    <a:pt x="17018" y="13446"/>
                  </a:cubicBezTo>
                  <a:cubicBezTo>
                    <a:pt x="17018" y="13621"/>
                    <a:pt x="16993" y="13822"/>
                    <a:pt x="16993" y="14022"/>
                  </a:cubicBezTo>
                  <a:cubicBezTo>
                    <a:pt x="16943" y="14674"/>
                    <a:pt x="16918" y="15300"/>
                    <a:pt x="16868" y="15952"/>
                  </a:cubicBezTo>
                  <a:cubicBezTo>
                    <a:pt x="16843" y="16579"/>
                    <a:pt x="16793" y="17180"/>
                    <a:pt x="16768" y="17782"/>
                  </a:cubicBezTo>
                  <a:cubicBezTo>
                    <a:pt x="16768" y="17898"/>
                    <a:pt x="16746" y="18037"/>
                    <a:pt x="16743" y="18157"/>
                  </a:cubicBezTo>
                  <a:lnTo>
                    <a:pt x="16743" y="18157"/>
                  </a:lnTo>
                  <a:cubicBezTo>
                    <a:pt x="16755" y="18145"/>
                    <a:pt x="16761" y="18139"/>
                    <a:pt x="16765" y="18139"/>
                  </a:cubicBezTo>
                  <a:cubicBezTo>
                    <a:pt x="16768" y="18139"/>
                    <a:pt x="16768" y="18145"/>
                    <a:pt x="16768" y="18157"/>
                  </a:cubicBezTo>
                  <a:cubicBezTo>
                    <a:pt x="16759" y="18157"/>
                    <a:pt x="16750" y="18160"/>
                    <a:pt x="16743" y="18164"/>
                  </a:cubicBezTo>
                  <a:lnTo>
                    <a:pt x="16743" y="18164"/>
                  </a:lnTo>
                  <a:cubicBezTo>
                    <a:pt x="16743" y="18162"/>
                    <a:pt x="16743" y="18160"/>
                    <a:pt x="16743" y="18157"/>
                  </a:cubicBezTo>
                  <a:lnTo>
                    <a:pt x="16743" y="18157"/>
                  </a:lnTo>
                  <a:cubicBezTo>
                    <a:pt x="16743" y="18157"/>
                    <a:pt x="16743" y="18157"/>
                    <a:pt x="16743" y="18157"/>
                  </a:cubicBezTo>
                  <a:cubicBezTo>
                    <a:pt x="16743" y="18160"/>
                    <a:pt x="16743" y="18162"/>
                    <a:pt x="16743" y="18164"/>
                  </a:cubicBezTo>
                  <a:lnTo>
                    <a:pt x="16743" y="18164"/>
                  </a:lnTo>
                  <a:cubicBezTo>
                    <a:pt x="16743" y="18164"/>
                    <a:pt x="16743" y="18164"/>
                    <a:pt x="16743" y="18164"/>
                  </a:cubicBezTo>
                  <a:lnTo>
                    <a:pt x="16743" y="18164"/>
                  </a:lnTo>
                  <a:cubicBezTo>
                    <a:pt x="16743" y="18170"/>
                    <a:pt x="16743" y="18177"/>
                    <a:pt x="16743" y="18183"/>
                  </a:cubicBezTo>
                  <a:cubicBezTo>
                    <a:pt x="16743" y="18178"/>
                    <a:pt x="16743" y="18171"/>
                    <a:pt x="16743" y="18164"/>
                  </a:cubicBezTo>
                  <a:lnTo>
                    <a:pt x="16743" y="18164"/>
                  </a:lnTo>
                  <a:cubicBezTo>
                    <a:pt x="16728" y="18172"/>
                    <a:pt x="16718" y="18183"/>
                    <a:pt x="16718" y="18183"/>
                  </a:cubicBezTo>
                  <a:cubicBezTo>
                    <a:pt x="16542" y="18383"/>
                    <a:pt x="16317" y="18508"/>
                    <a:pt x="16066" y="18609"/>
                  </a:cubicBezTo>
                  <a:cubicBezTo>
                    <a:pt x="15515" y="18834"/>
                    <a:pt x="14913" y="18959"/>
                    <a:pt x="14312" y="18985"/>
                  </a:cubicBezTo>
                  <a:cubicBezTo>
                    <a:pt x="14017" y="19012"/>
                    <a:pt x="13722" y="19024"/>
                    <a:pt x="13428" y="19024"/>
                  </a:cubicBezTo>
                  <a:cubicBezTo>
                    <a:pt x="12647" y="19024"/>
                    <a:pt x="11868" y="18937"/>
                    <a:pt x="11104" y="18809"/>
                  </a:cubicBezTo>
                  <a:cubicBezTo>
                    <a:pt x="9850" y="18609"/>
                    <a:pt x="8748" y="17982"/>
                    <a:pt x="7795" y="17180"/>
                  </a:cubicBezTo>
                  <a:cubicBezTo>
                    <a:pt x="6868" y="16428"/>
                    <a:pt x="6066" y="15501"/>
                    <a:pt x="5389" y="14523"/>
                  </a:cubicBezTo>
                  <a:cubicBezTo>
                    <a:pt x="4662" y="13471"/>
                    <a:pt x="4011" y="12368"/>
                    <a:pt x="3459" y="11240"/>
                  </a:cubicBezTo>
                  <a:cubicBezTo>
                    <a:pt x="3159" y="10639"/>
                    <a:pt x="2908" y="10037"/>
                    <a:pt x="2657" y="9436"/>
                  </a:cubicBezTo>
                  <a:cubicBezTo>
                    <a:pt x="2432" y="8834"/>
                    <a:pt x="2206" y="8233"/>
                    <a:pt x="1931" y="7681"/>
                  </a:cubicBezTo>
                  <a:cubicBezTo>
                    <a:pt x="1655" y="7105"/>
                    <a:pt x="1329" y="6578"/>
                    <a:pt x="1028" y="6052"/>
                  </a:cubicBezTo>
                  <a:cubicBezTo>
                    <a:pt x="702" y="5476"/>
                    <a:pt x="427" y="4899"/>
                    <a:pt x="276" y="4273"/>
                  </a:cubicBezTo>
                  <a:cubicBezTo>
                    <a:pt x="26" y="3245"/>
                    <a:pt x="201" y="2067"/>
                    <a:pt x="778" y="1165"/>
                  </a:cubicBezTo>
                  <a:cubicBezTo>
                    <a:pt x="1028" y="739"/>
                    <a:pt x="1404" y="388"/>
                    <a:pt x="1830" y="137"/>
                  </a:cubicBezTo>
                  <a:cubicBezTo>
                    <a:pt x="1893" y="95"/>
                    <a:pt x="1851" y="0"/>
                    <a:pt x="179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6121;p72">
              <a:extLst>
                <a:ext uri="{FF2B5EF4-FFF2-40B4-BE49-F238E27FC236}">
                  <a16:creationId xmlns:a16="http://schemas.microsoft.com/office/drawing/2014/main" id="{86471D15-27D0-FF9D-8C12-3C9EEA527942}"/>
                </a:ext>
              </a:extLst>
            </p:cNvPr>
            <p:cNvSpPr/>
            <p:nvPr/>
          </p:nvSpPr>
          <p:spPr>
            <a:xfrm>
              <a:off x="6652550" y="2838252"/>
              <a:ext cx="65349" cy="60138"/>
            </a:xfrm>
            <a:custGeom>
              <a:avLst/>
              <a:gdLst/>
              <a:ahLst/>
              <a:cxnLst/>
              <a:rect l="l" t="t" r="r" b="b"/>
              <a:pathLst>
                <a:path w="1254" h="1154" extrusionOk="0">
                  <a:moveTo>
                    <a:pt x="1254" y="1"/>
                  </a:moveTo>
                  <a:lnTo>
                    <a:pt x="1" y="76"/>
                  </a:lnTo>
                  <a:cubicBezTo>
                    <a:pt x="176" y="427"/>
                    <a:pt x="327" y="803"/>
                    <a:pt x="502" y="1154"/>
                  </a:cubicBez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6122;p72">
              <a:extLst>
                <a:ext uri="{FF2B5EF4-FFF2-40B4-BE49-F238E27FC236}">
                  <a16:creationId xmlns:a16="http://schemas.microsoft.com/office/drawing/2014/main" id="{EF326C04-6F05-43C2-263F-DFA24C0F7855}"/>
                </a:ext>
              </a:extLst>
            </p:cNvPr>
            <p:cNvSpPr/>
            <p:nvPr/>
          </p:nvSpPr>
          <p:spPr>
            <a:xfrm>
              <a:off x="6648641" y="2834344"/>
              <a:ext cx="74521" cy="68267"/>
            </a:xfrm>
            <a:custGeom>
              <a:avLst/>
              <a:gdLst/>
              <a:ahLst/>
              <a:cxnLst/>
              <a:rect l="l" t="t" r="r" b="b"/>
              <a:pathLst>
                <a:path w="1430" h="1310" extrusionOk="0">
                  <a:moveTo>
                    <a:pt x="1209" y="151"/>
                  </a:moveTo>
                  <a:cubicBezTo>
                    <a:pt x="1007" y="443"/>
                    <a:pt x="805" y="738"/>
                    <a:pt x="602" y="1053"/>
                  </a:cubicBezTo>
                  <a:cubicBezTo>
                    <a:pt x="599" y="1060"/>
                    <a:pt x="595" y="1067"/>
                    <a:pt x="592" y="1074"/>
                  </a:cubicBezTo>
                  <a:lnTo>
                    <a:pt x="194" y="218"/>
                  </a:lnTo>
                  <a:lnTo>
                    <a:pt x="194" y="218"/>
                  </a:lnTo>
                  <a:cubicBezTo>
                    <a:pt x="526" y="196"/>
                    <a:pt x="842" y="173"/>
                    <a:pt x="1179" y="151"/>
                  </a:cubicBezTo>
                  <a:close/>
                  <a:moveTo>
                    <a:pt x="1329" y="0"/>
                  </a:moveTo>
                  <a:lnTo>
                    <a:pt x="226" y="76"/>
                  </a:lnTo>
                  <a:lnTo>
                    <a:pt x="76" y="76"/>
                  </a:lnTo>
                  <a:cubicBezTo>
                    <a:pt x="26" y="76"/>
                    <a:pt x="1" y="126"/>
                    <a:pt x="26" y="176"/>
                  </a:cubicBezTo>
                  <a:cubicBezTo>
                    <a:pt x="176" y="552"/>
                    <a:pt x="351" y="903"/>
                    <a:pt x="527" y="1279"/>
                  </a:cubicBezTo>
                  <a:cubicBezTo>
                    <a:pt x="534" y="1301"/>
                    <a:pt x="550" y="1310"/>
                    <a:pt x="568" y="1310"/>
                  </a:cubicBezTo>
                  <a:cubicBezTo>
                    <a:pt x="572" y="1310"/>
                    <a:pt x="577" y="1309"/>
                    <a:pt x="581" y="1309"/>
                  </a:cubicBezTo>
                  <a:lnTo>
                    <a:pt x="581" y="1309"/>
                  </a:lnTo>
                  <a:cubicBezTo>
                    <a:pt x="586" y="1309"/>
                    <a:pt x="590" y="1310"/>
                    <a:pt x="595" y="1310"/>
                  </a:cubicBezTo>
                  <a:cubicBezTo>
                    <a:pt x="616" y="1310"/>
                    <a:pt x="638" y="1301"/>
                    <a:pt x="652" y="1279"/>
                  </a:cubicBezTo>
                  <a:cubicBezTo>
                    <a:pt x="853" y="928"/>
                    <a:pt x="1078" y="602"/>
                    <a:pt x="1304" y="251"/>
                  </a:cubicBezTo>
                  <a:cubicBezTo>
                    <a:pt x="1329" y="201"/>
                    <a:pt x="1379" y="151"/>
                    <a:pt x="1404" y="101"/>
                  </a:cubicBezTo>
                  <a:cubicBezTo>
                    <a:pt x="1429" y="76"/>
                    <a:pt x="1379" y="0"/>
                    <a:pt x="132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6123;p72">
              <a:extLst>
                <a:ext uri="{FF2B5EF4-FFF2-40B4-BE49-F238E27FC236}">
                  <a16:creationId xmlns:a16="http://schemas.microsoft.com/office/drawing/2014/main" id="{3FB3330B-DE43-151C-D546-714DC686DD53}"/>
                </a:ext>
              </a:extLst>
            </p:cNvPr>
            <p:cNvSpPr/>
            <p:nvPr/>
          </p:nvSpPr>
          <p:spPr>
            <a:xfrm>
              <a:off x="6834106" y="2891822"/>
              <a:ext cx="69258" cy="60138"/>
            </a:xfrm>
            <a:custGeom>
              <a:avLst/>
              <a:gdLst/>
              <a:ahLst/>
              <a:cxnLst/>
              <a:rect l="l" t="t" r="r" b="b"/>
              <a:pathLst>
                <a:path w="1329" h="1154" extrusionOk="0">
                  <a:moveTo>
                    <a:pt x="878" y="0"/>
                  </a:moveTo>
                  <a:cubicBezTo>
                    <a:pt x="577" y="276"/>
                    <a:pt x="301" y="527"/>
                    <a:pt x="0" y="802"/>
                  </a:cubicBezTo>
                  <a:lnTo>
                    <a:pt x="1329" y="1153"/>
                  </a:lnTo>
                  <a:lnTo>
                    <a:pt x="1329" y="1153"/>
                  </a:lnTo>
                  <a:lnTo>
                    <a:pt x="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6124;p72">
              <a:extLst>
                <a:ext uri="{FF2B5EF4-FFF2-40B4-BE49-F238E27FC236}">
                  <a16:creationId xmlns:a16="http://schemas.microsoft.com/office/drawing/2014/main" id="{95AB34B6-766D-AFE8-534A-533F1B7363FE}"/>
                </a:ext>
              </a:extLst>
            </p:cNvPr>
            <p:cNvSpPr/>
            <p:nvPr/>
          </p:nvSpPr>
          <p:spPr>
            <a:xfrm>
              <a:off x="6829103" y="2887758"/>
              <a:ext cx="79263" cy="68424"/>
            </a:xfrm>
            <a:custGeom>
              <a:avLst/>
              <a:gdLst/>
              <a:ahLst/>
              <a:cxnLst/>
              <a:rect l="l" t="t" r="r" b="b"/>
              <a:pathLst>
                <a:path w="1521" h="1313" extrusionOk="0">
                  <a:moveTo>
                    <a:pt x="943" y="202"/>
                  </a:moveTo>
                  <a:cubicBezTo>
                    <a:pt x="1074" y="499"/>
                    <a:pt x="1187" y="813"/>
                    <a:pt x="1299" y="1106"/>
                  </a:cubicBezTo>
                  <a:cubicBezTo>
                    <a:pt x="1306" y="1119"/>
                    <a:pt x="1313" y="1132"/>
                    <a:pt x="1319" y="1146"/>
                  </a:cubicBezTo>
                  <a:lnTo>
                    <a:pt x="1319" y="1146"/>
                  </a:lnTo>
                  <a:cubicBezTo>
                    <a:pt x="982" y="1052"/>
                    <a:pt x="630" y="944"/>
                    <a:pt x="297" y="855"/>
                  </a:cubicBezTo>
                  <a:cubicBezTo>
                    <a:pt x="274" y="855"/>
                    <a:pt x="254" y="853"/>
                    <a:pt x="235" y="849"/>
                  </a:cubicBezTo>
                  <a:lnTo>
                    <a:pt x="235" y="849"/>
                  </a:lnTo>
                  <a:lnTo>
                    <a:pt x="943" y="202"/>
                  </a:lnTo>
                  <a:close/>
                  <a:moveTo>
                    <a:pt x="980" y="1"/>
                  </a:moveTo>
                  <a:cubicBezTo>
                    <a:pt x="962" y="1"/>
                    <a:pt x="943" y="9"/>
                    <a:pt x="924" y="28"/>
                  </a:cubicBezTo>
                  <a:lnTo>
                    <a:pt x="69" y="810"/>
                  </a:lnTo>
                  <a:lnTo>
                    <a:pt x="69" y="810"/>
                  </a:lnTo>
                  <a:cubicBezTo>
                    <a:pt x="58" y="815"/>
                    <a:pt x="49" y="824"/>
                    <a:pt x="42" y="835"/>
                  </a:cubicBezTo>
                  <a:lnTo>
                    <a:pt x="42" y="835"/>
                  </a:lnTo>
                  <a:cubicBezTo>
                    <a:pt x="0" y="881"/>
                    <a:pt x="23" y="936"/>
                    <a:pt x="63" y="952"/>
                  </a:cubicBezTo>
                  <a:lnTo>
                    <a:pt x="63" y="952"/>
                  </a:lnTo>
                  <a:cubicBezTo>
                    <a:pt x="66" y="953"/>
                    <a:pt x="69" y="954"/>
                    <a:pt x="71" y="955"/>
                  </a:cubicBezTo>
                  <a:lnTo>
                    <a:pt x="1249" y="1256"/>
                  </a:lnTo>
                  <a:cubicBezTo>
                    <a:pt x="1299" y="1281"/>
                    <a:pt x="1350" y="1306"/>
                    <a:pt x="1425" y="1306"/>
                  </a:cubicBezTo>
                  <a:cubicBezTo>
                    <a:pt x="1434" y="1311"/>
                    <a:pt x="1443" y="1313"/>
                    <a:pt x="1452" y="1313"/>
                  </a:cubicBezTo>
                  <a:cubicBezTo>
                    <a:pt x="1491" y="1313"/>
                    <a:pt x="1520" y="1272"/>
                    <a:pt x="1500" y="1231"/>
                  </a:cubicBezTo>
                  <a:cubicBezTo>
                    <a:pt x="1375" y="880"/>
                    <a:pt x="1224" y="554"/>
                    <a:pt x="1099" y="204"/>
                  </a:cubicBezTo>
                  <a:cubicBezTo>
                    <a:pt x="1074" y="153"/>
                    <a:pt x="1074" y="103"/>
                    <a:pt x="1049" y="53"/>
                  </a:cubicBezTo>
                  <a:cubicBezTo>
                    <a:pt x="1033" y="22"/>
                    <a:pt x="1008" y="1"/>
                    <a:pt x="98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6125;p72">
              <a:extLst>
                <a:ext uri="{FF2B5EF4-FFF2-40B4-BE49-F238E27FC236}">
                  <a16:creationId xmlns:a16="http://schemas.microsoft.com/office/drawing/2014/main" id="{961A59BA-5C75-83F0-F9EE-BACC06270F72}"/>
                </a:ext>
              </a:extLst>
            </p:cNvPr>
            <p:cNvSpPr/>
            <p:nvPr/>
          </p:nvSpPr>
          <p:spPr>
            <a:xfrm>
              <a:off x="6777930" y="3075984"/>
              <a:ext cx="69310" cy="61441"/>
            </a:xfrm>
            <a:custGeom>
              <a:avLst/>
              <a:gdLst/>
              <a:ahLst/>
              <a:cxnLst/>
              <a:rect l="l" t="t" r="r" b="b"/>
              <a:pathLst>
                <a:path w="1330" h="1179" extrusionOk="0">
                  <a:moveTo>
                    <a:pt x="878" y="0"/>
                  </a:moveTo>
                  <a:cubicBezTo>
                    <a:pt x="577" y="276"/>
                    <a:pt x="302" y="551"/>
                    <a:pt x="1" y="827"/>
                  </a:cubicBezTo>
                  <a:lnTo>
                    <a:pt x="1329" y="1178"/>
                  </a:lnTo>
                  <a:lnTo>
                    <a:pt x="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6126;p72">
              <a:extLst>
                <a:ext uri="{FF2B5EF4-FFF2-40B4-BE49-F238E27FC236}">
                  <a16:creationId xmlns:a16="http://schemas.microsoft.com/office/drawing/2014/main" id="{28501261-85CF-58F0-D619-0DB9B5C18BA0}"/>
                </a:ext>
              </a:extLst>
            </p:cNvPr>
            <p:cNvSpPr/>
            <p:nvPr/>
          </p:nvSpPr>
          <p:spPr>
            <a:xfrm>
              <a:off x="6773657" y="3072857"/>
              <a:ext cx="78794" cy="68476"/>
            </a:xfrm>
            <a:custGeom>
              <a:avLst/>
              <a:gdLst/>
              <a:ahLst/>
              <a:cxnLst/>
              <a:rect l="l" t="t" r="r" b="b"/>
              <a:pathLst>
                <a:path w="1512" h="1314" extrusionOk="0">
                  <a:moveTo>
                    <a:pt x="928" y="186"/>
                  </a:moveTo>
                  <a:lnTo>
                    <a:pt x="928" y="186"/>
                  </a:lnTo>
                  <a:cubicBezTo>
                    <a:pt x="1059" y="499"/>
                    <a:pt x="1173" y="796"/>
                    <a:pt x="1286" y="1113"/>
                  </a:cubicBezTo>
                  <a:cubicBezTo>
                    <a:pt x="1288" y="1117"/>
                    <a:pt x="1290" y="1121"/>
                    <a:pt x="1292" y="1125"/>
                  </a:cubicBezTo>
                  <a:lnTo>
                    <a:pt x="1292" y="1125"/>
                  </a:lnTo>
                  <a:cubicBezTo>
                    <a:pt x="959" y="1037"/>
                    <a:pt x="611" y="950"/>
                    <a:pt x="283" y="862"/>
                  </a:cubicBezTo>
                  <a:cubicBezTo>
                    <a:pt x="264" y="856"/>
                    <a:pt x="247" y="851"/>
                    <a:pt x="231" y="847"/>
                  </a:cubicBezTo>
                  <a:lnTo>
                    <a:pt x="231" y="847"/>
                  </a:lnTo>
                  <a:cubicBezTo>
                    <a:pt x="467" y="627"/>
                    <a:pt x="691" y="407"/>
                    <a:pt x="928" y="186"/>
                  </a:cubicBezTo>
                  <a:close/>
                  <a:moveTo>
                    <a:pt x="950" y="0"/>
                  </a:moveTo>
                  <a:cubicBezTo>
                    <a:pt x="937" y="0"/>
                    <a:pt x="923" y="3"/>
                    <a:pt x="910" y="10"/>
                  </a:cubicBezTo>
                  <a:cubicBezTo>
                    <a:pt x="617" y="279"/>
                    <a:pt x="347" y="548"/>
                    <a:pt x="55" y="817"/>
                  </a:cubicBezTo>
                  <a:lnTo>
                    <a:pt x="55" y="817"/>
                  </a:lnTo>
                  <a:cubicBezTo>
                    <a:pt x="45" y="822"/>
                    <a:pt x="37" y="830"/>
                    <a:pt x="30" y="839"/>
                  </a:cubicBezTo>
                  <a:lnTo>
                    <a:pt x="30" y="839"/>
                  </a:lnTo>
                  <a:cubicBezTo>
                    <a:pt x="1" y="860"/>
                    <a:pt x="1" y="889"/>
                    <a:pt x="16" y="912"/>
                  </a:cubicBezTo>
                  <a:lnTo>
                    <a:pt x="16" y="912"/>
                  </a:lnTo>
                  <a:cubicBezTo>
                    <a:pt x="21" y="935"/>
                    <a:pt x="34" y="955"/>
                    <a:pt x="58" y="962"/>
                  </a:cubicBezTo>
                  <a:cubicBezTo>
                    <a:pt x="459" y="1063"/>
                    <a:pt x="835" y="1163"/>
                    <a:pt x="1236" y="1263"/>
                  </a:cubicBezTo>
                  <a:cubicBezTo>
                    <a:pt x="1286" y="1288"/>
                    <a:pt x="1336" y="1288"/>
                    <a:pt x="1411" y="1313"/>
                  </a:cubicBezTo>
                  <a:cubicBezTo>
                    <a:pt x="1461" y="1313"/>
                    <a:pt x="1511" y="1263"/>
                    <a:pt x="1486" y="1213"/>
                  </a:cubicBezTo>
                  <a:cubicBezTo>
                    <a:pt x="1361" y="887"/>
                    <a:pt x="1211" y="536"/>
                    <a:pt x="1085" y="210"/>
                  </a:cubicBezTo>
                  <a:cubicBezTo>
                    <a:pt x="1060" y="160"/>
                    <a:pt x="1060" y="110"/>
                    <a:pt x="1035" y="60"/>
                  </a:cubicBezTo>
                  <a:cubicBezTo>
                    <a:pt x="1017" y="23"/>
                    <a:pt x="985" y="0"/>
                    <a:pt x="9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6127;p72">
              <a:extLst>
                <a:ext uri="{FF2B5EF4-FFF2-40B4-BE49-F238E27FC236}">
                  <a16:creationId xmlns:a16="http://schemas.microsoft.com/office/drawing/2014/main" id="{10282737-E4AF-84C7-C5CC-FC0088F452A7}"/>
                </a:ext>
              </a:extLst>
            </p:cNvPr>
            <p:cNvSpPr/>
            <p:nvPr/>
          </p:nvSpPr>
          <p:spPr>
            <a:xfrm>
              <a:off x="6661721" y="2985831"/>
              <a:ext cx="70560" cy="61441"/>
            </a:xfrm>
            <a:custGeom>
              <a:avLst/>
              <a:gdLst/>
              <a:ahLst/>
              <a:cxnLst/>
              <a:rect l="l" t="t" r="r" b="b"/>
              <a:pathLst>
                <a:path w="1354" h="1179" extrusionOk="0">
                  <a:moveTo>
                    <a:pt x="877" y="1"/>
                  </a:moveTo>
                  <a:cubicBezTo>
                    <a:pt x="577" y="276"/>
                    <a:pt x="301" y="552"/>
                    <a:pt x="0" y="803"/>
                  </a:cubicBezTo>
                  <a:lnTo>
                    <a:pt x="1354" y="1179"/>
                  </a:lnTo>
                  <a:lnTo>
                    <a:pt x="8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6128;p72">
              <a:extLst>
                <a:ext uri="{FF2B5EF4-FFF2-40B4-BE49-F238E27FC236}">
                  <a16:creationId xmlns:a16="http://schemas.microsoft.com/office/drawing/2014/main" id="{C676050A-6A9C-437B-5437-3B083B4C354A}"/>
                </a:ext>
              </a:extLst>
            </p:cNvPr>
            <p:cNvSpPr/>
            <p:nvPr/>
          </p:nvSpPr>
          <p:spPr>
            <a:xfrm>
              <a:off x="6657605" y="2981818"/>
              <a:ext cx="78377" cy="68424"/>
            </a:xfrm>
            <a:custGeom>
              <a:avLst/>
              <a:gdLst/>
              <a:ahLst/>
              <a:cxnLst/>
              <a:rect l="l" t="t" r="r" b="b"/>
              <a:pathLst>
                <a:path w="1504" h="1313" extrusionOk="0">
                  <a:moveTo>
                    <a:pt x="926" y="202"/>
                  </a:moveTo>
                  <a:cubicBezTo>
                    <a:pt x="1057" y="499"/>
                    <a:pt x="1169" y="815"/>
                    <a:pt x="1282" y="1130"/>
                  </a:cubicBezTo>
                  <a:cubicBezTo>
                    <a:pt x="1284" y="1135"/>
                    <a:pt x="1286" y="1138"/>
                    <a:pt x="1288" y="1142"/>
                  </a:cubicBezTo>
                  <a:lnTo>
                    <a:pt x="1288" y="1142"/>
                  </a:lnTo>
                  <a:cubicBezTo>
                    <a:pt x="955" y="1054"/>
                    <a:pt x="608" y="964"/>
                    <a:pt x="280" y="855"/>
                  </a:cubicBezTo>
                  <a:cubicBezTo>
                    <a:pt x="257" y="855"/>
                    <a:pt x="236" y="852"/>
                    <a:pt x="218" y="849"/>
                  </a:cubicBezTo>
                  <a:lnTo>
                    <a:pt x="218" y="849"/>
                  </a:lnTo>
                  <a:lnTo>
                    <a:pt x="926" y="202"/>
                  </a:lnTo>
                  <a:close/>
                  <a:moveTo>
                    <a:pt x="962" y="0"/>
                  </a:moveTo>
                  <a:cubicBezTo>
                    <a:pt x="945" y="0"/>
                    <a:pt x="925" y="8"/>
                    <a:pt x="906" y="28"/>
                  </a:cubicBezTo>
                  <a:lnTo>
                    <a:pt x="29" y="830"/>
                  </a:lnTo>
                  <a:cubicBezTo>
                    <a:pt x="3" y="856"/>
                    <a:pt x="1" y="886"/>
                    <a:pt x="12" y="910"/>
                  </a:cubicBezTo>
                  <a:lnTo>
                    <a:pt x="12" y="910"/>
                  </a:lnTo>
                  <a:cubicBezTo>
                    <a:pt x="17" y="930"/>
                    <a:pt x="31" y="947"/>
                    <a:pt x="54" y="955"/>
                  </a:cubicBezTo>
                  <a:lnTo>
                    <a:pt x="1232" y="1281"/>
                  </a:lnTo>
                  <a:cubicBezTo>
                    <a:pt x="1282" y="1281"/>
                    <a:pt x="1357" y="1306"/>
                    <a:pt x="1408" y="1306"/>
                  </a:cubicBezTo>
                  <a:cubicBezTo>
                    <a:pt x="1417" y="1310"/>
                    <a:pt x="1426" y="1313"/>
                    <a:pt x="1435" y="1313"/>
                  </a:cubicBezTo>
                  <a:cubicBezTo>
                    <a:pt x="1474" y="1313"/>
                    <a:pt x="1503" y="1272"/>
                    <a:pt x="1483" y="1231"/>
                  </a:cubicBezTo>
                  <a:cubicBezTo>
                    <a:pt x="1357" y="880"/>
                    <a:pt x="1232" y="554"/>
                    <a:pt x="1082" y="203"/>
                  </a:cubicBezTo>
                  <a:cubicBezTo>
                    <a:pt x="1057" y="153"/>
                    <a:pt x="1057" y="103"/>
                    <a:pt x="1032" y="53"/>
                  </a:cubicBezTo>
                  <a:cubicBezTo>
                    <a:pt x="1016" y="22"/>
                    <a:pt x="991" y="0"/>
                    <a:pt x="96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6129;p72">
              <a:extLst>
                <a:ext uri="{FF2B5EF4-FFF2-40B4-BE49-F238E27FC236}">
                  <a16:creationId xmlns:a16="http://schemas.microsoft.com/office/drawing/2014/main" id="{C3CCC1BF-4C07-D23E-C201-A14DCDEA6D8C}"/>
                </a:ext>
              </a:extLst>
            </p:cNvPr>
            <p:cNvSpPr/>
            <p:nvPr/>
          </p:nvSpPr>
          <p:spPr>
            <a:xfrm>
              <a:off x="7291227" y="3360667"/>
              <a:ext cx="69258" cy="61441"/>
            </a:xfrm>
            <a:custGeom>
              <a:avLst/>
              <a:gdLst/>
              <a:ahLst/>
              <a:cxnLst/>
              <a:rect l="l" t="t" r="r" b="b"/>
              <a:pathLst>
                <a:path w="1329" h="1179" extrusionOk="0">
                  <a:moveTo>
                    <a:pt x="878" y="1"/>
                  </a:moveTo>
                  <a:cubicBezTo>
                    <a:pt x="577" y="276"/>
                    <a:pt x="301" y="552"/>
                    <a:pt x="0" y="828"/>
                  </a:cubicBezTo>
                  <a:lnTo>
                    <a:pt x="1329" y="1179"/>
                  </a:lnTo>
                  <a:lnTo>
                    <a:pt x="1329" y="1179"/>
                  </a:lnTo>
                  <a:lnTo>
                    <a:pt x="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6130;p72">
              <a:extLst>
                <a:ext uri="{FF2B5EF4-FFF2-40B4-BE49-F238E27FC236}">
                  <a16:creationId xmlns:a16="http://schemas.microsoft.com/office/drawing/2014/main" id="{8DA66BCB-9135-9C41-5AB1-E090BB17E80E}"/>
                </a:ext>
              </a:extLst>
            </p:cNvPr>
            <p:cNvSpPr/>
            <p:nvPr/>
          </p:nvSpPr>
          <p:spPr>
            <a:xfrm>
              <a:off x="7286954" y="3357541"/>
              <a:ext cx="78794" cy="68476"/>
            </a:xfrm>
            <a:custGeom>
              <a:avLst/>
              <a:gdLst/>
              <a:ahLst/>
              <a:cxnLst/>
              <a:rect l="l" t="t" r="r" b="b"/>
              <a:pathLst>
                <a:path w="1512" h="1314" extrusionOk="0">
                  <a:moveTo>
                    <a:pt x="927" y="187"/>
                  </a:moveTo>
                  <a:cubicBezTo>
                    <a:pt x="1059" y="500"/>
                    <a:pt x="1172" y="796"/>
                    <a:pt x="1285" y="1113"/>
                  </a:cubicBezTo>
                  <a:cubicBezTo>
                    <a:pt x="1287" y="1117"/>
                    <a:pt x="1289" y="1121"/>
                    <a:pt x="1291" y="1125"/>
                  </a:cubicBezTo>
                  <a:lnTo>
                    <a:pt x="1291" y="1125"/>
                  </a:lnTo>
                  <a:cubicBezTo>
                    <a:pt x="958" y="1038"/>
                    <a:pt x="611" y="950"/>
                    <a:pt x="283" y="863"/>
                  </a:cubicBezTo>
                  <a:cubicBezTo>
                    <a:pt x="264" y="856"/>
                    <a:pt x="246" y="852"/>
                    <a:pt x="230" y="848"/>
                  </a:cubicBezTo>
                  <a:lnTo>
                    <a:pt x="230" y="848"/>
                  </a:lnTo>
                  <a:cubicBezTo>
                    <a:pt x="467" y="627"/>
                    <a:pt x="690" y="407"/>
                    <a:pt x="927" y="187"/>
                  </a:cubicBezTo>
                  <a:close/>
                  <a:moveTo>
                    <a:pt x="949" y="1"/>
                  </a:moveTo>
                  <a:cubicBezTo>
                    <a:pt x="936" y="1"/>
                    <a:pt x="923" y="4"/>
                    <a:pt x="910" y="11"/>
                  </a:cubicBezTo>
                  <a:cubicBezTo>
                    <a:pt x="616" y="280"/>
                    <a:pt x="347" y="548"/>
                    <a:pt x="55" y="817"/>
                  </a:cubicBezTo>
                  <a:lnTo>
                    <a:pt x="55" y="817"/>
                  </a:lnTo>
                  <a:cubicBezTo>
                    <a:pt x="45" y="823"/>
                    <a:pt x="36" y="830"/>
                    <a:pt x="30" y="839"/>
                  </a:cubicBezTo>
                  <a:lnTo>
                    <a:pt x="30" y="839"/>
                  </a:lnTo>
                  <a:cubicBezTo>
                    <a:pt x="1" y="860"/>
                    <a:pt x="1" y="889"/>
                    <a:pt x="16" y="913"/>
                  </a:cubicBezTo>
                  <a:lnTo>
                    <a:pt x="16" y="913"/>
                  </a:lnTo>
                  <a:cubicBezTo>
                    <a:pt x="20" y="936"/>
                    <a:pt x="34" y="955"/>
                    <a:pt x="57" y="963"/>
                  </a:cubicBezTo>
                  <a:lnTo>
                    <a:pt x="1235" y="1264"/>
                  </a:lnTo>
                  <a:cubicBezTo>
                    <a:pt x="1285" y="1289"/>
                    <a:pt x="1336" y="1289"/>
                    <a:pt x="1411" y="1314"/>
                  </a:cubicBezTo>
                  <a:cubicBezTo>
                    <a:pt x="1461" y="1314"/>
                    <a:pt x="1511" y="1264"/>
                    <a:pt x="1486" y="1214"/>
                  </a:cubicBezTo>
                  <a:cubicBezTo>
                    <a:pt x="1361" y="888"/>
                    <a:pt x="1210" y="537"/>
                    <a:pt x="1085" y="211"/>
                  </a:cubicBezTo>
                  <a:cubicBezTo>
                    <a:pt x="1060" y="161"/>
                    <a:pt x="1035" y="111"/>
                    <a:pt x="1035" y="61"/>
                  </a:cubicBezTo>
                  <a:cubicBezTo>
                    <a:pt x="1016" y="24"/>
                    <a:pt x="985" y="1"/>
                    <a:pt x="94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6131;p72">
              <a:extLst>
                <a:ext uri="{FF2B5EF4-FFF2-40B4-BE49-F238E27FC236}">
                  <a16:creationId xmlns:a16="http://schemas.microsoft.com/office/drawing/2014/main" id="{401DF791-9099-3B96-2674-FF0FF6638754}"/>
                </a:ext>
              </a:extLst>
            </p:cNvPr>
            <p:cNvSpPr/>
            <p:nvPr/>
          </p:nvSpPr>
          <p:spPr>
            <a:xfrm>
              <a:off x="7099249" y="3604913"/>
              <a:ext cx="65349" cy="60138"/>
            </a:xfrm>
            <a:custGeom>
              <a:avLst/>
              <a:gdLst/>
              <a:ahLst/>
              <a:cxnLst/>
              <a:rect l="l" t="t" r="r" b="b"/>
              <a:pathLst>
                <a:path w="1254" h="1154" extrusionOk="0">
                  <a:moveTo>
                    <a:pt x="0" y="1"/>
                  </a:moveTo>
                  <a:lnTo>
                    <a:pt x="326" y="1153"/>
                  </a:lnTo>
                  <a:lnTo>
                    <a:pt x="1253" y="12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6132;p72">
              <a:extLst>
                <a:ext uri="{FF2B5EF4-FFF2-40B4-BE49-F238E27FC236}">
                  <a16:creationId xmlns:a16="http://schemas.microsoft.com/office/drawing/2014/main" id="{7571278C-6867-95EB-5764-90BC3A9147D4}"/>
                </a:ext>
              </a:extLst>
            </p:cNvPr>
            <p:cNvSpPr/>
            <p:nvPr/>
          </p:nvSpPr>
          <p:spPr>
            <a:xfrm>
              <a:off x="7095340" y="3601004"/>
              <a:ext cx="74469" cy="68059"/>
            </a:xfrm>
            <a:custGeom>
              <a:avLst/>
              <a:gdLst/>
              <a:ahLst/>
              <a:cxnLst/>
              <a:rect l="l" t="t" r="r" b="b"/>
              <a:pathLst>
                <a:path w="1429" h="1306" extrusionOk="0">
                  <a:moveTo>
                    <a:pt x="174" y="163"/>
                  </a:moveTo>
                  <a:lnTo>
                    <a:pt x="174" y="163"/>
                  </a:lnTo>
                  <a:cubicBezTo>
                    <a:pt x="509" y="205"/>
                    <a:pt x="828" y="230"/>
                    <a:pt x="1166" y="274"/>
                  </a:cubicBezTo>
                  <a:lnTo>
                    <a:pt x="1166" y="274"/>
                  </a:lnTo>
                  <a:cubicBezTo>
                    <a:pt x="933" y="534"/>
                    <a:pt x="714" y="793"/>
                    <a:pt x="476" y="1053"/>
                  </a:cubicBezTo>
                  <a:lnTo>
                    <a:pt x="444" y="1085"/>
                  </a:lnTo>
                  <a:lnTo>
                    <a:pt x="444" y="1085"/>
                  </a:lnTo>
                  <a:cubicBezTo>
                    <a:pt x="358" y="778"/>
                    <a:pt x="259" y="471"/>
                    <a:pt x="174" y="163"/>
                  </a:cubicBezTo>
                  <a:close/>
                  <a:moveTo>
                    <a:pt x="75" y="0"/>
                  </a:moveTo>
                  <a:cubicBezTo>
                    <a:pt x="25" y="0"/>
                    <a:pt x="0" y="50"/>
                    <a:pt x="25" y="101"/>
                  </a:cubicBezTo>
                  <a:cubicBezTo>
                    <a:pt x="125" y="477"/>
                    <a:pt x="226" y="878"/>
                    <a:pt x="326" y="1253"/>
                  </a:cubicBezTo>
                  <a:cubicBezTo>
                    <a:pt x="334" y="1277"/>
                    <a:pt x="353" y="1290"/>
                    <a:pt x="376" y="1295"/>
                  </a:cubicBezTo>
                  <a:lnTo>
                    <a:pt x="376" y="1295"/>
                  </a:lnTo>
                  <a:cubicBezTo>
                    <a:pt x="386" y="1302"/>
                    <a:pt x="397" y="1305"/>
                    <a:pt x="407" y="1305"/>
                  </a:cubicBezTo>
                  <a:cubicBezTo>
                    <a:pt x="422" y="1305"/>
                    <a:pt x="437" y="1298"/>
                    <a:pt x="449" y="1281"/>
                  </a:cubicBezTo>
                  <a:lnTo>
                    <a:pt x="449" y="1281"/>
                  </a:lnTo>
                  <a:cubicBezTo>
                    <a:pt x="459" y="1275"/>
                    <a:pt x="466" y="1266"/>
                    <a:pt x="472" y="1256"/>
                  </a:cubicBezTo>
                  <a:lnTo>
                    <a:pt x="472" y="1256"/>
                  </a:lnTo>
                  <a:cubicBezTo>
                    <a:pt x="741" y="963"/>
                    <a:pt x="1009" y="670"/>
                    <a:pt x="1278" y="376"/>
                  </a:cubicBezTo>
                  <a:cubicBezTo>
                    <a:pt x="1303" y="351"/>
                    <a:pt x="1353" y="301"/>
                    <a:pt x="1378" y="251"/>
                  </a:cubicBezTo>
                  <a:cubicBezTo>
                    <a:pt x="1429" y="201"/>
                    <a:pt x="1404" y="151"/>
                    <a:pt x="1328" y="126"/>
                  </a:cubicBezTo>
                  <a:cubicBezTo>
                    <a:pt x="977" y="101"/>
                    <a:pt x="602" y="76"/>
                    <a:pt x="251" y="25"/>
                  </a:cubicBezTo>
                  <a:cubicBezTo>
                    <a:pt x="201" y="25"/>
                    <a:pt x="125" y="25"/>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6133;p72">
              <a:extLst>
                <a:ext uri="{FF2B5EF4-FFF2-40B4-BE49-F238E27FC236}">
                  <a16:creationId xmlns:a16="http://schemas.microsoft.com/office/drawing/2014/main" id="{23DA9C5D-9D72-E303-A1AA-DCED645A0C61}"/>
                </a:ext>
              </a:extLst>
            </p:cNvPr>
            <p:cNvSpPr/>
            <p:nvPr/>
          </p:nvSpPr>
          <p:spPr>
            <a:xfrm>
              <a:off x="7261211" y="3542223"/>
              <a:ext cx="65349" cy="60138"/>
            </a:xfrm>
            <a:custGeom>
              <a:avLst/>
              <a:gdLst/>
              <a:ahLst/>
              <a:cxnLst/>
              <a:rect l="l" t="t" r="r" b="b"/>
              <a:pathLst>
                <a:path w="1254" h="1154" extrusionOk="0">
                  <a:moveTo>
                    <a:pt x="0" y="1"/>
                  </a:moveTo>
                  <a:lnTo>
                    <a:pt x="0" y="1"/>
                  </a:lnTo>
                  <a:cubicBezTo>
                    <a:pt x="100" y="376"/>
                    <a:pt x="226" y="752"/>
                    <a:pt x="326" y="1153"/>
                  </a:cubicBezTo>
                  <a:lnTo>
                    <a:pt x="1253" y="126"/>
                  </a:lnTo>
                  <a:lnTo>
                    <a:pt x="0" y="1"/>
                  </a:lnTo>
                  <a:close/>
                </a:path>
              </a:pathLst>
            </a:custGeom>
            <a:solidFill>
              <a:srgbClr val="97C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6134;p72">
              <a:extLst>
                <a:ext uri="{FF2B5EF4-FFF2-40B4-BE49-F238E27FC236}">
                  <a16:creationId xmlns:a16="http://schemas.microsoft.com/office/drawing/2014/main" id="{820043C1-733B-BA63-327F-572B711D8BDC}"/>
                </a:ext>
              </a:extLst>
            </p:cNvPr>
            <p:cNvSpPr/>
            <p:nvPr/>
          </p:nvSpPr>
          <p:spPr>
            <a:xfrm>
              <a:off x="7257251" y="3538315"/>
              <a:ext cx="74521" cy="67381"/>
            </a:xfrm>
            <a:custGeom>
              <a:avLst/>
              <a:gdLst/>
              <a:ahLst/>
              <a:cxnLst/>
              <a:rect l="l" t="t" r="r" b="b"/>
              <a:pathLst>
                <a:path w="1430" h="1293" extrusionOk="0">
                  <a:moveTo>
                    <a:pt x="182" y="158"/>
                  </a:moveTo>
                  <a:cubicBezTo>
                    <a:pt x="502" y="181"/>
                    <a:pt x="840" y="206"/>
                    <a:pt x="1179" y="251"/>
                  </a:cubicBezTo>
                  <a:cubicBezTo>
                    <a:pt x="1181" y="251"/>
                    <a:pt x="1184" y="251"/>
                    <a:pt x="1186" y="251"/>
                  </a:cubicBezTo>
                  <a:lnTo>
                    <a:pt x="1186" y="251"/>
                  </a:lnTo>
                  <a:cubicBezTo>
                    <a:pt x="942" y="514"/>
                    <a:pt x="697" y="761"/>
                    <a:pt x="452" y="1028"/>
                  </a:cubicBezTo>
                  <a:cubicBezTo>
                    <a:pt x="447" y="1037"/>
                    <a:pt x="442" y="1047"/>
                    <a:pt x="435" y="1056"/>
                  </a:cubicBezTo>
                  <a:lnTo>
                    <a:pt x="435" y="1056"/>
                  </a:lnTo>
                  <a:lnTo>
                    <a:pt x="182" y="158"/>
                  </a:lnTo>
                  <a:close/>
                  <a:moveTo>
                    <a:pt x="76" y="0"/>
                  </a:moveTo>
                  <a:cubicBezTo>
                    <a:pt x="26" y="0"/>
                    <a:pt x="1" y="50"/>
                    <a:pt x="1" y="101"/>
                  </a:cubicBezTo>
                  <a:cubicBezTo>
                    <a:pt x="101" y="477"/>
                    <a:pt x="226" y="852"/>
                    <a:pt x="327" y="1228"/>
                  </a:cubicBezTo>
                  <a:cubicBezTo>
                    <a:pt x="332" y="1248"/>
                    <a:pt x="342" y="1262"/>
                    <a:pt x="354" y="1271"/>
                  </a:cubicBezTo>
                  <a:lnTo>
                    <a:pt x="354" y="1271"/>
                  </a:lnTo>
                  <a:cubicBezTo>
                    <a:pt x="369" y="1284"/>
                    <a:pt x="388" y="1292"/>
                    <a:pt x="408" y="1292"/>
                  </a:cubicBezTo>
                  <a:cubicBezTo>
                    <a:pt x="423" y="1292"/>
                    <a:pt x="438" y="1288"/>
                    <a:pt x="452" y="1279"/>
                  </a:cubicBezTo>
                  <a:cubicBezTo>
                    <a:pt x="728" y="978"/>
                    <a:pt x="978" y="677"/>
                    <a:pt x="1254" y="376"/>
                  </a:cubicBezTo>
                  <a:cubicBezTo>
                    <a:pt x="1304" y="326"/>
                    <a:pt x="1329" y="276"/>
                    <a:pt x="1379" y="251"/>
                  </a:cubicBezTo>
                  <a:cubicBezTo>
                    <a:pt x="1429" y="201"/>
                    <a:pt x="1379" y="126"/>
                    <a:pt x="1329" y="126"/>
                  </a:cubicBezTo>
                  <a:cubicBezTo>
                    <a:pt x="953" y="76"/>
                    <a:pt x="602" y="50"/>
                    <a:pt x="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6135;p72">
              <a:extLst>
                <a:ext uri="{FF2B5EF4-FFF2-40B4-BE49-F238E27FC236}">
                  <a16:creationId xmlns:a16="http://schemas.microsoft.com/office/drawing/2014/main" id="{7900FC7D-5C64-3393-127F-35C12F760139}"/>
                </a:ext>
              </a:extLst>
            </p:cNvPr>
            <p:cNvSpPr/>
            <p:nvPr/>
          </p:nvSpPr>
          <p:spPr>
            <a:xfrm>
              <a:off x="6585951" y="2788538"/>
              <a:ext cx="55552" cy="198966"/>
            </a:xfrm>
            <a:custGeom>
              <a:avLst/>
              <a:gdLst/>
              <a:ahLst/>
              <a:cxnLst/>
              <a:rect l="l" t="t" r="r" b="b"/>
              <a:pathLst>
                <a:path w="1066" h="3818" extrusionOk="0">
                  <a:moveTo>
                    <a:pt x="972" y="1"/>
                  </a:moveTo>
                  <a:cubicBezTo>
                    <a:pt x="956" y="1"/>
                    <a:pt x="940" y="9"/>
                    <a:pt x="928" y="27"/>
                  </a:cubicBezTo>
                  <a:cubicBezTo>
                    <a:pt x="251" y="829"/>
                    <a:pt x="1" y="1932"/>
                    <a:pt x="201" y="2960"/>
                  </a:cubicBezTo>
                  <a:cubicBezTo>
                    <a:pt x="276" y="3235"/>
                    <a:pt x="376" y="3511"/>
                    <a:pt x="502" y="3787"/>
                  </a:cubicBezTo>
                  <a:cubicBezTo>
                    <a:pt x="516" y="3809"/>
                    <a:pt x="538" y="3818"/>
                    <a:pt x="559" y="3818"/>
                  </a:cubicBezTo>
                  <a:cubicBezTo>
                    <a:pt x="610" y="3818"/>
                    <a:pt x="663" y="3765"/>
                    <a:pt x="627" y="3712"/>
                  </a:cubicBezTo>
                  <a:cubicBezTo>
                    <a:pt x="176" y="2834"/>
                    <a:pt x="176" y="1732"/>
                    <a:pt x="577" y="829"/>
                  </a:cubicBezTo>
                  <a:cubicBezTo>
                    <a:pt x="702" y="579"/>
                    <a:pt x="828" y="328"/>
                    <a:pt x="1028" y="128"/>
                  </a:cubicBezTo>
                  <a:cubicBezTo>
                    <a:pt x="1066" y="71"/>
                    <a:pt x="1019" y="1"/>
                    <a:pt x="97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6136;p72">
              <a:extLst>
                <a:ext uri="{FF2B5EF4-FFF2-40B4-BE49-F238E27FC236}">
                  <a16:creationId xmlns:a16="http://schemas.microsoft.com/office/drawing/2014/main" id="{73D1044E-AC01-852F-B1AB-24C0A3FBA300}"/>
                </a:ext>
              </a:extLst>
            </p:cNvPr>
            <p:cNvSpPr/>
            <p:nvPr/>
          </p:nvSpPr>
          <p:spPr>
            <a:xfrm>
              <a:off x="6615968" y="3001517"/>
              <a:ext cx="9224" cy="7869"/>
            </a:xfrm>
            <a:custGeom>
              <a:avLst/>
              <a:gdLst/>
              <a:ahLst/>
              <a:cxnLst/>
              <a:rect l="l" t="t" r="r" b="b"/>
              <a:pathLst>
                <a:path w="177" h="151" extrusionOk="0">
                  <a:moveTo>
                    <a:pt x="101" y="1"/>
                  </a:moveTo>
                  <a:cubicBezTo>
                    <a:pt x="1" y="1"/>
                    <a:pt x="1" y="151"/>
                    <a:pt x="101" y="151"/>
                  </a:cubicBezTo>
                  <a:cubicBezTo>
                    <a:pt x="176" y="151"/>
                    <a:pt x="17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6137;p72">
              <a:extLst>
                <a:ext uri="{FF2B5EF4-FFF2-40B4-BE49-F238E27FC236}">
                  <a16:creationId xmlns:a16="http://schemas.microsoft.com/office/drawing/2014/main" id="{4158CA43-0CA6-139A-C2DD-A1400574B503}"/>
                </a:ext>
              </a:extLst>
            </p:cNvPr>
            <p:cNvSpPr/>
            <p:nvPr/>
          </p:nvSpPr>
          <p:spPr>
            <a:xfrm>
              <a:off x="6789707" y="2839034"/>
              <a:ext cx="14435" cy="24076"/>
            </a:xfrm>
            <a:custGeom>
              <a:avLst/>
              <a:gdLst/>
              <a:ahLst/>
              <a:cxnLst/>
              <a:rect l="l" t="t" r="r" b="b"/>
              <a:pathLst>
                <a:path w="277" h="462" extrusionOk="0">
                  <a:moveTo>
                    <a:pt x="191" y="1"/>
                  </a:moveTo>
                  <a:cubicBezTo>
                    <a:pt x="162" y="1"/>
                    <a:pt x="144" y="24"/>
                    <a:pt x="126" y="61"/>
                  </a:cubicBezTo>
                  <a:cubicBezTo>
                    <a:pt x="76" y="161"/>
                    <a:pt x="50" y="261"/>
                    <a:pt x="0" y="362"/>
                  </a:cubicBezTo>
                  <a:cubicBezTo>
                    <a:pt x="0" y="412"/>
                    <a:pt x="25" y="437"/>
                    <a:pt x="50" y="462"/>
                  </a:cubicBezTo>
                  <a:cubicBezTo>
                    <a:pt x="101" y="462"/>
                    <a:pt x="126" y="437"/>
                    <a:pt x="151" y="412"/>
                  </a:cubicBezTo>
                  <a:cubicBezTo>
                    <a:pt x="176" y="311"/>
                    <a:pt x="226" y="186"/>
                    <a:pt x="276" y="86"/>
                  </a:cubicBezTo>
                  <a:cubicBezTo>
                    <a:pt x="276" y="61"/>
                    <a:pt x="251" y="11"/>
                    <a:pt x="226" y="11"/>
                  </a:cubicBezTo>
                  <a:cubicBezTo>
                    <a:pt x="212" y="4"/>
                    <a:pt x="201" y="1"/>
                    <a:pt x="1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6138;p72">
              <a:extLst>
                <a:ext uri="{FF2B5EF4-FFF2-40B4-BE49-F238E27FC236}">
                  <a16:creationId xmlns:a16="http://schemas.microsoft.com/office/drawing/2014/main" id="{2C3D7BBE-B1CF-5EE6-0434-9026B015F69E}"/>
                </a:ext>
              </a:extLst>
            </p:cNvPr>
            <p:cNvSpPr/>
            <p:nvPr/>
          </p:nvSpPr>
          <p:spPr>
            <a:xfrm>
              <a:off x="6805393" y="2844766"/>
              <a:ext cx="10475" cy="27880"/>
            </a:xfrm>
            <a:custGeom>
              <a:avLst/>
              <a:gdLst/>
              <a:ahLst/>
              <a:cxnLst/>
              <a:rect l="l" t="t" r="r" b="b"/>
              <a:pathLst>
                <a:path w="201" h="535" extrusionOk="0">
                  <a:moveTo>
                    <a:pt x="125" y="1"/>
                  </a:moveTo>
                  <a:cubicBezTo>
                    <a:pt x="75" y="1"/>
                    <a:pt x="50" y="51"/>
                    <a:pt x="50" y="76"/>
                  </a:cubicBezTo>
                  <a:lnTo>
                    <a:pt x="0" y="477"/>
                  </a:lnTo>
                  <a:cubicBezTo>
                    <a:pt x="0" y="497"/>
                    <a:pt x="33" y="534"/>
                    <a:pt x="59" y="534"/>
                  </a:cubicBezTo>
                  <a:cubicBezTo>
                    <a:pt x="65" y="534"/>
                    <a:pt x="71" y="532"/>
                    <a:pt x="75" y="527"/>
                  </a:cubicBezTo>
                  <a:cubicBezTo>
                    <a:pt x="125" y="527"/>
                    <a:pt x="150" y="502"/>
                    <a:pt x="150" y="477"/>
                  </a:cubicBezTo>
                  <a:lnTo>
                    <a:pt x="201" y="76"/>
                  </a:lnTo>
                  <a:cubicBezTo>
                    <a:pt x="201" y="51"/>
                    <a:pt x="150"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6139;p72">
              <a:extLst>
                <a:ext uri="{FF2B5EF4-FFF2-40B4-BE49-F238E27FC236}">
                  <a16:creationId xmlns:a16="http://schemas.microsoft.com/office/drawing/2014/main" id="{537171E7-9379-FBBF-A526-2C7CE5C62EF9}"/>
                </a:ext>
              </a:extLst>
            </p:cNvPr>
            <p:cNvSpPr/>
            <p:nvPr/>
          </p:nvSpPr>
          <p:spPr>
            <a:xfrm>
              <a:off x="6704818" y="3126896"/>
              <a:ext cx="14383" cy="31893"/>
            </a:xfrm>
            <a:custGeom>
              <a:avLst/>
              <a:gdLst/>
              <a:ahLst/>
              <a:cxnLst/>
              <a:rect l="l" t="t" r="r" b="b"/>
              <a:pathLst>
                <a:path w="276" h="612" extrusionOk="0">
                  <a:moveTo>
                    <a:pt x="50" y="1"/>
                  </a:moveTo>
                  <a:cubicBezTo>
                    <a:pt x="25" y="26"/>
                    <a:pt x="0" y="51"/>
                    <a:pt x="0" y="101"/>
                  </a:cubicBezTo>
                  <a:lnTo>
                    <a:pt x="126" y="552"/>
                  </a:lnTo>
                  <a:cubicBezTo>
                    <a:pt x="126" y="589"/>
                    <a:pt x="152" y="612"/>
                    <a:pt x="186" y="612"/>
                  </a:cubicBezTo>
                  <a:cubicBezTo>
                    <a:pt x="199" y="612"/>
                    <a:pt x="212" y="609"/>
                    <a:pt x="226" y="602"/>
                  </a:cubicBezTo>
                  <a:cubicBezTo>
                    <a:pt x="251" y="602"/>
                    <a:pt x="276" y="552"/>
                    <a:pt x="276" y="527"/>
                  </a:cubicBezTo>
                  <a:cubicBezTo>
                    <a:pt x="226" y="376"/>
                    <a:pt x="176" y="201"/>
                    <a:pt x="151" y="51"/>
                  </a:cubicBezTo>
                  <a:cubicBezTo>
                    <a:pt x="126" y="26"/>
                    <a:pt x="101" y="1"/>
                    <a:pt x="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6140;p72">
              <a:extLst>
                <a:ext uri="{FF2B5EF4-FFF2-40B4-BE49-F238E27FC236}">
                  <a16:creationId xmlns:a16="http://schemas.microsoft.com/office/drawing/2014/main" id="{9955BE10-CE7C-197E-53E1-B68B9CA555FD}"/>
                </a:ext>
              </a:extLst>
            </p:cNvPr>
            <p:cNvSpPr/>
            <p:nvPr/>
          </p:nvSpPr>
          <p:spPr>
            <a:xfrm>
              <a:off x="6724411" y="3122988"/>
              <a:ext cx="9172" cy="39241"/>
            </a:xfrm>
            <a:custGeom>
              <a:avLst/>
              <a:gdLst/>
              <a:ahLst/>
              <a:cxnLst/>
              <a:rect l="l" t="t" r="r" b="b"/>
              <a:pathLst>
                <a:path w="176" h="753" extrusionOk="0">
                  <a:moveTo>
                    <a:pt x="75" y="0"/>
                  </a:moveTo>
                  <a:cubicBezTo>
                    <a:pt x="25" y="0"/>
                    <a:pt x="0" y="25"/>
                    <a:pt x="0" y="76"/>
                  </a:cubicBezTo>
                  <a:lnTo>
                    <a:pt x="25" y="677"/>
                  </a:lnTo>
                  <a:cubicBezTo>
                    <a:pt x="25" y="727"/>
                    <a:pt x="50" y="752"/>
                    <a:pt x="100" y="752"/>
                  </a:cubicBezTo>
                  <a:cubicBezTo>
                    <a:pt x="151" y="752"/>
                    <a:pt x="176" y="727"/>
                    <a:pt x="176" y="677"/>
                  </a:cubicBezTo>
                  <a:lnTo>
                    <a:pt x="126" y="76"/>
                  </a:lnTo>
                  <a:cubicBezTo>
                    <a:pt x="126" y="25"/>
                    <a:pt x="100"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6141;p72">
              <a:extLst>
                <a:ext uri="{FF2B5EF4-FFF2-40B4-BE49-F238E27FC236}">
                  <a16:creationId xmlns:a16="http://schemas.microsoft.com/office/drawing/2014/main" id="{0F0E85C3-10B3-441E-0CB0-B2693B50EFE0}"/>
                </a:ext>
              </a:extLst>
            </p:cNvPr>
            <p:cNvSpPr/>
            <p:nvPr/>
          </p:nvSpPr>
          <p:spPr>
            <a:xfrm>
              <a:off x="7170172" y="3660880"/>
              <a:ext cx="144143" cy="15477"/>
            </a:xfrm>
            <a:custGeom>
              <a:avLst/>
              <a:gdLst/>
              <a:ahLst/>
              <a:cxnLst/>
              <a:rect l="l" t="t" r="r" b="b"/>
              <a:pathLst>
                <a:path w="2766" h="297" extrusionOk="0">
                  <a:moveTo>
                    <a:pt x="2669" y="1"/>
                  </a:moveTo>
                  <a:cubicBezTo>
                    <a:pt x="2663" y="1"/>
                    <a:pt x="2656" y="2"/>
                    <a:pt x="2649" y="4"/>
                  </a:cubicBezTo>
                  <a:cubicBezTo>
                    <a:pt x="2222" y="108"/>
                    <a:pt x="1781" y="158"/>
                    <a:pt x="1341" y="158"/>
                  </a:cubicBezTo>
                  <a:cubicBezTo>
                    <a:pt x="929" y="158"/>
                    <a:pt x="518" y="114"/>
                    <a:pt x="118" y="29"/>
                  </a:cubicBezTo>
                  <a:cubicBezTo>
                    <a:pt x="112" y="27"/>
                    <a:pt x="107" y="26"/>
                    <a:pt x="101" y="26"/>
                  </a:cubicBezTo>
                  <a:cubicBezTo>
                    <a:pt x="36" y="26"/>
                    <a:pt x="0" y="157"/>
                    <a:pt x="93" y="180"/>
                  </a:cubicBezTo>
                  <a:cubicBezTo>
                    <a:pt x="476" y="259"/>
                    <a:pt x="865" y="297"/>
                    <a:pt x="1254" y="297"/>
                  </a:cubicBezTo>
                  <a:cubicBezTo>
                    <a:pt x="1730" y="297"/>
                    <a:pt x="2206" y="240"/>
                    <a:pt x="2674" y="130"/>
                  </a:cubicBezTo>
                  <a:cubicBezTo>
                    <a:pt x="2766" y="107"/>
                    <a:pt x="2732" y="1"/>
                    <a:pt x="266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6142;p72">
              <a:extLst>
                <a:ext uri="{FF2B5EF4-FFF2-40B4-BE49-F238E27FC236}">
                  <a16:creationId xmlns:a16="http://schemas.microsoft.com/office/drawing/2014/main" id="{83ACD274-3B85-9D47-A0D2-DFF9CBE11430}"/>
                </a:ext>
              </a:extLst>
            </p:cNvPr>
            <p:cNvSpPr/>
            <p:nvPr/>
          </p:nvSpPr>
          <p:spPr>
            <a:xfrm>
              <a:off x="7339535" y="3646706"/>
              <a:ext cx="11830" cy="6566"/>
            </a:xfrm>
            <a:custGeom>
              <a:avLst/>
              <a:gdLst/>
              <a:ahLst/>
              <a:cxnLst/>
              <a:rect l="l" t="t" r="r" b="b"/>
              <a:pathLst>
                <a:path w="227" h="126" extrusionOk="0">
                  <a:moveTo>
                    <a:pt x="26" y="1"/>
                  </a:moveTo>
                  <a:cubicBezTo>
                    <a:pt x="1" y="26"/>
                    <a:pt x="1" y="26"/>
                    <a:pt x="1" y="26"/>
                  </a:cubicBezTo>
                  <a:cubicBezTo>
                    <a:pt x="1" y="51"/>
                    <a:pt x="1" y="51"/>
                    <a:pt x="1" y="51"/>
                  </a:cubicBezTo>
                  <a:cubicBezTo>
                    <a:pt x="1" y="76"/>
                    <a:pt x="1" y="76"/>
                    <a:pt x="1" y="76"/>
                  </a:cubicBezTo>
                  <a:cubicBezTo>
                    <a:pt x="1" y="101"/>
                    <a:pt x="1" y="101"/>
                    <a:pt x="26" y="101"/>
                  </a:cubicBezTo>
                  <a:cubicBezTo>
                    <a:pt x="26" y="126"/>
                    <a:pt x="51" y="126"/>
                    <a:pt x="76" y="126"/>
                  </a:cubicBezTo>
                  <a:lnTo>
                    <a:pt x="176" y="126"/>
                  </a:lnTo>
                  <a:cubicBezTo>
                    <a:pt x="176" y="126"/>
                    <a:pt x="201" y="126"/>
                    <a:pt x="201" y="101"/>
                  </a:cubicBezTo>
                  <a:lnTo>
                    <a:pt x="226" y="101"/>
                  </a:lnTo>
                  <a:cubicBezTo>
                    <a:pt x="226" y="76"/>
                    <a:pt x="226" y="76"/>
                    <a:pt x="226" y="51"/>
                  </a:cubicBezTo>
                  <a:cubicBezTo>
                    <a:pt x="226" y="26"/>
                    <a:pt x="201"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6143;p72">
              <a:extLst>
                <a:ext uri="{FF2B5EF4-FFF2-40B4-BE49-F238E27FC236}">
                  <a16:creationId xmlns:a16="http://schemas.microsoft.com/office/drawing/2014/main" id="{42CF208D-131C-EF7D-6DD9-B990E25680F8}"/>
                </a:ext>
              </a:extLst>
            </p:cNvPr>
            <p:cNvSpPr/>
            <p:nvPr/>
          </p:nvSpPr>
          <p:spPr>
            <a:xfrm>
              <a:off x="7225932" y="3436906"/>
              <a:ext cx="17041" cy="25691"/>
            </a:xfrm>
            <a:custGeom>
              <a:avLst/>
              <a:gdLst/>
              <a:ahLst/>
              <a:cxnLst/>
              <a:rect l="l" t="t" r="r" b="b"/>
              <a:pathLst>
                <a:path w="327" h="493" extrusionOk="0">
                  <a:moveTo>
                    <a:pt x="236" y="0"/>
                  </a:moveTo>
                  <a:cubicBezTo>
                    <a:pt x="214" y="0"/>
                    <a:pt x="190" y="12"/>
                    <a:pt x="176" y="42"/>
                  </a:cubicBezTo>
                  <a:cubicBezTo>
                    <a:pt x="126" y="142"/>
                    <a:pt x="76" y="267"/>
                    <a:pt x="25" y="392"/>
                  </a:cubicBezTo>
                  <a:cubicBezTo>
                    <a:pt x="0" y="417"/>
                    <a:pt x="25" y="468"/>
                    <a:pt x="50" y="493"/>
                  </a:cubicBezTo>
                  <a:cubicBezTo>
                    <a:pt x="76" y="493"/>
                    <a:pt x="126" y="493"/>
                    <a:pt x="151" y="468"/>
                  </a:cubicBezTo>
                  <a:cubicBezTo>
                    <a:pt x="201" y="342"/>
                    <a:pt x="251" y="217"/>
                    <a:pt x="301" y="117"/>
                  </a:cubicBezTo>
                  <a:cubicBezTo>
                    <a:pt x="326" y="67"/>
                    <a:pt x="326" y="16"/>
                    <a:pt x="276" y="16"/>
                  </a:cubicBezTo>
                  <a:cubicBezTo>
                    <a:pt x="266" y="6"/>
                    <a:pt x="251" y="0"/>
                    <a:pt x="23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6144;p72">
              <a:extLst>
                <a:ext uri="{FF2B5EF4-FFF2-40B4-BE49-F238E27FC236}">
                  <a16:creationId xmlns:a16="http://schemas.microsoft.com/office/drawing/2014/main" id="{C9B59B14-CA9B-65AB-E980-7EBBEF91605F}"/>
                </a:ext>
              </a:extLst>
            </p:cNvPr>
            <p:cNvSpPr/>
            <p:nvPr/>
          </p:nvSpPr>
          <p:spPr>
            <a:xfrm>
              <a:off x="7240314" y="3440345"/>
              <a:ext cx="14383" cy="27984"/>
            </a:xfrm>
            <a:custGeom>
              <a:avLst/>
              <a:gdLst/>
              <a:ahLst/>
              <a:cxnLst/>
              <a:rect l="l" t="t" r="r" b="b"/>
              <a:pathLst>
                <a:path w="276" h="537" extrusionOk="0">
                  <a:moveTo>
                    <a:pt x="226" y="1"/>
                  </a:moveTo>
                  <a:cubicBezTo>
                    <a:pt x="175" y="1"/>
                    <a:pt x="150" y="26"/>
                    <a:pt x="125" y="76"/>
                  </a:cubicBezTo>
                  <a:cubicBezTo>
                    <a:pt x="100" y="201"/>
                    <a:pt x="50" y="326"/>
                    <a:pt x="25" y="452"/>
                  </a:cubicBezTo>
                  <a:cubicBezTo>
                    <a:pt x="0" y="477"/>
                    <a:pt x="25" y="527"/>
                    <a:pt x="75" y="527"/>
                  </a:cubicBezTo>
                  <a:cubicBezTo>
                    <a:pt x="82" y="534"/>
                    <a:pt x="90" y="537"/>
                    <a:pt x="99" y="537"/>
                  </a:cubicBezTo>
                  <a:cubicBezTo>
                    <a:pt x="124" y="537"/>
                    <a:pt x="150" y="514"/>
                    <a:pt x="150" y="477"/>
                  </a:cubicBezTo>
                  <a:cubicBezTo>
                    <a:pt x="201" y="351"/>
                    <a:pt x="226" y="226"/>
                    <a:pt x="276" y="101"/>
                  </a:cubicBez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6145;p72">
              <a:extLst>
                <a:ext uri="{FF2B5EF4-FFF2-40B4-BE49-F238E27FC236}">
                  <a16:creationId xmlns:a16="http://schemas.microsoft.com/office/drawing/2014/main" id="{5ED0CAD8-BB6D-7166-D408-D0D00FD89285}"/>
                </a:ext>
              </a:extLst>
            </p:cNvPr>
            <p:cNvSpPr/>
            <p:nvPr/>
          </p:nvSpPr>
          <p:spPr>
            <a:xfrm>
              <a:off x="7311551" y="3303814"/>
              <a:ext cx="69362" cy="68059"/>
            </a:xfrm>
            <a:custGeom>
              <a:avLst/>
              <a:gdLst/>
              <a:ahLst/>
              <a:cxnLst/>
              <a:rect l="l" t="t" r="r" b="b"/>
              <a:pathLst>
                <a:path w="1331" h="1306" extrusionOk="0">
                  <a:moveTo>
                    <a:pt x="117" y="0"/>
                  </a:moveTo>
                  <a:cubicBezTo>
                    <a:pt x="55" y="0"/>
                    <a:pt x="1" y="74"/>
                    <a:pt x="62" y="114"/>
                  </a:cubicBezTo>
                  <a:lnTo>
                    <a:pt x="1164" y="1292"/>
                  </a:lnTo>
                  <a:cubicBezTo>
                    <a:pt x="1179" y="1302"/>
                    <a:pt x="1194" y="1306"/>
                    <a:pt x="1209" y="1306"/>
                  </a:cubicBezTo>
                  <a:cubicBezTo>
                    <a:pt x="1272" y="1306"/>
                    <a:pt x="1330" y="1233"/>
                    <a:pt x="1290" y="1192"/>
                  </a:cubicBezTo>
                  <a:cubicBezTo>
                    <a:pt x="914" y="791"/>
                    <a:pt x="538" y="415"/>
                    <a:pt x="162" y="14"/>
                  </a:cubicBezTo>
                  <a:cubicBezTo>
                    <a:pt x="147" y="5"/>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6146;p72">
              <a:extLst>
                <a:ext uri="{FF2B5EF4-FFF2-40B4-BE49-F238E27FC236}">
                  <a16:creationId xmlns:a16="http://schemas.microsoft.com/office/drawing/2014/main" id="{B1A34F7F-8696-BF59-A397-F128179CAE64}"/>
                </a:ext>
              </a:extLst>
            </p:cNvPr>
            <p:cNvSpPr/>
            <p:nvPr/>
          </p:nvSpPr>
          <p:spPr>
            <a:xfrm>
              <a:off x="7382631" y="3376353"/>
              <a:ext cx="9224" cy="7869"/>
            </a:xfrm>
            <a:custGeom>
              <a:avLst/>
              <a:gdLst/>
              <a:ahLst/>
              <a:cxnLst/>
              <a:rect l="l" t="t" r="r" b="b"/>
              <a:pathLst>
                <a:path w="177" h="151" extrusionOk="0">
                  <a:moveTo>
                    <a:pt x="101" y="1"/>
                  </a:moveTo>
                  <a:cubicBezTo>
                    <a:pt x="1" y="1"/>
                    <a:pt x="1" y="151"/>
                    <a:pt x="101" y="151"/>
                  </a:cubicBezTo>
                  <a:cubicBezTo>
                    <a:pt x="176" y="151"/>
                    <a:pt x="17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6147;p72">
              <a:extLst>
                <a:ext uri="{FF2B5EF4-FFF2-40B4-BE49-F238E27FC236}">
                  <a16:creationId xmlns:a16="http://schemas.microsoft.com/office/drawing/2014/main" id="{839203CC-CB1C-B5F5-E6D2-0841E184FE32}"/>
                </a:ext>
              </a:extLst>
            </p:cNvPr>
            <p:cNvSpPr/>
            <p:nvPr/>
          </p:nvSpPr>
          <p:spPr>
            <a:xfrm>
              <a:off x="7374814" y="3396937"/>
              <a:ext cx="94063" cy="304754"/>
            </a:xfrm>
            <a:custGeom>
              <a:avLst/>
              <a:gdLst/>
              <a:ahLst/>
              <a:cxnLst/>
              <a:rect l="l" t="t" r="r" b="b"/>
              <a:pathLst>
                <a:path w="1805" h="5848" extrusionOk="0">
                  <a:moveTo>
                    <a:pt x="1090" y="1"/>
                  </a:moveTo>
                  <a:cubicBezTo>
                    <a:pt x="753" y="1"/>
                    <a:pt x="475" y="262"/>
                    <a:pt x="452" y="608"/>
                  </a:cubicBezTo>
                  <a:lnTo>
                    <a:pt x="26" y="5094"/>
                  </a:lnTo>
                  <a:cubicBezTo>
                    <a:pt x="0" y="5495"/>
                    <a:pt x="276" y="5821"/>
                    <a:pt x="652" y="5846"/>
                  </a:cubicBezTo>
                  <a:lnTo>
                    <a:pt x="752" y="5846"/>
                  </a:lnTo>
                  <a:cubicBezTo>
                    <a:pt x="768" y="5847"/>
                    <a:pt x="784" y="5848"/>
                    <a:pt x="800" y="5848"/>
                  </a:cubicBezTo>
                  <a:cubicBezTo>
                    <a:pt x="1153" y="5848"/>
                    <a:pt x="1430" y="5580"/>
                    <a:pt x="1454" y="5220"/>
                  </a:cubicBezTo>
                  <a:lnTo>
                    <a:pt x="1780" y="708"/>
                  </a:lnTo>
                  <a:cubicBezTo>
                    <a:pt x="1805" y="357"/>
                    <a:pt x="1529" y="32"/>
                    <a:pt x="1178" y="7"/>
                  </a:cubicBezTo>
                  <a:cubicBezTo>
                    <a:pt x="1149" y="3"/>
                    <a:pt x="1119" y="1"/>
                    <a:pt x="1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6148;p72">
              <a:extLst>
                <a:ext uri="{FF2B5EF4-FFF2-40B4-BE49-F238E27FC236}">
                  <a16:creationId xmlns:a16="http://schemas.microsoft.com/office/drawing/2014/main" id="{BD26013F-5F8C-BA4A-DCD0-37893FD917F3}"/>
                </a:ext>
              </a:extLst>
            </p:cNvPr>
            <p:cNvSpPr/>
            <p:nvPr/>
          </p:nvSpPr>
          <p:spPr>
            <a:xfrm>
              <a:off x="7370906" y="3393185"/>
              <a:ext cx="100629" cy="311998"/>
            </a:xfrm>
            <a:custGeom>
              <a:avLst/>
              <a:gdLst/>
              <a:ahLst/>
              <a:cxnLst/>
              <a:rect l="l" t="t" r="r" b="b"/>
              <a:pathLst>
                <a:path w="1931" h="5987" extrusionOk="0">
                  <a:moveTo>
                    <a:pt x="1253" y="129"/>
                  </a:moveTo>
                  <a:cubicBezTo>
                    <a:pt x="1253" y="129"/>
                    <a:pt x="1253" y="129"/>
                    <a:pt x="1253" y="129"/>
                  </a:cubicBezTo>
                  <a:lnTo>
                    <a:pt x="1253" y="129"/>
                  </a:lnTo>
                  <a:cubicBezTo>
                    <a:pt x="1259" y="131"/>
                    <a:pt x="1265" y="131"/>
                    <a:pt x="1269" y="131"/>
                  </a:cubicBezTo>
                  <a:cubicBezTo>
                    <a:pt x="1270" y="131"/>
                    <a:pt x="1270" y="131"/>
                    <a:pt x="1270" y="131"/>
                  </a:cubicBezTo>
                  <a:lnTo>
                    <a:pt x="1270" y="131"/>
                  </a:lnTo>
                  <a:cubicBezTo>
                    <a:pt x="1587" y="188"/>
                    <a:pt x="1804" y="460"/>
                    <a:pt x="1780" y="780"/>
                  </a:cubicBezTo>
                  <a:cubicBezTo>
                    <a:pt x="1780" y="855"/>
                    <a:pt x="1780" y="931"/>
                    <a:pt x="1780" y="1031"/>
                  </a:cubicBezTo>
                  <a:cubicBezTo>
                    <a:pt x="1730" y="1407"/>
                    <a:pt x="1705" y="1808"/>
                    <a:pt x="1679" y="2209"/>
                  </a:cubicBezTo>
                  <a:cubicBezTo>
                    <a:pt x="1604" y="3136"/>
                    <a:pt x="1554" y="4064"/>
                    <a:pt x="1479" y="5016"/>
                  </a:cubicBezTo>
                  <a:cubicBezTo>
                    <a:pt x="1479" y="5091"/>
                    <a:pt x="1479" y="5191"/>
                    <a:pt x="1454" y="5267"/>
                  </a:cubicBezTo>
                  <a:cubicBezTo>
                    <a:pt x="1454" y="5567"/>
                    <a:pt x="1253" y="5793"/>
                    <a:pt x="953" y="5843"/>
                  </a:cubicBezTo>
                  <a:cubicBezTo>
                    <a:pt x="916" y="5849"/>
                    <a:pt x="879" y="5851"/>
                    <a:pt x="841" y="5851"/>
                  </a:cubicBezTo>
                  <a:cubicBezTo>
                    <a:pt x="551" y="5851"/>
                    <a:pt x="267" y="5681"/>
                    <a:pt x="201" y="5392"/>
                  </a:cubicBezTo>
                  <a:cubicBezTo>
                    <a:pt x="151" y="5267"/>
                    <a:pt x="176" y="5166"/>
                    <a:pt x="176" y="5066"/>
                  </a:cubicBezTo>
                  <a:cubicBezTo>
                    <a:pt x="276" y="4189"/>
                    <a:pt x="351" y="3337"/>
                    <a:pt x="426" y="2460"/>
                  </a:cubicBezTo>
                  <a:lnTo>
                    <a:pt x="552" y="1131"/>
                  </a:lnTo>
                  <a:cubicBezTo>
                    <a:pt x="577" y="855"/>
                    <a:pt x="552" y="530"/>
                    <a:pt x="752" y="329"/>
                  </a:cubicBezTo>
                  <a:cubicBezTo>
                    <a:pt x="877" y="179"/>
                    <a:pt x="1053" y="129"/>
                    <a:pt x="1253" y="129"/>
                  </a:cubicBezTo>
                  <a:close/>
                  <a:moveTo>
                    <a:pt x="1232" y="1"/>
                  </a:moveTo>
                  <a:cubicBezTo>
                    <a:pt x="1227" y="1"/>
                    <a:pt x="1223" y="1"/>
                    <a:pt x="1219" y="2"/>
                  </a:cubicBezTo>
                  <a:lnTo>
                    <a:pt x="1219" y="2"/>
                  </a:lnTo>
                  <a:cubicBezTo>
                    <a:pt x="1213" y="2"/>
                    <a:pt x="1207" y="2"/>
                    <a:pt x="1202" y="2"/>
                  </a:cubicBezTo>
                  <a:cubicBezTo>
                    <a:pt x="844" y="2"/>
                    <a:pt x="499" y="246"/>
                    <a:pt x="451" y="605"/>
                  </a:cubicBezTo>
                  <a:cubicBezTo>
                    <a:pt x="451" y="680"/>
                    <a:pt x="426" y="780"/>
                    <a:pt x="426" y="855"/>
                  </a:cubicBezTo>
                  <a:cubicBezTo>
                    <a:pt x="401" y="1256"/>
                    <a:pt x="351" y="1657"/>
                    <a:pt x="326" y="2059"/>
                  </a:cubicBezTo>
                  <a:cubicBezTo>
                    <a:pt x="226" y="3011"/>
                    <a:pt x="151" y="3988"/>
                    <a:pt x="50" y="4941"/>
                  </a:cubicBezTo>
                  <a:cubicBezTo>
                    <a:pt x="50" y="5016"/>
                    <a:pt x="25" y="5091"/>
                    <a:pt x="25" y="5166"/>
                  </a:cubicBezTo>
                  <a:cubicBezTo>
                    <a:pt x="0" y="5517"/>
                    <a:pt x="201" y="5843"/>
                    <a:pt x="527" y="5943"/>
                  </a:cubicBezTo>
                  <a:cubicBezTo>
                    <a:pt x="620" y="5972"/>
                    <a:pt x="717" y="5986"/>
                    <a:pt x="813" y="5986"/>
                  </a:cubicBezTo>
                  <a:cubicBezTo>
                    <a:pt x="1055" y="5986"/>
                    <a:pt x="1293" y="5897"/>
                    <a:pt x="1454" y="5718"/>
                  </a:cubicBezTo>
                  <a:cubicBezTo>
                    <a:pt x="1554" y="5567"/>
                    <a:pt x="1604" y="5392"/>
                    <a:pt x="1604" y="5216"/>
                  </a:cubicBezTo>
                  <a:lnTo>
                    <a:pt x="1805" y="2535"/>
                  </a:lnTo>
                  <a:lnTo>
                    <a:pt x="1905" y="1156"/>
                  </a:lnTo>
                  <a:cubicBezTo>
                    <a:pt x="1905" y="1056"/>
                    <a:pt x="1930" y="931"/>
                    <a:pt x="1930" y="830"/>
                  </a:cubicBezTo>
                  <a:cubicBezTo>
                    <a:pt x="1930" y="605"/>
                    <a:pt x="1880" y="379"/>
                    <a:pt x="1705" y="204"/>
                  </a:cubicBezTo>
                  <a:cubicBezTo>
                    <a:pt x="1579" y="79"/>
                    <a:pt x="1429" y="3"/>
                    <a:pt x="1253" y="3"/>
                  </a:cubicBezTo>
                  <a:cubicBezTo>
                    <a:pt x="1246" y="1"/>
                    <a:pt x="1239" y="1"/>
                    <a:pt x="123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6149;p72">
              <a:extLst>
                <a:ext uri="{FF2B5EF4-FFF2-40B4-BE49-F238E27FC236}">
                  <a16:creationId xmlns:a16="http://schemas.microsoft.com/office/drawing/2014/main" id="{932A17BF-D18C-44FF-F0C5-14E15D51BAD2}"/>
                </a:ext>
              </a:extLst>
            </p:cNvPr>
            <p:cNvSpPr/>
            <p:nvPr/>
          </p:nvSpPr>
          <p:spPr>
            <a:xfrm>
              <a:off x="7397013" y="3427265"/>
              <a:ext cx="74208" cy="14592"/>
            </a:xfrm>
            <a:custGeom>
              <a:avLst/>
              <a:gdLst/>
              <a:ahLst/>
              <a:cxnLst/>
              <a:rect l="l" t="t" r="r" b="b"/>
              <a:pathLst>
                <a:path w="1424" h="280" extrusionOk="0">
                  <a:moveTo>
                    <a:pt x="101" y="1"/>
                  </a:moveTo>
                  <a:cubicBezTo>
                    <a:pt x="1" y="1"/>
                    <a:pt x="1" y="151"/>
                    <a:pt x="101" y="151"/>
                  </a:cubicBezTo>
                  <a:cubicBezTo>
                    <a:pt x="502" y="151"/>
                    <a:pt x="903" y="176"/>
                    <a:pt x="1304" y="277"/>
                  </a:cubicBezTo>
                  <a:cubicBezTo>
                    <a:pt x="1311" y="279"/>
                    <a:pt x="1319" y="279"/>
                    <a:pt x="1325" y="279"/>
                  </a:cubicBezTo>
                  <a:cubicBezTo>
                    <a:pt x="1407" y="279"/>
                    <a:pt x="1423" y="149"/>
                    <a:pt x="1354" y="126"/>
                  </a:cubicBezTo>
                  <a:cubicBezTo>
                    <a:pt x="928" y="51"/>
                    <a:pt x="527"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6150;p72">
              <a:extLst>
                <a:ext uri="{FF2B5EF4-FFF2-40B4-BE49-F238E27FC236}">
                  <a16:creationId xmlns:a16="http://schemas.microsoft.com/office/drawing/2014/main" id="{7D596F36-675D-F0B8-178A-BBDC685405D6}"/>
                </a:ext>
              </a:extLst>
            </p:cNvPr>
            <p:cNvSpPr/>
            <p:nvPr/>
          </p:nvSpPr>
          <p:spPr>
            <a:xfrm>
              <a:off x="7394408" y="3465150"/>
              <a:ext cx="72801" cy="15894"/>
            </a:xfrm>
            <a:custGeom>
              <a:avLst/>
              <a:gdLst/>
              <a:ahLst/>
              <a:cxnLst/>
              <a:rect l="l" t="t" r="r" b="b"/>
              <a:pathLst>
                <a:path w="1397" h="305" extrusionOk="0">
                  <a:moveTo>
                    <a:pt x="76" y="1"/>
                  </a:moveTo>
                  <a:cubicBezTo>
                    <a:pt x="0" y="1"/>
                    <a:pt x="0" y="151"/>
                    <a:pt x="76" y="151"/>
                  </a:cubicBezTo>
                  <a:cubicBezTo>
                    <a:pt x="477" y="176"/>
                    <a:pt x="878" y="226"/>
                    <a:pt x="1279" y="302"/>
                  </a:cubicBezTo>
                  <a:cubicBezTo>
                    <a:pt x="1284" y="303"/>
                    <a:pt x="1290" y="304"/>
                    <a:pt x="1295" y="304"/>
                  </a:cubicBezTo>
                  <a:cubicBezTo>
                    <a:pt x="1361" y="304"/>
                    <a:pt x="1396" y="174"/>
                    <a:pt x="1304" y="151"/>
                  </a:cubicBezTo>
                  <a:cubicBezTo>
                    <a:pt x="903" y="76"/>
                    <a:pt x="502" y="26"/>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6151;p72">
              <a:extLst>
                <a:ext uri="{FF2B5EF4-FFF2-40B4-BE49-F238E27FC236}">
                  <a16:creationId xmlns:a16="http://schemas.microsoft.com/office/drawing/2014/main" id="{8F530988-BF0A-5ED5-CFD9-5112D7737CD8}"/>
                </a:ext>
              </a:extLst>
            </p:cNvPr>
            <p:cNvSpPr/>
            <p:nvPr/>
          </p:nvSpPr>
          <p:spPr>
            <a:xfrm>
              <a:off x="7389561" y="3508142"/>
              <a:ext cx="75407" cy="13237"/>
            </a:xfrm>
            <a:custGeom>
              <a:avLst/>
              <a:gdLst/>
              <a:ahLst/>
              <a:cxnLst/>
              <a:rect l="l" t="t" r="r" b="b"/>
              <a:pathLst>
                <a:path w="1447" h="254" extrusionOk="0">
                  <a:moveTo>
                    <a:pt x="97" y="0"/>
                  </a:moveTo>
                  <a:cubicBezTo>
                    <a:pt x="15" y="0"/>
                    <a:pt x="1" y="128"/>
                    <a:pt x="93" y="128"/>
                  </a:cubicBezTo>
                  <a:cubicBezTo>
                    <a:pt x="494" y="203"/>
                    <a:pt x="946" y="228"/>
                    <a:pt x="1372" y="254"/>
                  </a:cubicBezTo>
                  <a:cubicBezTo>
                    <a:pt x="1447" y="254"/>
                    <a:pt x="1447" y="103"/>
                    <a:pt x="1372" y="103"/>
                  </a:cubicBezTo>
                  <a:cubicBezTo>
                    <a:pt x="946" y="103"/>
                    <a:pt x="545" y="53"/>
                    <a:pt x="118" y="3"/>
                  </a:cubicBezTo>
                  <a:cubicBezTo>
                    <a:pt x="111" y="1"/>
                    <a:pt x="104" y="0"/>
                    <a:pt x="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6152;p72">
              <a:extLst>
                <a:ext uri="{FF2B5EF4-FFF2-40B4-BE49-F238E27FC236}">
                  <a16:creationId xmlns:a16="http://schemas.microsoft.com/office/drawing/2014/main" id="{0A6A6FEA-0795-0206-6A96-06C9DB4D51A3}"/>
                </a:ext>
              </a:extLst>
            </p:cNvPr>
            <p:cNvSpPr/>
            <p:nvPr/>
          </p:nvSpPr>
          <p:spPr>
            <a:xfrm>
              <a:off x="7385236" y="3547434"/>
              <a:ext cx="74469" cy="11986"/>
            </a:xfrm>
            <a:custGeom>
              <a:avLst/>
              <a:gdLst/>
              <a:ahLst/>
              <a:cxnLst/>
              <a:rect l="l" t="t" r="r" b="b"/>
              <a:pathLst>
                <a:path w="1429" h="230" extrusionOk="0">
                  <a:moveTo>
                    <a:pt x="101" y="1"/>
                  </a:moveTo>
                  <a:cubicBezTo>
                    <a:pt x="1" y="1"/>
                    <a:pt x="1" y="151"/>
                    <a:pt x="101" y="151"/>
                  </a:cubicBezTo>
                  <a:cubicBezTo>
                    <a:pt x="527" y="176"/>
                    <a:pt x="928" y="201"/>
                    <a:pt x="1329" y="226"/>
                  </a:cubicBezTo>
                  <a:cubicBezTo>
                    <a:pt x="1337" y="228"/>
                    <a:pt x="1344" y="229"/>
                    <a:pt x="1351" y="229"/>
                  </a:cubicBezTo>
                  <a:cubicBezTo>
                    <a:pt x="1429" y="229"/>
                    <a:pt x="1422" y="101"/>
                    <a:pt x="1329" y="101"/>
                  </a:cubicBezTo>
                  <a:cubicBezTo>
                    <a:pt x="928" y="51"/>
                    <a:pt x="527"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6153;p72">
              <a:extLst>
                <a:ext uri="{FF2B5EF4-FFF2-40B4-BE49-F238E27FC236}">
                  <a16:creationId xmlns:a16="http://schemas.microsoft.com/office/drawing/2014/main" id="{4B7BC7C0-1C5A-4018-A996-2D4289A2AAA1}"/>
                </a:ext>
              </a:extLst>
            </p:cNvPr>
            <p:cNvSpPr/>
            <p:nvPr/>
          </p:nvSpPr>
          <p:spPr>
            <a:xfrm>
              <a:off x="7381641" y="3583860"/>
              <a:ext cx="76814" cy="13289"/>
            </a:xfrm>
            <a:custGeom>
              <a:avLst/>
              <a:gdLst/>
              <a:ahLst/>
              <a:cxnLst/>
              <a:rect l="l" t="t" r="r" b="b"/>
              <a:pathLst>
                <a:path w="1474" h="255" extrusionOk="0">
                  <a:moveTo>
                    <a:pt x="98" y="1"/>
                  </a:moveTo>
                  <a:cubicBezTo>
                    <a:pt x="17" y="1"/>
                    <a:pt x="1" y="131"/>
                    <a:pt x="70" y="154"/>
                  </a:cubicBezTo>
                  <a:cubicBezTo>
                    <a:pt x="496" y="204"/>
                    <a:pt x="947" y="254"/>
                    <a:pt x="1373" y="254"/>
                  </a:cubicBezTo>
                  <a:cubicBezTo>
                    <a:pt x="1473" y="254"/>
                    <a:pt x="1473" y="129"/>
                    <a:pt x="1373" y="104"/>
                  </a:cubicBezTo>
                  <a:cubicBezTo>
                    <a:pt x="947" y="104"/>
                    <a:pt x="521" y="54"/>
                    <a:pt x="120" y="4"/>
                  </a:cubicBezTo>
                  <a:cubicBezTo>
                    <a:pt x="112" y="2"/>
                    <a:pt x="105" y="1"/>
                    <a:pt x="9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6154;p72">
              <a:extLst>
                <a:ext uri="{FF2B5EF4-FFF2-40B4-BE49-F238E27FC236}">
                  <a16:creationId xmlns:a16="http://schemas.microsoft.com/office/drawing/2014/main" id="{E4A56D03-533C-8EE3-9CAE-98F3AAA8B357}"/>
                </a:ext>
              </a:extLst>
            </p:cNvPr>
            <p:cNvSpPr/>
            <p:nvPr/>
          </p:nvSpPr>
          <p:spPr>
            <a:xfrm>
              <a:off x="7378722" y="3620598"/>
              <a:ext cx="78377" cy="10631"/>
            </a:xfrm>
            <a:custGeom>
              <a:avLst/>
              <a:gdLst/>
              <a:ahLst/>
              <a:cxnLst/>
              <a:rect l="l" t="t" r="r" b="b"/>
              <a:pathLst>
                <a:path w="1504" h="204" extrusionOk="0">
                  <a:moveTo>
                    <a:pt x="101" y="0"/>
                  </a:moveTo>
                  <a:cubicBezTo>
                    <a:pt x="1" y="0"/>
                    <a:pt x="1" y="151"/>
                    <a:pt x="101" y="151"/>
                  </a:cubicBezTo>
                  <a:lnTo>
                    <a:pt x="1404" y="201"/>
                  </a:lnTo>
                  <a:cubicBezTo>
                    <a:pt x="1412" y="203"/>
                    <a:pt x="1419" y="204"/>
                    <a:pt x="1426" y="204"/>
                  </a:cubicBezTo>
                  <a:cubicBezTo>
                    <a:pt x="1504" y="204"/>
                    <a:pt x="1497" y="75"/>
                    <a:pt x="1404" y="75"/>
                  </a:cubicBezTo>
                  <a:lnTo>
                    <a:pt x="101"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6155;p72">
              <a:extLst>
                <a:ext uri="{FF2B5EF4-FFF2-40B4-BE49-F238E27FC236}">
                  <a16:creationId xmlns:a16="http://schemas.microsoft.com/office/drawing/2014/main" id="{B12EA984-D9FF-6DA6-E86D-6C13DEA82545}"/>
                </a:ext>
              </a:extLst>
            </p:cNvPr>
            <p:cNvSpPr/>
            <p:nvPr/>
          </p:nvSpPr>
          <p:spPr>
            <a:xfrm>
              <a:off x="7376117" y="3655825"/>
              <a:ext cx="75824" cy="10527"/>
            </a:xfrm>
            <a:custGeom>
              <a:avLst/>
              <a:gdLst/>
              <a:ahLst/>
              <a:cxnLst/>
              <a:rect l="l" t="t" r="r" b="b"/>
              <a:pathLst>
                <a:path w="1455" h="202" extrusionOk="0">
                  <a:moveTo>
                    <a:pt x="101" y="1"/>
                  </a:moveTo>
                  <a:cubicBezTo>
                    <a:pt x="1" y="1"/>
                    <a:pt x="1" y="151"/>
                    <a:pt x="101" y="151"/>
                  </a:cubicBezTo>
                  <a:cubicBezTo>
                    <a:pt x="527" y="176"/>
                    <a:pt x="953" y="201"/>
                    <a:pt x="1379" y="201"/>
                  </a:cubicBezTo>
                  <a:cubicBezTo>
                    <a:pt x="1454" y="201"/>
                    <a:pt x="1454" y="76"/>
                    <a:pt x="1379" y="51"/>
                  </a:cubicBezTo>
                  <a:cubicBezTo>
                    <a:pt x="953" y="51"/>
                    <a:pt x="527"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6156;p72">
              <a:extLst>
                <a:ext uri="{FF2B5EF4-FFF2-40B4-BE49-F238E27FC236}">
                  <a16:creationId xmlns:a16="http://schemas.microsoft.com/office/drawing/2014/main" id="{40B88A94-8CEF-5698-5A21-0256C79048D5}"/>
                </a:ext>
              </a:extLst>
            </p:cNvPr>
            <p:cNvSpPr/>
            <p:nvPr/>
          </p:nvSpPr>
          <p:spPr>
            <a:xfrm>
              <a:off x="6045243" y="3305846"/>
              <a:ext cx="308298" cy="377868"/>
            </a:xfrm>
            <a:custGeom>
              <a:avLst/>
              <a:gdLst/>
              <a:ahLst/>
              <a:cxnLst/>
              <a:rect l="l" t="t" r="r" b="b"/>
              <a:pathLst>
                <a:path w="5916" h="7251" extrusionOk="0">
                  <a:moveTo>
                    <a:pt x="3184" y="0"/>
                  </a:moveTo>
                  <a:cubicBezTo>
                    <a:pt x="2156" y="276"/>
                    <a:pt x="1329" y="927"/>
                    <a:pt x="752" y="1830"/>
                  </a:cubicBezTo>
                  <a:cubicBezTo>
                    <a:pt x="176" y="2732"/>
                    <a:pt x="1" y="3860"/>
                    <a:pt x="301" y="4887"/>
                  </a:cubicBezTo>
                  <a:cubicBezTo>
                    <a:pt x="602" y="5890"/>
                    <a:pt x="1404" y="6767"/>
                    <a:pt x="2407" y="7093"/>
                  </a:cubicBezTo>
                  <a:cubicBezTo>
                    <a:pt x="2773" y="7204"/>
                    <a:pt x="3144" y="7250"/>
                    <a:pt x="3518" y="7250"/>
                  </a:cubicBezTo>
                  <a:cubicBezTo>
                    <a:pt x="4319" y="7250"/>
                    <a:pt x="5129" y="7040"/>
                    <a:pt x="5915" y="6817"/>
                  </a:cubicBezTo>
                  <a:lnTo>
                    <a:pt x="5564" y="2406"/>
                  </a:lnTo>
                  <a:cubicBezTo>
                    <a:pt x="5249" y="2428"/>
                    <a:pt x="4952" y="2445"/>
                    <a:pt x="4660" y="2445"/>
                  </a:cubicBezTo>
                  <a:cubicBezTo>
                    <a:pt x="4279" y="2445"/>
                    <a:pt x="3906" y="2416"/>
                    <a:pt x="3509" y="2331"/>
                  </a:cubicBezTo>
                  <a:cubicBezTo>
                    <a:pt x="3509" y="2281"/>
                    <a:pt x="3459" y="1980"/>
                    <a:pt x="3459" y="1980"/>
                  </a:cubicBezTo>
                  <a:lnTo>
                    <a:pt x="3184" y="0"/>
                  </a:ln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6157;p72">
              <a:extLst>
                <a:ext uri="{FF2B5EF4-FFF2-40B4-BE49-F238E27FC236}">
                  <a16:creationId xmlns:a16="http://schemas.microsoft.com/office/drawing/2014/main" id="{0D0FF3E7-8EB5-112A-FF3A-366B96D46251}"/>
                </a:ext>
              </a:extLst>
            </p:cNvPr>
            <p:cNvSpPr/>
            <p:nvPr/>
          </p:nvSpPr>
          <p:spPr>
            <a:xfrm>
              <a:off x="6046546" y="3301886"/>
              <a:ext cx="310903" cy="385789"/>
            </a:xfrm>
            <a:custGeom>
              <a:avLst/>
              <a:gdLst/>
              <a:ahLst/>
              <a:cxnLst/>
              <a:rect l="l" t="t" r="r" b="b"/>
              <a:pathLst>
                <a:path w="5966" h="7403" extrusionOk="0">
                  <a:moveTo>
                    <a:pt x="3095" y="176"/>
                  </a:moveTo>
                  <a:lnTo>
                    <a:pt x="3095" y="176"/>
                  </a:lnTo>
                  <a:cubicBezTo>
                    <a:pt x="3190" y="779"/>
                    <a:pt x="3263" y="1404"/>
                    <a:pt x="3359" y="2006"/>
                  </a:cubicBezTo>
                  <a:cubicBezTo>
                    <a:pt x="3384" y="2131"/>
                    <a:pt x="3409" y="2282"/>
                    <a:pt x="3409" y="2407"/>
                  </a:cubicBezTo>
                  <a:cubicBezTo>
                    <a:pt x="3409" y="2432"/>
                    <a:pt x="3434" y="2457"/>
                    <a:pt x="3459" y="2457"/>
                  </a:cubicBezTo>
                  <a:cubicBezTo>
                    <a:pt x="3904" y="2552"/>
                    <a:pt x="4339" y="2587"/>
                    <a:pt x="4777" y="2587"/>
                  </a:cubicBezTo>
                  <a:cubicBezTo>
                    <a:pt x="5006" y="2587"/>
                    <a:pt x="5236" y="2578"/>
                    <a:pt x="5469" y="2562"/>
                  </a:cubicBezTo>
                  <a:lnTo>
                    <a:pt x="5469" y="2562"/>
                  </a:lnTo>
                  <a:cubicBezTo>
                    <a:pt x="5495" y="3037"/>
                    <a:pt x="5542" y="3510"/>
                    <a:pt x="5590" y="3961"/>
                  </a:cubicBezTo>
                  <a:lnTo>
                    <a:pt x="5765" y="6342"/>
                  </a:lnTo>
                  <a:cubicBezTo>
                    <a:pt x="5787" y="6519"/>
                    <a:pt x="5809" y="6677"/>
                    <a:pt x="5814" y="6832"/>
                  </a:cubicBezTo>
                  <a:lnTo>
                    <a:pt x="5814" y="6832"/>
                  </a:lnTo>
                  <a:cubicBezTo>
                    <a:pt x="5058" y="7043"/>
                    <a:pt x="4267" y="7265"/>
                    <a:pt x="3471" y="7265"/>
                  </a:cubicBezTo>
                  <a:cubicBezTo>
                    <a:pt x="3333" y="7265"/>
                    <a:pt x="3196" y="7259"/>
                    <a:pt x="3058" y="7244"/>
                  </a:cubicBezTo>
                  <a:cubicBezTo>
                    <a:pt x="2256" y="7144"/>
                    <a:pt x="1504" y="6743"/>
                    <a:pt x="978" y="6116"/>
                  </a:cubicBezTo>
                  <a:cubicBezTo>
                    <a:pt x="477" y="5515"/>
                    <a:pt x="201" y="4738"/>
                    <a:pt x="201" y="3936"/>
                  </a:cubicBezTo>
                  <a:cubicBezTo>
                    <a:pt x="201" y="3084"/>
                    <a:pt x="527" y="2257"/>
                    <a:pt x="1053" y="1580"/>
                  </a:cubicBezTo>
                  <a:cubicBezTo>
                    <a:pt x="1561" y="903"/>
                    <a:pt x="2279" y="412"/>
                    <a:pt x="3095" y="176"/>
                  </a:cubicBezTo>
                  <a:close/>
                  <a:moveTo>
                    <a:pt x="3133" y="1"/>
                  </a:moveTo>
                  <a:cubicBezTo>
                    <a:pt x="1504" y="452"/>
                    <a:pt x="226" y="1906"/>
                    <a:pt x="76" y="3610"/>
                  </a:cubicBezTo>
                  <a:cubicBezTo>
                    <a:pt x="1" y="4437"/>
                    <a:pt x="201" y="5289"/>
                    <a:pt x="702" y="5991"/>
                  </a:cubicBezTo>
                  <a:cubicBezTo>
                    <a:pt x="1154" y="6643"/>
                    <a:pt x="1830" y="7119"/>
                    <a:pt x="2632" y="7294"/>
                  </a:cubicBezTo>
                  <a:cubicBezTo>
                    <a:pt x="2931" y="7371"/>
                    <a:pt x="3237" y="7403"/>
                    <a:pt x="3544" y="7403"/>
                  </a:cubicBezTo>
                  <a:cubicBezTo>
                    <a:pt x="4342" y="7403"/>
                    <a:pt x="5155" y="7186"/>
                    <a:pt x="5915" y="6968"/>
                  </a:cubicBezTo>
                  <a:cubicBezTo>
                    <a:pt x="5921" y="6967"/>
                    <a:pt x="5926" y="6964"/>
                    <a:pt x="5930" y="6961"/>
                  </a:cubicBezTo>
                  <a:lnTo>
                    <a:pt x="5930" y="6961"/>
                  </a:lnTo>
                  <a:cubicBezTo>
                    <a:pt x="5951" y="6950"/>
                    <a:pt x="5966" y="6928"/>
                    <a:pt x="5966" y="6893"/>
                  </a:cubicBezTo>
                  <a:lnTo>
                    <a:pt x="5840" y="5415"/>
                  </a:lnTo>
                  <a:cubicBezTo>
                    <a:pt x="5765" y="4613"/>
                    <a:pt x="5715" y="3811"/>
                    <a:pt x="5640" y="3034"/>
                  </a:cubicBezTo>
                  <a:cubicBezTo>
                    <a:pt x="5640" y="2858"/>
                    <a:pt x="5615" y="2658"/>
                    <a:pt x="5590" y="2482"/>
                  </a:cubicBezTo>
                  <a:cubicBezTo>
                    <a:pt x="5590" y="2432"/>
                    <a:pt x="5565" y="2407"/>
                    <a:pt x="5539" y="2407"/>
                  </a:cubicBezTo>
                  <a:cubicBezTo>
                    <a:pt x="5277" y="2426"/>
                    <a:pt x="5015" y="2438"/>
                    <a:pt x="4753" y="2438"/>
                  </a:cubicBezTo>
                  <a:cubicBezTo>
                    <a:pt x="4354" y="2438"/>
                    <a:pt x="3955" y="2411"/>
                    <a:pt x="3556" y="2340"/>
                  </a:cubicBezTo>
                  <a:lnTo>
                    <a:pt x="3556" y="2340"/>
                  </a:lnTo>
                  <a:cubicBezTo>
                    <a:pt x="3544" y="2231"/>
                    <a:pt x="3509" y="2110"/>
                    <a:pt x="3509" y="2006"/>
                  </a:cubicBezTo>
                  <a:cubicBezTo>
                    <a:pt x="3484" y="1881"/>
                    <a:pt x="3459" y="1755"/>
                    <a:pt x="3434" y="1630"/>
                  </a:cubicBezTo>
                  <a:lnTo>
                    <a:pt x="3259" y="377"/>
                  </a:lnTo>
                  <a:cubicBezTo>
                    <a:pt x="3259" y="277"/>
                    <a:pt x="3234" y="176"/>
                    <a:pt x="3234" y="51"/>
                  </a:cubicBezTo>
                  <a:cubicBezTo>
                    <a:pt x="3209" y="26"/>
                    <a:pt x="3159" y="1"/>
                    <a:pt x="31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6158;p72">
              <a:extLst>
                <a:ext uri="{FF2B5EF4-FFF2-40B4-BE49-F238E27FC236}">
                  <a16:creationId xmlns:a16="http://schemas.microsoft.com/office/drawing/2014/main" id="{06C2C328-6F6A-4435-9CB9-243AA5372555}"/>
                </a:ext>
              </a:extLst>
            </p:cNvPr>
            <p:cNvSpPr/>
            <p:nvPr/>
          </p:nvSpPr>
          <p:spPr>
            <a:xfrm>
              <a:off x="6335191" y="2724649"/>
              <a:ext cx="1088005" cy="990502"/>
            </a:xfrm>
            <a:custGeom>
              <a:avLst/>
              <a:gdLst/>
              <a:ahLst/>
              <a:cxnLst/>
              <a:rect l="l" t="t" r="r" b="b"/>
              <a:pathLst>
                <a:path w="20878" h="19007" extrusionOk="0">
                  <a:moveTo>
                    <a:pt x="18998" y="0"/>
                  </a:moveTo>
                  <a:lnTo>
                    <a:pt x="15439" y="301"/>
                  </a:lnTo>
                  <a:cubicBezTo>
                    <a:pt x="11905" y="1905"/>
                    <a:pt x="12808" y="6692"/>
                    <a:pt x="9600" y="9248"/>
                  </a:cubicBezTo>
                  <a:cubicBezTo>
                    <a:pt x="6141" y="12030"/>
                    <a:pt x="0" y="13559"/>
                    <a:pt x="0" y="13559"/>
                  </a:cubicBezTo>
                  <a:lnTo>
                    <a:pt x="351" y="17970"/>
                  </a:lnTo>
                  <a:lnTo>
                    <a:pt x="376" y="17970"/>
                  </a:lnTo>
                  <a:cubicBezTo>
                    <a:pt x="1655" y="18396"/>
                    <a:pt x="3008" y="18647"/>
                    <a:pt x="4336" y="18822"/>
                  </a:cubicBezTo>
                  <a:cubicBezTo>
                    <a:pt x="5225" y="18933"/>
                    <a:pt x="6115" y="19007"/>
                    <a:pt x="6997" y="19007"/>
                  </a:cubicBezTo>
                  <a:cubicBezTo>
                    <a:pt x="8901" y="19007"/>
                    <a:pt x="10761" y="18664"/>
                    <a:pt x="12457" y="17619"/>
                  </a:cubicBezTo>
                  <a:cubicBezTo>
                    <a:pt x="13083" y="17243"/>
                    <a:pt x="13685" y="16767"/>
                    <a:pt x="14211" y="16266"/>
                  </a:cubicBezTo>
                  <a:cubicBezTo>
                    <a:pt x="15865" y="14762"/>
                    <a:pt x="17043" y="12882"/>
                    <a:pt x="18096" y="10928"/>
                  </a:cubicBezTo>
                  <a:cubicBezTo>
                    <a:pt x="19174" y="8872"/>
                    <a:pt x="20151" y="6717"/>
                    <a:pt x="20577" y="4411"/>
                  </a:cubicBezTo>
                  <a:cubicBezTo>
                    <a:pt x="20878" y="2732"/>
                    <a:pt x="20627" y="902"/>
                    <a:pt x="18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6159;p72">
              <a:extLst>
                <a:ext uri="{FF2B5EF4-FFF2-40B4-BE49-F238E27FC236}">
                  <a16:creationId xmlns:a16="http://schemas.microsoft.com/office/drawing/2014/main" id="{2EF42FDB-04F2-6F11-935C-ADF4DEEE7D6E}"/>
                </a:ext>
              </a:extLst>
            </p:cNvPr>
            <p:cNvSpPr/>
            <p:nvPr/>
          </p:nvSpPr>
          <p:spPr>
            <a:xfrm>
              <a:off x="6331283" y="2720116"/>
              <a:ext cx="1090610" cy="998684"/>
            </a:xfrm>
            <a:custGeom>
              <a:avLst/>
              <a:gdLst/>
              <a:ahLst/>
              <a:cxnLst/>
              <a:rect l="l" t="t" r="r" b="b"/>
              <a:pathLst>
                <a:path w="20928" h="19164" extrusionOk="0">
                  <a:moveTo>
                    <a:pt x="19079" y="0"/>
                  </a:moveTo>
                  <a:cubicBezTo>
                    <a:pt x="19010" y="0"/>
                    <a:pt x="18985" y="95"/>
                    <a:pt x="19048" y="137"/>
                  </a:cubicBezTo>
                  <a:cubicBezTo>
                    <a:pt x="19825" y="588"/>
                    <a:pt x="20351" y="1290"/>
                    <a:pt x="20577" y="2167"/>
                  </a:cubicBezTo>
                  <a:cubicBezTo>
                    <a:pt x="20777" y="3045"/>
                    <a:pt x="20702" y="3947"/>
                    <a:pt x="20527" y="4824"/>
                  </a:cubicBezTo>
                  <a:cubicBezTo>
                    <a:pt x="20051" y="7080"/>
                    <a:pt x="19073" y="9185"/>
                    <a:pt x="17970" y="11215"/>
                  </a:cubicBezTo>
                  <a:cubicBezTo>
                    <a:pt x="16918" y="13120"/>
                    <a:pt x="15740" y="15000"/>
                    <a:pt x="14086" y="16453"/>
                  </a:cubicBezTo>
                  <a:cubicBezTo>
                    <a:pt x="13233" y="17205"/>
                    <a:pt x="12281" y="17857"/>
                    <a:pt x="11203" y="18308"/>
                  </a:cubicBezTo>
                  <a:cubicBezTo>
                    <a:pt x="10201" y="18709"/>
                    <a:pt x="9148" y="18909"/>
                    <a:pt x="8071" y="18985"/>
                  </a:cubicBezTo>
                  <a:cubicBezTo>
                    <a:pt x="7717" y="19009"/>
                    <a:pt x="7366" y="19020"/>
                    <a:pt x="7017" y="19020"/>
                  </a:cubicBezTo>
                  <a:cubicBezTo>
                    <a:pt x="6277" y="19020"/>
                    <a:pt x="5545" y="18969"/>
                    <a:pt x="4812" y="18884"/>
                  </a:cubicBezTo>
                  <a:cubicBezTo>
                    <a:pt x="3609" y="18759"/>
                    <a:pt x="2431" y="18558"/>
                    <a:pt x="1279" y="18233"/>
                  </a:cubicBezTo>
                  <a:cubicBezTo>
                    <a:pt x="1018" y="18162"/>
                    <a:pt x="757" y="18090"/>
                    <a:pt x="496" y="17998"/>
                  </a:cubicBezTo>
                  <a:lnTo>
                    <a:pt x="496" y="17998"/>
                  </a:lnTo>
                  <a:cubicBezTo>
                    <a:pt x="449" y="17516"/>
                    <a:pt x="424" y="17036"/>
                    <a:pt x="376" y="16579"/>
                  </a:cubicBezTo>
                  <a:cubicBezTo>
                    <a:pt x="301" y="15777"/>
                    <a:pt x="251" y="14975"/>
                    <a:pt x="176" y="14198"/>
                  </a:cubicBezTo>
                  <a:cubicBezTo>
                    <a:pt x="176" y="14020"/>
                    <a:pt x="156" y="13862"/>
                    <a:pt x="134" y="13707"/>
                  </a:cubicBezTo>
                  <a:lnTo>
                    <a:pt x="134" y="13707"/>
                  </a:lnTo>
                  <a:cubicBezTo>
                    <a:pt x="815" y="13533"/>
                    <a:pt x="1473" y="13315"/>
                    <a:pt x="2131" y="13120"/>
                  </a:cubicBezTo>
                  <a:cubicBezTo>
                    <a:pt x="3634" y="12619"/>
                    <a:pt x="5138" y="12042"/>
                    <a:pt x="6542" y="11365"/>
                  </a:cubicBezTo>
                  <a:cubicBezTo>
                    <a:pt x="7319" y="10964"/>
                    <a:pt x="8071" y="10563"/>
                    <a:pt x="8797" y="10087"/>
                  </a:cubicBezTo>
                  <a:cubicBezTo>
                    <a:pt x="9499" y="9611"/>
                    <a:pt x="10151" y="9110"/>
                    <a:pt x="10677" y="8458"/>
                  </a:cubicBezTo>
                  <a:cubicBezTo>
                    <a:pt x="11655" y="7230"/>
                    <a:pt x="12106" y="5726"/>
                    <a:pt x="12632" y="4273"/>
                  </a:cubicBezTo>
                  <a:cubicBezTo>
                    <a:pt x="13133" y="2919"/>
                    <a:pt x="13760" y="1516"/>
                    <a:pt x="15038" y="714"/>
                  </a:cubicBezTo>
                  <a:cubicBezTo>
                    <a:pt x="15213" y="614"/>
                    <a:pt x="15364" y="538"/>
                    <a:pt x="15539" y="463"/>
                  </a:cubicBezTo>
                  <a:cubicBezTo>
                    <a:pt x="15623" y="421"/>
                    <a:pt x="15584" y="326"/>
                    <a:pt x="15510" y="326"/>
                  </a:cubicBezTo>
                  <a:cubicBezTo>
                    <a:pt x="15496" y="326"/>
                    <a:pt x="15480" y="330"/>
                    <a:pt x="15464" y="338"/>
                  </a:cubicBezTo>
                  <a:cubicBezTo>
                    <a:pt x="14787" y="639"/>
                    <a:pt x="14211" y="1115"/>
                    <a:pt x="13760" y="1691"/>
                  </a:cubicBezTo>
                  <a:cubicBezTo>
                    <a:pt x="13334" y="2268"/>
                    <a:pt x="13008" y="2919"/>
                    <a:pt x="12757" y="3596"/>
                  </a:cubicBezTo>
                  <a:cubicBezTo>
                    <a:pt x="12181" y="5000"/>
                    <a:pt x="11780" y="6528"/>
                    <a:pt x="10953" y="7832"/>
                  </a:cubicBezTo>
                  <a:cubicBezTo>
                    <a:pt x="10502" y="8508"/>
                    <a:pt x="9925" y="9085"/>
                    <a:pt x="9248" y="9586"/>
                  </a:cubicBezTo>
                  <a:cubicBezTo>
                    <a:pt x="8572" y="10087"/>
                    <a:pt x="7820" y="10538"/>
                    <a:pt x="7068" y="10939"/>
                  </a:cubicBezTo>
                  <a:cubicBezTo>
                    <a:pt x="5614" y="11691"/>
                    <a:pt x="4086" y="12293"/>
                    <a:pt x="2557" y="12819"/>
                  </a:cubicBezTo>
                  <a:cubicBezTo>
                    <a:pt x="1730" y="13095"/>
                    <a:pt x="903" y="13345"/>
                    <a:pt x="75" y="13571"/>
                  </a:cubicBezTo>
                  <a:lnTo>
                    <a:pt x="50" y="13571"/>
                  </a:lnTo>
                  <a:cubicBezTo>
                    <a:pt x="25" y="13571"/>
                    <a:pt x="0" y="13621"/>
                    <a:pt x="0" y="13646"/>
                  </a:cubicBezTo>
                  <a:cubicBezTo>
                    <a:pt x="25" y="14147"/>
                    <a:pt x="75" y="14649"/>
                    <a:pt x="126" y="15125"/>
                  </a:cubicBezTo>
                  <a:cubicBezTo>
                    <a:pt x="176" y="15927"/>
                    <a:pt x="251" y="16729"/>
                    <a:pt x="301" y="17506"/>
                  </a:cubicBezTo>
                  <a:lnTo>
                    <a:pt x="351" y="18057"/>
                  </a:lnTo>
                  <a:cubicBezTo>
                    <a:pt x="351" y="18082"/>
                    <a:pt x="376" y="18107"/>
                    <a:pt x="401" y="18132"/>
                  </a:cubicBezTo>
                  <a:cubicBezTo>
                    <a:pt x="1579" y="18508"/>
                    <a:pt x="2782" y="18759"/>
                    <a:pt x="4010" y="18934"/>
                  </a:cubicBezTo>
                  <a:cubicBezTo>
                    <a:pt x="4999" y="19069"/>
                    <a:pt x="6008" y="19164"/>
                    <a:pt x="7020" y="19164"/>
                  </a:cubicBezTo>
                  <a:cubicBezTo>
                    <a:pt x="7136" y="19164"/>
                    <a:pt x="7252" y="19163"/>
                    <a:pt x="7369" y="19160"/>
                  </a:cubicBezTo>
                  <a:cubicBezTo>
                    <a:pt x="8446" y="19135"/>
                    <a:pt x="9549" y="19010"/>
                    <a:pt x="10577" y="18684"/>
                  </a:cubicBezTo>
                  <a:cubicBezTo>
                    <a:pt x="11680" y="18333"/>
                    <a:pt x="12657" y="17782"/>
                    <a:pt x="13559" y="17080"/>
                  </a:cubicBezTo>
                  <a:cubicBezTo>
                    <a:pt x="15339" y="15701"/>
                    <a:pt x="16667" y="13822"/>
                    <a:pt x="17745" y="11892"/>
                  </a:cubicBezTo>
                  <a:cubicBezTo>
                    <a:pt x="18898" y="9862"/>
                    <a:pt x="19950" y="7731"/>
                    <a:pt x="20527" y="5476"/>
                  </a:cubicBezTo>
                  <a:cubicBezTo>
                    <a:pt x="20752" y="4548"/>
                    <a:pt x="20928" y="3596"/>
                    <a:pt x="20802" y="2619"/>
                  </a:cubicBezTo>
                  <a:cubicBezTo>
                    <a:pt x="20677" y="1791"/>
                    <a:pt x="20326" y="964"/>
                    <a:pt x="19675" y="413"/>
                  </a:cubicBezTo>
                  <a:cubicBezTo>
                    <a:pt x="19499" y="263"/>
                    <a:pt x="19324" y="137"/>
                    <a:pt x="19123" y="12"/>
                  </a:cubicBezTo>
                  <a:cubicBezTo>
                    <a:pt x="19107" y="4"/>
                    <a:pt x="19092" y="0"/>
                    <a:pt x="190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6160;p72">
              <a:extLst>
                <a:ext uri="{FF2B5EF4-FFF2-40B4-BE49-F238E27FC236}">
                  <a16:creationId xmlns:a16="http://schemas.microsoft.com/office/drawing/2014/main" id="{831B32ED-89DA-6232-5D24-C1904FFEDF36}"/>
                </a:ext>
              </a:extLst>
            </p:cNvPr>
            <p:cNvSpPr/>
            <p:nvPr/>
          </p:nvSpPr>
          <p:spPr>
            <a:xfrm>
              <a:off x="6523261" y="3309755"/>
              <a:ext cx="343578" cy="408823"/>
            </a:xfrm>
            <a:custGeom>
              <a:avLst/>
              <a:gdLst/>
              <a:ahLst/>
              <a:cxnLst/>
              <a:rect l="l" t="t" r="r" b="b"/>
              <a:pathLst>
                <a:path w="6593" h="7845" extrusionOk="0">
                  <a:moveTo>
                    <a:pt x="2695" y="483"/>
                  </a:moveTo>
                  <a:cubicBezTo>
                    <a:pt x="2707" y="483"/>
                    <a:pt x="2720" y="489"/>
                    <a:pt x="2732" y="502"/>
                  </a:cubicBezTo>
                  <a:cubicBezTo>
                    <a:pt x="2732" y="502"/>
                    <a:pt x="2757" y="527"/>
                    <a:pt x="2757" y="552"/>
                  </a:cubicBezTo>
                  <a:lnTo>
                    <a:pt x="2783" y="552"/>
                  </a:lnTo>
                  <a:cubicBezTo>
                    <a:pt x="2783" y="577"/>
                    <a:pt x="2783" y="577"/>
                    <a:pt x="2783" y="577"/>
                  </a:cubicBezTo>
                  <a:cubicBezTo>
                    <a:pt x="2783" y="602"/>
                    <a:pt x="2808" y="602"/>
                    <a:pt x="2808" y="602"/>
                  </a:cubicBezTo>
                  <a:cubicBezTo>
                    <a:pt x="2833" y="627"/>
                    <a:pt x="2833" y="627"/>
                    <a:pt x="2833" y="627"/>
                  </a:cubicBezTo>
                  <a:cubicBezTo>
                    <a:pt x="2833" y="627"/>
                    <a:pt x="2858" y="627"/>
                    <a:pt x="2858" y="652"/>
                  </a:cubicBezTo>
                  <a:lnTo>
                    <a:pt x="2958" y="652"/>
                  </a:lnTo>
                  <a:cubicBezTo>
                    <a:pt x="2983" y="652"/>
                    <a:pt x="3033" y="702"/>
                    <a:pt x="3033" y="727"/>
                  </a:cubicBezTo>
                  <a:cubicBezTo>
                    <a:pt x="3033" y="777"/>
                    <a:pt x="2983" y="802"/>
                    <a:pt x="2958" y="802"/>
                  </a:cubicBezTo>
                  <a:cubicBezTo>
                    <a:pt x="2883" y="802"/>
                    <a:pt x="2808" y="777"/>
                    <a:pt x="2757" y="752"/>
                  </a:cubicBezTo>
                  <a:cubicBezTo>
                    <a:pt x="2732" y="727"/>
                    <a:pt x="2707" y="702"/>
                    <a:pt x="2682" y="677"/>
                  </a:cubicBezTo>
                  <a:cubicBezTo>
                    <a:pt x="2657" y="652"/>
                    <a:pt x="2632" y="627"/>
                    <a:pt x="2607" y="577"/>
                  </a:cubicBezTo>
                  <a:cubicBezTo>
                    <a:pt x="2607" y="552"/>
                    <a:pt x="2607" y="527"/>
                    <a:pt x="2632" y="527"/>
                  </a:cubicBezTo>
                  <a:cubicBezTo>
                    <a:pt x="2632" y="502"/>
                    <a:pt x="2657" y="502"/>
                    <a:pt x="2657" y="502"/>
                  </a:cubicBezTo>
                  <a:cubicBezTo>
                    <a:pt x="2670" y="489"/>
                    <a:pt x="2682" y="483"/>
                    <a:pt x="2695" y="483"/>
                  </a:cubicBezTo>
                  <a:close/>
                  <a:moveTo>
                    <a:pt x="3534" y="852"/>
                  </a:moveTo>
                  <a:cubicBezTo>
                    <a:pt x="3610" y="903"/>
                    <a:pt x="3710" y="978"/>
                    <a:pt x="3785" y="1028"/>
                  </a:cubicBezTo>
                  <a:cubicBezTo>
                    <a:pt x="3810" y="1053"/>
                    <a:pt x="3835" y="1103"/>
                    <a:pt x="3810" y="1128"/>
                  </a:cubicBezTo>
                  <a:cubicBezTo>
                    <a:pt x="3810" y="1153"/>
                    <a:pt x="3785" y="1153"/>
                    <a:pt x="3760" y="1178"/>
                  </a:cubicBezTo>
                  <a:cubicBezTo>
                    <a:pt x="3760" y="1178"/>
                    <a:pt x="3735" y="1178"/>
                    <a:pt x="3710" y="1153"/>
                  </a:cubicBezTo>
                  <a:cubicBezTo>
                    <a:pt x="3635" y="1103"/>
                    <a:pt x="3534" y="1028"/>
                    <a:pt x="3459" y="978"/>
                  </a:cubicBezTo>
                  <a:cubicBezTo>
                    <a:pt x="3434" y="953"/>
                    <a:pt x="3409" y="928"/>
                    <a:pt x="3434" y="878"/>
                  </a:cubicBezTo>
                  <a:cubicBezTo>
                    <a:pt x="3434" y="852"/>
                    <a:pt x="3459" y="852"/>
                    <a:pt x="3484" y="852"/>
                  </a:cubicBezTo>
                  <a:close/>
                  <a:moveTo>
                    <a:pt x="1630" y="1053"/>
                  </a:moveTo>
                  <a:cubicBezTo>
                    <a:pt x="1730" y="1078"/>
                    <a:pt x="1830" y="1103"/>
                    <a:pt x="1930" y="1128"/>
                  </a:cubicBezTo>
                  <a:cubicBezTo>
                    <a:pt x="1955" y="1128"/>
                    <a:pt x="1980" y="1178"/>
                    <a:pt x="1980" y="1203"/>
                  </a:cubicBezTo>
                  <a:cubicBezTo>
                    <a:pt x="1962" y="1240"/>
                    <a:pt x="1944" y="1263"/>
                    <a:pt x="1916" y="1263"/>
                  </a:cubicBezTo>
                  <a:cubicBezTo>
                    <a:pt x="1905" y="1263"/>
                    <a:pt x="1894" y="1260"/>
                    <a:pt x="1880" y="1253"/>
                  </a:cubicBezTo>
                  <a:lnTo>
                    <a:pt x="1605" y="1203"/>
                  </a:lnTo>
                  <a:cubicBezTo>
                    <a:pt x="1554" y="1178"/>
                    <a:pt x="1529" y="1128"/>
                    <a:pt x="1554" y="1103"/>
                  </a:cubicBezTo>
                  <a:cubicBezTo>
                    <a:pt x="1554" y="1053"/>
                    <a:pt x="1605" y="1053"/>
                    <a:pt x="1630" y="1053"/>
                  </a:cubicBezTo>
                  <a:close/>
                  <a:moveTo>
                    <a:pt x="2281" y="1529"/>
                  </a:moveTo>
                  <a:cubicBezTo>
                    <a:pt x="2306" y="1529"/>
                    <a:pt x="2331" y="1554"/>
                    <a:pt x="2331" y="1554"/>
                  </a:cubicBezTo>
                  <a:cubicBezTo>
                    <a:pt x="2382" y="1629"/>
                    <a:pt x="2407" y="1680"/>
                    <a:pt x="2457" y="1730"/>
                  </a:cubicBezTo>
                  <a:cubicBezTo>
                    <a:pt x="2457" y="1780"/>
                    <a:pt x="2457" y="1830"/>
                    <a:pt x="2432" y="1830"/>
                  </a:cubicBezTo>
                  <a:cubicBezTo>
                    <a:pt x="2407" y="1855"/>
                    <a:pt x="2382" y="1855"/>
                    <a:pt x="2356" y="1855"/>
                  </a:cubicBezTo>
                  <a:cubicBezTo>
                    <a:pt x="2356" y="1830"/>
                    <a:pt x="2331" y="1830"/>
                    <a:pt x="2331" y="1805"/>
                  </a:cubicBezTo>
                  <a:cubicBezTo>
                    <a:pt x="2281" y="1755"/>
                    <a:pt x="2256" y="1705"/>
                    <a:pt x="2206" y="1629"/>
                  </a:cubicBezTo>
                  <a:cubicBezTo>
                    <a:pt x="2181" y="1604"/>
                    <a:pt x="2206" y="1554"/>
                    <a:pt x="2231" y="1529"/>
                  </a:cubicBezTo>
                  <a:close/>
                  <a:moveTo>
                    <a:pt x="3908" y="1393"/>
                  </a:moveTo>
                  <a:cubicBezTo>
                    <a:pt x="3919" y="1393"/>
                    <a:pt x="3928" y="1397"/>
                    <a:pt x="3935" y="1404"/>
                  </a:cubicBezTo>
                  <a:cubicBezTo>
                    <a:pt x="3960" y="1429"/>
                    <a:pt x="3986" y="1479"/>
                    <a:pt x="3960" y="1504"/>
                  </a:cubicBezTo>
                  <a:cubicBezTo>
                    <a:pt x="3885" y="1654"/>
                    <a:pt x="3785" y="1780"/>
                    <a:pt x="3710" y="1930"/>
                  </a:cubicBezTo>
                  <a:cubicBezTo>
                    <a:pt x="3695" y="1960"/>
                    <a:pt x="3672" y="1972"/>
                    <a:pt x="3650" y="1972"/>
                  </a:cubicBezTo>
                  <a:cubicBezTo>
                    <a:pt x="3635" y="1972"/>
                    <a:pt x="3620" y="1966"/>
                    <a:pt x="3610" y="1955"/>
                  </a:cubicBezTo>
                  <a:cubicBezTo>
                    <a:pt x="3585" y="1930"/>
                    <a:pt x="3559" y="1905"/>
                    <a:pt x="3585" y="1855"/>
                  </a:cubicBezTo>
                  <a:cubicBezTo>
                    <a:pt x="3660" y="1705"/>
                    <a:pt x="3760" y="1579"/>
                    <a:pt x="3835" y="1429"/>
                  </a:cubicBezTo>
                  <a:cubicBezTo>
                    <a:pt x="3853" y="1411"/>
                    <a:pt x="3883" y="1393"/>
                    <a:pt x="3908" y="1393"/>
                  </a:cubicBezTo>
                  <a:close/>
                  <a:moveTo>
                    <a:pt x="2532" y="2406"/>
                  </a:moveTo>
                  <a:cubicBezTo>
                    <a:pt x="2582" y="2406"/>
                    <a:pt x="2607" y="2456"/>
                    <a:pt x="2582" y="2482"/>
                  </a:cubicBezTo>
                  <a:cubicBezTo>
                    <a:pt x="2557" y="2607"/>
                    <a:pt x="2532" y="2707"/>
                    <a:pt x="2482" y="2807"/>
                  </a:cubicBezTo>
                  <a:cubicBezTo>
                    <a:pt x="2482" y="2844"/>
                    <a:pt x="2455" y="2867"/>
                    <a:pt x="2431" y="2867"/>
                  </a:cubicBezTo>
                  <a:cubicBezTo>
                    <a:pt x="2422" y="2867"/>
                    <a:pt x="2413" y="2864"/>
                    <a:pt x="2407" y="2857"/>
                  </a:cubicBezTo>
                  <a:cubicBezTo>
                    <a:pt x="2356" y="2857"/>
                    <a:pt x="2331" y="2807"/>
                    <a:pt x="2356" y="2782"/>
                  </a:cubicBezTo>
                  <a:cubicBezTo>
                    <a:pt x="2382" y="2682"/>
                    <a:pt x="2407" y="2557"/>
                    <a:pt x="2457" y="2456"/>
                  </a:cubicBezTo>
                  <a:cubicBezTo>
                    <a:pt x="2457" y="2406"/>
                    <a:pt x="2507" y="2406"/>
                    <a:pt x="2532" y="2406"/>
                  </a:cubicBezTo>
                  <a:close/>
                  <a:moveTo>
                    <a:pt x="3409" y="2281"/>
                  </a:moveTo>
                  <a:cubicBezTo>
                    <a:pt x="3459" y="2281"/>
                    <a:pt x="3484" y="2331"/>
                    <a:pt x="3484" y="2356"/>
                  </a:cubicBezTo>
                  <a:cubicBezTo>
                    <a:pt x="3484" y="2532"/>
                    <a:pt x="3459" y="2707"/>
                    <a:pt x="3459" y="2857"/>
                  </a:cubicBezTo>
                  <a:cubicBezTo>
                    <a:pt x="3459" y="2908"/>
                    <a:pt x="3409" y="2933"/>
                    <a:pt x="3384" y="2933"/>
                  </a:cubicBezTo>
                  <a:cubicBezTo>
                    <a:pt x="3334" y="2933"/>
                    <a:pt x="3309" y="2908"/>
                    <a:pt x="3309" y="2857"/>
                  </a:cubicBezTo>
                  <a:lnTo>
                    <a:pt x="3334" y="2356"/>
                  </a:lnTo>
                  <a:cubicBezTo>
                    <a:pt x="3334" y="2331"/>
                    <a:pt x="3359" y="2281"/>
                    <a:pt x="3409" y="2281"/>
                  </a:cubicBezTo>
                  <a:close/>
                  <a:moveTo>
                    <a:pt x="3484" y="3484"/>
                  </a:moveTo>
                  <a:cubicBezTo>
                    <a:pt x="3484" y="3484"/>
                    <a:pt x="3509" y="3509"/>
                    <a:pt x="3509" y="3509"/>
                  </a:cubicBezTo>
                  <a:lnTo>
                    <a:pt x="3710" y="3785"/>
                  </a:lnTo>
                  <a:cubicBezTo>
                    <a:pt x="3735" y="3810"/>
                    <a:pt x="3710" y="3860"/>
                    <a:pt x="3685" y="3860"/>
                  </a:cubicBezTo>
                  <a:cubicBezTo>
                    <a:pt x="3660" y="3885"/>
                    <a:pt x="3635" y="3885"/>
                    <a:pt x="3610" y="3885"/>
                  </a:cubicBezTo>
                  <a:cubicBezTo>
                    <a:pt x="3610" y="3885"/>
                    <a:pt x="3585" y="3860"/>
                    <a:pt x="3585" y="3835"/>
                  </a:cubicBezTo>
                  <a:cubicBezTo>
                    <a:pt x="3509" y="3760"/>
                    <a:pt x="3459" y="3685"/>
                    <a:pt x="3384" y="3584"/>
                  </a:cubicBezTo>
                  <a:cubicBezTo>
                    <a:pt x="3359" y="3559"/>
                    <a:pt x="3384" y="3509"/>
                    <a:pt x="3409" y="3484"/>
                  </a:cubicBezTo>
                  <a:close/>
                  <a:moveTo>
                    <a:pt x="2081" y="3440"/>
                  </a:moveTo>
                  <a:cubicBezTo>
                    <a:pt x="2100" y="3440"/>
                    <a:pt x="2118" y="3446"/>
                    <a:pt x="2131" y="3459"/>
                  </a:cubicBezTo>
                  <a:cubicBezTo>
                    <a:pt x="2156" y="3484"/>
                    <a:pt x="2156" y="3534"/>
                    <a:pt x="2131" y="3559"/>
                  </a:cubicBezTo>
                  <a:cubicBezTo>
                    <a:pt x="2106" y="3584"/>
                    <a:pt x="2081" y="3609"/>
                    <a:pt x="2081" y="3634"/>
                  </a:cubicBezTo>
                  <a:cubicBezTo>
                    <a:pt x="2064" y="3634"/>
                    <a:pt x="2058" y="3646"/>
                    <a:pt x="2057" y="3646"/>
                  </a:cubicBezTo>
                  <a:cubicBezTo>
                    <a:pt x="2056" y="3646"/>
                    <a:pt x="2056" y="3643"/>
                    <a:pt x="2056" y="3634"/>
                  </a:cubicBezTo>
                  <a:cubicBezTo>
                    <a:pt x="2056" y="3660"/>
                    <a:pt x="2056" y="3660"/>
                    <a:pt x="2056" y="3660"/>
                  </a:cubicBezTo>
                  <a:cubicBezTo>
                    <a:pt x="2031" y="3685"/>
                    <a:pt x="2031" y="3685"/>
                    <a:pt x="2031" y="3710"/>
                  </a:cubicBezTo>
                  <a:cubicBezTo>
                    <a:pt x="2031" y="3710"/>
                    <a:pt x="2006" y="3735"/>
                    <a:pt x="2006" y="3735"/>
                  </a:cubicBezTo>
                  <a:cubicBezTo>
                    <a:pt x="2006" y="3735"/>
                    <a:pt x="2006" y="3735"/>
                    <a:pt x="2006" y="3760"/>
                  </a:cubicBezTo>
                  <a:cubicBezTo>
                    <a:pt x="2006" y="3760"/>
                    <a:pt x="2006" y="3760"/>
                    <a:pt x="2006" y="3785"/>
                  </a:cubicBezTo>
                  <a:cubicBezTo>
                    <a:pt x="1980" y="3810"/>
                    <a:pt x="1980" y="3835"/>
                    <a:pt x="1980" y="3860"/>
                  </a:cubicBezTo>
                  <a:cubicBezTo>
                    <a:pt x="1962" y="3897"/>
                    <a:pt x="1930" y="3920"/>
                    <a:pt x="1905" y="3920"/>
                  </a:cubicBezTo>
                  <a:cubicBezTo>
                    <a:pt x="1895" y="3920"/>
                    <a:pt x="1887" y="3917"/>
                    <a:pt x="1880" y="3910"/>
                  </a:cubicBezTo>
                  <a:cubicBezTo>
                    <a:pt x="1855" y="3910"/>
                    <a:pt x="1855" y="3885"/>
                    <a:pt x="1830" y="3885"/>
                  </a:cubicBezTo>
                  <a:cubicBezTo>
                    <a:pt x="1830" y="3860"/>
                    <a:pt x="1830" y="3835"/>
                    <a:pt x="1830" y="3835"/>
                  </a:cubicBezTo>
                  <a:cubicBezTo>
                    <a:pt x="1855" y="3685"/>
                    <a:pt x="1930" y="3559"/>
                    <a:pt x="2031" y="3459"/>
                  </a:cubicBezTo>
                  <a:cubicBezTo>
                    <a:pt x="2043" y="3446"/>
                    <a:pt x="2062" y="3440"/>
                    <a:pt x="2081" y="3440"/>
                  </a:cubicBezTo>
                  <a:close/>
                  <a:moveTo>
                    <a:pt x="4351" y="4101"/>
                  </a:moveTo>
                  <a:cubicBezTo>
                    <a:pt x="4361" y="4101"/>
                    <a:pt x="4373" y="4104"/>
                    <a:pt x="4387" y="4111"/>
                  </a:cubicBezTo>
                  <a:cubicBezTo>
                    <a:pt x="4487" y="4136"/>
                    <a:pt x="4562" y="4161"/>
                    <a:pt x="4662" y="4186"/>
                  </a:cubicBezTo>
                  <a:cubicBezTo>
                    <a:pt x="4712" y="4186"/>
                    <a:pt x="4737" y="4236"/>
                    <a:pt x="4712" y="4261"/>
                  </a:cubicBezTo>
                  <a:cubicBezTo>
                    <a:pt x="4712" y="4311"/>
                    <a:pt x="4662" y="4311"/>
                    <a:pt x="4637" y="4311"/>
                  </a:cubicBezTo>
                  <a:cubicBezTo>
                    <a:pt x="4537" y="4286"/>
                    <a:pt x="4437" y="4261"/>
                    <a:pt x="4336" y="4236"/>
                  </a:cubicBezTo>
                  <a:cubicBezTo>
                    <a:pt x="4311" y="4236"/>
                    <a:pt x="4286" y="4186"/>
                    <a:pt x="4286" y="4161"/>
                  </a:cubicBezTo>
                  <a:cubicBezTo>
                    <a:pt x="4305" y="4124"/>
                    <a:pt x="4323" y="4101"/>
                    <a:pt x="4351" y="4101"/>
                  </a:cubicBezTo>
                  <a:close/>
                  <a:moveTo>
                    <a:pt x="2131" y="4211"/>
                  </a:moveTo>
                  <a:lnTo>
                    <a:pt x="2432" y="4286"/>
                  </a:lnTo>
                  <a:cubicBezTo>
                    <a:pt x="2457" y="4286"/>
                    <a:pt x="2482" y="4336"/>
                    <a:pt x="2482" y="4361"/>
                  </a:cubicBezTo>
                  <a:cubicBezTo>
                    <a:pt x="2482" y="4398"/>
                    <a:pt x="2455" y="4421"/>
                    <a:pt x="2421" y="4421"/>
                  </a:cubicBezTo>
                  <a:cubicBezTo>
                    <a:pt x="2408" y="4421"/>
                    <a:pt x="2395" y="4418"/>
                    <a:pt x="2382" y="4411"/>
                  </a:cubicBezTo>
                  <a:cubicBezTo>
                    <a:pt x="2281" y="4386"/>
                    <a:pt x="2206" y="4361"/>
                    <a:pt x="2106" y="4361"/>
                  </a:cubicBezTo>
                  <a:cubicBezTo>
                    <a:pt x="2056" y="4336"/>
                    <a:pt x="2031" y="4286"/>
                    <a:pt x="2056" y="4261"/>
                  </a:cubicBezTo>
                  <a:cubicBezTo>
                    <a:pt x="2056" y="4211"/>
                    <a:pt x="2106" y="4211"/>
                    <a:pt x="2131" y="4211"/>
                  </a:cubicBezTo>
                  <a:close/>
                  <a:moveTo>
                    <a:pt x="5473" y="4204"/>
                  </a:moveTo>
                  <a:cubicBezTo>
                    <a:pt x="5479" y="4204"/>
                    <a:pt x="5485" y="4206"/>
                    <a:pt x="5489" y="4211"/>
                  </a:cubicBezTo>
                  <a:cubicBezTo>
                    <a:pt x="5615" y="4236"/>
                    <a:pt x="5715" y="4286"/>
                    <a:pt x="5815" y="4311"/>
                  </a:cubicBezTo>
                  <a:cubicBezTo>
                    <a:pt x="5865" y="4336"/>
                    <a:pt x="5890" y="4361"/>
                    <a:pt x="5865" y="4411"/>
                  </a:cubicBezTo>
                  <a:cubicBezTo>
                    <a:pt x="5865" y="4436"/>
                    <a:pt x="5815" y="4462"/>
                    <a:pt x="5790" y="4462"/>
                  </a:cubicBezTo>
                  <a:cubicBezTo>
                    <a:pt x="5690" y="4411"/>
                    <a:pt x="5564" y="4386"/>
                    <a:pt x="5464" y="4361"/>
                  </a:cubicBezTo>
                  <a:cubicBezTo>
                    <a:pt x="5414" y="4336"/>
                    <a:pt x="5414" y="4311"/>
                    <a:pt x="5414" y="4261"/>
                  </a:cubicBezTo>
                  <a:cubicBezTo>
                    <a:pt x="5414" y="4241"/>
                    <a:pt x="5447" y="4204"/>
                    <a:pt x="5473" y="4204"/>
                  </a:cubicBezTo>
                  <a:close/>
                  <a:moveTo>
                    <a:pt x="3241" y="4351"/>
                  </a:moveTo>
                  <a:cubicBezTo>
                    <a:pt x="3254" y="4351"/>
                    <a:pt x="3269" y="4354"/>
                    <a:pt x="3284" y="4361"/>
                  </a:cubicBezTo>
                  <a:cubicBezTo>
                    <a:pt x="3359" y="4411"/>
                    <a:pt x="3434" y="4462"/>
                    <a:pt x="3534" y="4512"/>
                  </a:cubicBezTo>
                  <a:cubicBezTo>
                    <a:pt x="3559" y="4537"/>
                    <a:pt x="3559" y="4587"/>
                    <a:pt x="3559" y="4612"/>
                  </a:cubicBezTo>
                  <a:cubicBezTo>
                    <a:pt x="3542" y="4630"/>
                    <a:pt x="3511" y="4647"/>
                    <a:pt x="3486" y="4647"/>
                  </a:cubicBezTo>
                  <a:cubicBezTo>
                    <a:pt x="3476" y="4647"/>
                    <a:pt x="3467" y="4644"/>
                    <a:pt x="3459" y="4637"/>
                  </a:cubicBezTo>
                  <a:cubicBezTo>
                    <a:pt x="3359" y="4587"/>
                    <a:pt x="3284" y="4537"/>
                    <a:pt x="3209" y="4487"/>
                  </a:cubicBezTo>
                  <a:cubicBezTo>
                    <a:pt x="3158" y="4462"/>
                    <a:pt x="3158" y="4436"/>
                    <a:pt x="3184" y="4386"/>
                  </a:cubicBezTo>
                  <a:cubicBezTo>
                    <a:pt x="3184" y="4369"/>
                    <a:pt x="3209" y="4351"/>
                    <a:pt x="3241" y="4351"/>
                  </a:cubicBezTo>
                  <a:close/>
                  <a:moveTo>
                    <a:pt x="5882" y="4758"/>
                  </a:moveTo>
                  <a:cubicBezTo>
                    <a:pt x="5903" y="4758"/>
                    <a:pt x="5926" y="4773"/>
                    <a:pt x="5940" y="4787"/>
                  </a:cubicBezTo>
                  <a:cubicBezTo>
                    <a:pt x="5940" y="4787"/>
                    <a:pt x="5965" y="4812"/>
                    <a:pt x="5965" y="4837"/>
                  </a:cubicBezTo>
                  <a:cubicBezTo>
                    <a:pt x="5965" y="4837"/>
                    <a:pt x="5940" y="4863"/>
                    <a:pt x="5940" y="4888"/>
                  </a:cubicBezTo>
                  <a:cubicBezTo>
                    <a:pt x="5865" y="4963"/>
                    <a:pt x="5790" y="5038"/>
                    <a:pt x="5715" y="5138"/>
                  </a:cubicBezTo>
                  <a:cubicBezTo>
                    <a:pt x="5702" y="5151"/>
                    <a:pt x="5684" y="5157"/>
                    <a:pt x="5665" y="5157"/>
                  </a:cubicBezTo>
                  <a:cubicBezTo>
                    <a:pt x="5646" y="5157"/>
                    <a:pt x="5627" y="5151"/>
                    <a:pt x="5615" y="5138"/>
                  </a:cubicBezTo>
                  <a:cubicBezTo>
                    <a:pt x="5615" y="5113"/>
                    <a:pt x="5590" y="5088"/>
                    <a:pt x="5590" y="5088"/>
                  </a:cubicBezTo>
                  <a:cubicBezTo>
                    <a:pt x="5590" y="5063"/>
                    <a:pt x="5615" y="5038"/>
                    <a:pt x="5615" y="5038"/>
                  </a:cubicBezTo>
                  <a:cubicBezTo>
                    <a:pt x="5690" y="4938"/>
                    <a:pt x="5765" y="4863"/>
                    <a:pt x="5840" y="4787"/>
                  </a:cubicBezTo>
                  <a:cubicBezTo>
                    <a:pt x="5851" y="4766"/>
                    <a:pt x="5866" y="4758"/>
                    <a:pt x="5882" y="4758"/>
                  </a:cubicBezTo>
                  <a:close/>
                  <a:moveTo>
                    <a:pt x="4253" y="4856"/>
                  </a:moveTo>
                  <a:cubicBezTo>
                    <a:pt x="4279" y="4856"/>
                    <a:pt x="4311" y="4892"/>
                    <a:pt x="4311" y="4913"/>
                  </a:cubicBezTo>
                  <a:cubicBezTo>
                    <a:pt x="4361" y="5013"/>
                    <a:pt x="4387" y="5138"/>
                    <a:pt x="4437" y="5238"/>
                  </a:cubicBezTo>
                  <a:cubicBezTo>
                    <a:pt x="4437" y="5264"/>
                    <a:pt x="4412" y="5314"/>
                    <a:pt x="4387" y="5314"/>
                  </a:cubicBezTo>
                  <a:cubicBezTo>
                    <a:pt x="4373" y="5320"/>
                    <a:pt x="4361" y="5323"/>
                    <a:pt x="4351" y="5323"/>
                  </a:cubicBezTo>
                  <a:cubicBezTo>
                    <a:pt x="4323" y="5323"/>
                    <a:pt x="4305" y="5300"/>
                    <a:pt x="4286" y="5264"/>
                  </a:cubicBezTo>
                  <a:cubicBezTo>
                    <a:pt x="4261" y="5163"/>
                    <a:pt x="4211" y="5063"/>
                    <a:pt x="4186" y="4938"/>
                  </a:cubicBezTo>
                  <a:cubicBezTo>
                    <a:pt x="4161" y="4913"/>
                    <a:pt x="4186" y="4863"/>
                    <a:pt x="4236" y="4863"/>
                  </a:cubicBezTo>
                  <a:cubicBezTo>
                    <a:pt x="4241" y="4858"/>
                    <a:pt x="4247" y="4856"/>
                    <a:pt x="4253" y="4856"/>
                  </a:cubicBezTo>
                  <a:close/>
                  <a:moveTo>
                    <a:pt x="5063" y="5690"/>
                  </a:moveTo>
                  <a:cubicBezTo>
                    <a:pt x="5088" y="5690"/>
                    <a:pt x="5113" y="5740"/>
                    <a:pt x="5113" y="5790"/>
                  </a:cubicBezTo>
                  <a:cubicBezTo>
                    <a:pt x="5088" y="5890"/>
                    <a:pt x="5063" y="5990"/>
                    <a:pt x="5038" y="6116"/>
                  </a:cubicBezTo>
                  <a:cubicBezTo>
                    <a:pt x="5038" y="6141"/>
                    <a:pt x="4988" y="6166"/>
                    <a:pt x="4938" y="6166"/>
                  </a:cubicBezTo>
                  <a:cubicBezTo>
                    <a:pt x="4913" y="6141"/>
                    <a:pt x="4888" y="6116"/>
                    <a:pt x="4888" y="6066"/>
                  </a:cubicBezTo>
                  <a:cubicBezTo>
                    <a:pt x="4913" y="5965"/>
                    <a:pt x="4938" y="5840"/>
                    <a:pt x="4963" y="5740"/>
                  </a:cubicBezTo>
                  <a:cubicBezTo>
                    <a:pt x="4988" y="5690"/>
                    <a:pt x="5013" y="5690"/>
                    <a:pt x="5063" y="5690"/>
                  </a:cubicBezTo>
                  <a:close/>
                  <a:moveTo>
                    <a:pt x="4278" y="5723"/>
                  </a:moveTo>
                  <a:cubicBezTo>
                    <a:pt x="4295" y="5723"/>
                    <a:pt x="4316" y="5729"/>
                    <a:pt x="4336" y="5740"/>
                  </a:cubicBezTo>
                  <a:cubicBezTo>
                    <a:pt x="4361" y="5765"/>
                    <a:pt x="4361" y="5790"/>
                    <a:pt x="4361" y="5840"/>
                  </a:cubicBezTo>
                  <a:cubicBezTo>
                    <a:pt x="4286" y="5940"/>
                    <a:pt x="4236" y="6040"/>
                    <a:pt x="4161" y="6166"/>
                  </a:cubicBezTo>
                  <a:cubicBezTo>
                    <a:pt x="4161" y="6184"/>
                    <a:pt x="4136" y="6201"/>
                    <a:pt x="4103" y="6201"/>
                  </a:cubicBezTo>
                  <a:cubicBezTo>
                    <a:pt x="4090" y="6201"/>
                    <a:pt x="4075" y="6198"/>
                    <a:pt x="4061" y="6191"/>
                  </a:cubicBezTo>
                  <a:cubicBezTo>
                    <a:pt x="4036" y="6166"/>
                    <a:pt x="4036" y="6116"/>
                    <a:pt x="4036" y="6091"/>
                  </a:cubicBezTo>
                  <a:cubicBezTo>
                    <a:pt x="4111" y="5990"/>
                    <a:pt x="4161" y="5865"/>
                    <a:pt x="4236" y="5765"/>
                  </a:cubicBezTo>
                  <a:cubicBezTo>
                    <a:pt x="4236" y="5735"/>
                    <a:pt x="4253" y="5723"/>
                    <a:pt x="4278" y="5723"/>
                  </a:cubicBezTo>
                  <a:close/>
                  <a:moveTo>
                    <a:pt x="3911" y="6632"/>
                  </a:moveTo>
                  <a:cubicBezTo>
                    <a:pt x="3920" y="6632"/>
                    <a:pt x="3929" y="6635"/>
                    <a:pt x="3935" y="6642"/>
                  </a:cubicBezTo>
                  <a:cubicBezTo>
                    <a:pt x="3986" y="6642"/>
                    <a:pt x="3986" y="6692"/>
                    <a:pt x="3986" y="6717"/>
                  </a:cubicBezTo>
                  <a:cubicBezTo>
                    <a:pt x="3960" y="6842"/>
                    <a:pt x="3935" y="6968"/>
                    <a:pt x="3910" y="7093"/>
                  </a:cubicBezTo>
                  <a:cubicBezTo>
                    <a:pt x="3910" y="7118"/>
                    <a:pt x="3860" y="7143"/>
                    <a:pt x="3835" y="7143"/>
                  </a:cubicBezTo>
                  <a:cubicBezTo>
                    <a:pt x="3785" y="7118"/>
                    <a:pt x="3760" y="7068"/>
                    <a:pt x="3785" y="7043"/>
                  </a:cubicBezTo>
                  <a:cubicBezTo>
                    <a:pt x="3810" y="6918"/>
                    <a:pt x="3835" y="6792"/>
                    <a:pt x="3860" y="6692"/>
                  </a:cubicBezTo>
                  <a:cubicBezTo>
                    <a:pt x="3860" y="6655"/>
                    <a:pt x="3887" y="6632"/>
                    <a:pt x="3911" y="6632"/>
                  </a:cubicBezTo>
                  <a:close/>
                  <a:moveTo>
                    <a:pt x="5039" y="6635"/>
                  </a:moveTo>
                  <a:cubicBezTo>
                    <a:pt x="5072" y="6635"/>
                    <a:pt x="5088" y="6672"/>
                    <a:pt x="5088" y="6692"/>
                  </a:cubicBezTo>
                  <a:lnTo>
                    <a:pt x="5113" y="7143"/>
                  </a:lnTo>
                  <a:cubicBezTo>
                    <a:pt x="5113" y="7168"/>
                    <a:pt x="5088" y="7218"/>
                    <a:pt x="5038" y="7218"/>
                  </a:cubicBezTo>
                  <a:cubicBezTo>
                    <a:pt x="5013" y="7218"/>
                    <a:pt x="4988" y="7168"/>
                    <a:pt x="4988" y="7143"/>
                  </a:cubicBezTo>
                  <a:lnTo>
                    <a:pt x="4938" y="6692"/>
                  </a:lnTo>
                  <a:cubicBezTo>
                    <a:pt x="4938" y="6667"/>
                    <a:pt x="4963" y="6642"/>
                    <a:pt x="5013" y="6642"/>
                  </a:cubicBezTo>
                  <a:cubicBezTo>
                    <a:pt x="5023" y="6637"/>
                    <a:pt x="5031" y="6635"/>
                    <a:pt x="5039" y="6635"/>
                  </a:cubicBezTo>
                  <a:close/>
                  <a:moveTo>
                    <a:pt x="2632" y="0"/>
                  </a:moveTo>
                  <a:cubicBezTo>
                    <a:pt x="1780" y="401"/>
                    <a:pt x="903" y="777"/>
                    <a:pt x="1" y="1103"/>
                  </a:cubicBezTo>
                  <a:cubicBezTo>
                    <a:pt x="26" y="1128"/>
                    <a:pt x="26" y="1128"/>
                    <a:pt x="51" y="1153"/>
                  </a:cubicBezTo>
                  <a:cubicBezTo>
                    <a:pt x="427" y="1529"/>
                    <a:pt x="1028" y="1379"/>
                    <a:pt x="1504" y="1554"/>
                  </a:cubicBezTo>
                  <a:cubicBezTo>
                    <a:pt x="1705" y="1629"/>
                    <a:pt x="1880" y="1755"/>
                    <a:pt x="2006" y="1930"/>
                  </a:cubicBezTo>
                  <a:cubicBezTo>
                    <a:pt x="2106" y="2156"/>
                    <a:pt x="2106" y="2406"/>
                    <a:pt x="2006" y="2632"/>
                  </a:cubicBezTo>
                  <a:cubicBezTo>
                    <a:pt x="1805" y="3133"/>
                    <a:pt x="1304" y="3409"/>
                    <a:pt x="1078" y="3910"/>
                  </a:cubicBezTo>
                  <a:cubicBezTo>
                    <a:pt x="1003" y="4161"/>
                    <a:pt x="1003" y="4411"/>
                    <a:pt x="1204" y="4612"/>
                  </a:cubicBezTo>
                  <a:cubicBezTo>
                    <a:pt x="1354" y="4762"/>
                    <a:pt x="1579" y="4837"/>
                    <a:pt x="1805" y="4888"/>
                  </a:cubicBezTo>
                  <a:cubicBezTo>
                    <a:pt x="1888" y="4899"/>
                    <a:pt x="1971" y="4904"/>
                    <a:pt x="2056" y="4904"/>
                  </a:cubicBezTo>
                  <a:cubicBezTo>
                    <a:pt x="2304" y="4904"/>
                    <a:pt x="2559" y="4866"/>
                    <a:pt x="2808" y="4866"/>
                  </a:cubicBezTo>
                  <a:cubicBezTo>
                    <a:pt x="3015" y="4866"/>
                    <a:pt x="3217" y="4892"/>
                    <a:pt x="3409" y="4988"/>
                  </a:cubicBezTo>
                  <a:cubicBezTo>
                    <a:pt x="3610" y="5088"/>
                    <a:pt x="3760" y="5238"/>
                    <a:pt x="3860" y="5439"/>
                  </a:cubicBezTo>
                  <a:cubicBezTo>
                    <a:pt x="3935" y="5665"/>
                    <a:pt x="3885" y="5915"/>
                    <a:pt x="3785" y="6116"/>
                  </a:cubicBezTo>
                  <a:cubicBezTo>
                    <a:pt x="3534" y="6592"/>
                    <a:pt x="2983" y="6842"/>
                    <a:pt x="2808" y="7344"/>
                  </a:cubicBezTo>
                  <a:cubicBezTo>
                    <a:pt x="2757" y="7519"/>
                    <a:pt x="2732" y="7670"/>
                    <a:pt x="2732" y="7845"/>
                  </a:cubicBezTo>
                  <a:lnTo>
                    <a:pt x="3635" y="7845"/>
                  </a:lnTo>
                  <a:cubicBezTo>
                    <a:pt x="4361" y="7845"/>
                    <a:pt x="5063" y="7770"/>
                    <a:pt x="5740" y="7644"/>
                  </a:cubicBezTo>
                  <a:cubicBezTo>
                    <a:pt x="5464" y="7243"/>
                    <a:pt x="5314" y="6742"/>
                    <a:pt x="5439" y="6266"/>
                  </a:cubicBezTo>
                  <a:cubicBezTo>
                    <a:pt x="5514" y="5990"/>
                    <a:pt x="5690" y="5765"/>
                    <a:pt x="5890" y="5589"/>
                  </a:cubicBezTo>
                  <a:cubicBezTo>
                    <a:pt x="6091" y="5364"/>
                    <a:pt x="6341" y="5163"/>
                    <a:pt x="6467" y="4888"/>
                  </a:cubicBezTo>
                  <a:cubicBezTo>
                    <a:pt x="6592" y="4612"/>
                    <a:pt x="6567" y="4311"/>
                    <a:pt x="6341" y="4136"/>
                  </a:cubicBezTo>
                  <a:cubicBezTo>
                    <a:pt x="6141" y="3935"/>
                    <a:pt x="5840" y="3885"/>
                    <a:pt x="5590" y="3885"/>
                  </a:cubicBezTo>
                  <a:cubicBezTo>
                    <a:pt x="5351" y="3885"/>
                    <a:pt x="5104" y="3911"/>
                    <a:pt x="4862" y="3911"/>
                  </a:cubicBezTo>
                  <a:cubicBezTo>
                    <a:pt x="4520" y="3911"/>
                    <a:pt x="4189" y="3859"/>
                    <a:pt x="3910" y="3609"/>
                  </a:cubicBezTo>
                  <a:cubicBezTo>
                    <a:pt x="3735" y="3434"/>
                    <a:pt x="3660" y="3183"/>
                    <a:pt x="3710" y="2933"/>
                  </a:cubicBezTo>
                  <a:cubicBezTo>
                    <a:pt x="3760" y="2657"/>
                    <a:pt x="3935" y="2406"/>
                    <a:pt x="4111" y="2206"/>
                  </a:cubicBezTo>
                  <a:cubicBezTo>
                    <a:pt x="4311" y="1955"/>
                    <a:pt x="4537" y="1755"/>
                    <a:pt x="4662" y="1479"/>
                  </a:cubicBezTo>
                  <a:cubicBezTo>
                    <a:pt x="4788" y="1203"/>
                    <a:pt x="4762" y="903"/>
                    <a:pt x="4512" y="702"/>
                  </a:cubicBezTo>
                  <a:cubicBezTo>
                    <a:pt x="4061" y="351"/>
                    <a:pt x="3409" y="552"/>
                    <a:pt x="2908" y="251"/>
                  </a:cubicBezTo>
                  <a:cubicBezTo>
                    <a:pt x="2808" y="176"/>
                    <a:pt x="2707" y="101"/>
                    <a:pt x="2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6161;p72">
              <a:extLst>
                <a:ext uri="{FF2B5EF4-FFF2-40B4-BE49-F238E27FC236}">
                  <a16:creationId xmlns:a16="http://schemas.microsoft.com/office/drawing/2014/main" id="{467E0599-ED0C-0020-A14E-A802A40A6349}"/>
                </a:ext>
              </a:extLst>
            </p:cNvPr>
            <p:cNvSpPr/>
            <p:nvPr/>
          </p:nvSpPr>
          <p:spPr>
            <a:xfrm>
              <a:off x="6660419" y="3305846"/>
              <a:ext cx="215537" cy="402308"/>
            </a:xfrm>
            <a:custGeom>
              <a:avLst/>
              <a:gdLst/>
              <a:ahLst/>
              <a:cxnLst/>
              <a:rect l="l" t="t" r="r" b="b"/>
              <a:pathLst>
                <a:path w="4136" h="7720" extrusionOk="0">
                  <a:moveTo>
                    <a:pt x="125" y="0"/>
                  </a:moveTo>
                  <a:cubicBezTo>
                    <a:pt x="100" y="25"/>
                    <a:pt x="50" y="50"/>
                    <a:pt x="0" y="75"/>
                  </a:cubicBezTo>
                  <a:cubicBezTo>
                    <a:pt x="75" y="176"/>
                    <a:pt x="176" y="251"/>
                    <a:pt x="276" y="326"/>
                  </a:cubicBezTo>
                  <a:cubicBezTo>
                    <a:pt x="777" y="627"/>
                    <a:pt x="1429" y="426"/>
                    <a:pt x="1880" y="777"/>
                  </a:cubicBezTo>
                  <a:cubicBezTo>
                    <a:pt x="2130" y="978"/>
                    <a:pt x="2156" y="1278"/>
                    <a:pt x="2030" y="1554"/>
                  </a:cubicBezTo>
                  <a:cubicBezTo>
                    <a:pt x="1905" y="1830"/>
                    <a:pt x="1679" y="2030"/>
                    <a:pt x="1479" y="2281"/>
                  </a:cubicBezTo>
                  <a:cubicBezTo>
                    <a:pt x="1303" y="2481"/>
                    <a:pt x="1128" y="2732"/>
                    <a:pt x="1078" y="3008"/>
                  </a:cubicBezTo>
                  <a:cubicBezTo>
                    <a:pt x="1028" y="3258"/>
                    <a:pt x="1103" y="3509"/>
                    <a:pt x="1278" y="3684"/>
                  </a:cubicBezTo>
                  <a:cubicBezTo>
                    <a:pt x="1557" y="3934"/>
                    <a:pt x="1888" y="3986"/>
                    <a:pt x="2230" y="3986"/>
                  </a:cubicBezTo>
                  <a:cubicBezTo>
                    <a:pt x="2472" y="3986"/>
                    <a:pt x="2719" y="3960"/>
                    <a:pt x="2958" y="3960"/>
                  </a:cubicBezTo>
                  <a:cubicBezTo>
                    <a:pt x="3208" y="3960"/>
                    <a:pt x="3509" y="4010"/>
                    <a:pt x="3709" y="4211"/>
                  </a:cubicBezTo>
                  <a:cubicBezTo>
                    <a:pt x="3935" y="4386"/>
                    <a:pt x="3960" y="4687"/>
                    <a:pt x="3835" y="4963"/>
                  </a:cubicBezTo>
                  <a:cubicBezTo>
                    <a:pt x="3709" y="5238"/>
                    <a:pt x="3459" y="5439"/>
                    <a:pt x="3258" y="5664"/>
                  </a:cubicBezTo>
                  <a:cubicBezTo>
                    <a:pt x="3058" y="5840"/>
                    <a:pt x="2882" y="6065"/>
                    <a:pt x="2807" y="6341"/>
                  </a:cubicBezTo>
                  <a:cubicBezTo>
                    <a:pt x="2682" y="6817"/>
                    <a:pt x="2832" y="7318"/>
                    <a:pt x="3108" y="7719"/>
                  </a:cubicBezTo>
                  <a:cubicBezTo>
                    <a:pt x="3158" y="7694"/>
                    <a:pt x="3208" y="7694"/>
                    <a:pt x="3258" y="7669"/>
                  </a:cubicBezTo>
                  <a:cubicBezTo>
                    <a:pt x="3008" y="7344"/>
                    <a:pt x="2857" y="6917"/>
                    <a:pt x="2932" y="6491"/>
                  </a:cubicBezTo>
                  <a:cubicBezTo>
                    <a:pt x="2983" y="6216"/>
                    <a:pt x="3108" y="5990"/>
                    <a:pt x="3308" y="5790"/>
                  </a:cubicBezTo>
                  <a:cubicBezTo>
                    <a:pt x="3509" y="5589"/>
                    <a:pt x="3734" y="5414"/>
                    <a:pt x="3885" y="5163"/>
                  </a:cubicBezTo>
                  <a:cubicBezTo>
                    <a:pt x="4035" y="4938"/>
                    <a:pt x="4135" y="4662"/>
                    <a:pt x="4035" y="4386"/>
                  </a:cubicBezTo>
                  <a:cubicBezTo>
                    <a:pt x="3960" y="4186"/>
                    <a:pt x="3760" y="4035"/>
                    <a:pt x="3559" y="3935"/>
                  </a:cubicBezTo>
                  <a:cubicBezTo>
                    <a:pt x="3355" y="3842"/>
                    <a:pt x="3145" y="3818"/>
                    <a:pt x="2931" y="3818"/>
                  </a:cubicBezTo>
                  <a:cubicBezTo>
                    <a:pt x="2698" y="3818"/>
                    <a:pt x="2460" y="3847"/>
                    <a:pt x="2224" y="3847"/>
                  </a:cubicBezTo>
                  <a:cubicBezTo>
                    <a:pt x="2092" y="3847"/>
                    <a:pt x="1960" y="3838"/>
                    <a:pt x="1830" y="3810"/>
                  </a:cubicBezTo>
                  <a:cubicBezTo>
                    <a:pt x="1604" y="3760"/>
                    <a:pt x="1354" y="3634"/>
                    <a:pt x="1253" y="3409"/>
                  </a:cubicBezTo>
                  <a:cubicBezTo>
                    <a:pt x="1128" y="3133"/>
                    <a:pt x="1253" y="2832"/>
                    <a:pt x="1404" y="2607"/>
                  </a:cubicBezTo>
                  <a:cubicBezTo>
                    <a:pt x="1704" y="2181"/>
                    <a:pt x="2281" y="1805"/>
                    <a:pt x="2256" y="1203"/>
                  </a:cubicBezTo>
                  <a:cubicBezTo>
                    <a:pt x="2231" y="652"/>
                    <a:pt x="1654" y="451"/>
                    <a:pt x="1203" y="401"/>
                  </a:cubicBezTo>
                  <a:cubicBezTo>
                    <a:pt x="902" y="376"/>
                    <a:pt x="602" y="351"/>
                    <a:pt x="351" y="201"/>
                  </a:cubicBezTo>
                  <a:cubicBezTo>
                    <a:pt x="251" y="151"/>
                    <a:pt x="201" y="75"/>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6162;p72">
              <a:extLst>
                <a:ext uri="{FF2B5EF4-FFF2-40B4-BE49-F238E27FC236}">
                  <a16:creationId xmlns:a16="http://schemas.microsoft.com/office/drawing/2014/main" id="{D883EAD0-3383-62DB-E4A6-FCCC6EFBFACB}"/>
                </a:ext>
              </a:extLst>
            </p:cNvPr>
            <p:cNvSpPr/>
            <p:nvPr/>
          </p:nvSpPr>
          <p:spPr>
            <a:xfrm>
              <a:off x="6516747" y="3367233"/>
              <a:ext cx="211629" cy="351342"/>
            </a:xfrm>
            <a:custGeom>
              <a:avLst/>
              <a:gdLst/>
              <a:ahLst/>
              <a:cxnLst/>
              <a:rect l="l" t="t" r="r" b="b"/>
              <a:pathLst>
                <a:path w="4061" h="6742" extrusionOk="0">
                  <a:moveTo>
                    <a:pt x="126" y="0"/>
                  </a:moveTo>
                  <a:cubicBezTo>
                    <a:pt x="75" y="25"/>
                    <a:pt x="25" y="25"/>
                    <a:pt x="0" y="50"/>
                  </a:cubicBezTo>
                  <a:cubicBezTo>
                    <a:pt x="126" y="201"/>
                    <a:pt x="301" y="326"/>
                    <a:pt x="501" y="401"/>
                  </a:cubicBezTo>
                  <a:cubicBezTo>
                    <a:pt x="953" y="526"/>
                    <a:pt x="1579" y="426"/>
                    <a:pt x="1930" y="827"/>
                  </a:cubicBezTo>
                  <a:cubicBezTo>
                    <a:pt x="2356" y="1303"/>
                    <a:pt x="1755" y="1880"/>
                    <a:pt x="1454" y="2206"/>
                  </a:cubicBezTo>
                  <a:cubicBezTo>
                    <a:pt x="1128" y="2582"/>
                    <a:pt x="827" y="3083"/>
                    <a:pt x="1153" y="3534"/>
                  </a:cubicBezTo>
                  <a:cubicBezTo>
                    <a:pt x="1402" y="3860"/>
                    <a:pt x="1798" y="3922"/>
                    <a:pt x="2172" y="3922"/>
                  </a:cubicBezTo>
                  <a:cubicBezTo>
                    <a:pt x="2287" y="3922"/>
                    <a:pt x="2400" y="3916"/>
                    <a:pt x="2507" y="3910"/>
                  </a:cubicBezTo>
                  <a:cubicBezTo>
                    <a:pt x="2607" y="3910"/>
                    <a:pt x="2707" y="3907"/>
                    <a:pt x="2805" y="3907"/>
                  </a:cubicBezTo>
                  <a:cubicBezTo>
                    <a:pt x="3002" y="3907"/>
                    <a:pt x="3192" y="3918"/>
                    <a:pt x="3359" y="3985"/>
                  </a:cubicBezTo>
                  <a:cubicBezTo>
                    <a:pt x="3584" y="4060"/>
                    <a:pt x="3785" y="4186"/>
                    <a:pt x="3860" y="4411"/>
                  </a:cubicBezTo>
                  <a:cubicBezTo>
                    <a:pt x="3935" y="4712"/>
                    <a:pt x="3785" y="4988"/>
                    <a:pt x="3609" y="5213"/>
                  </a:cubicBezTo>
                  <a:cubicBezTo>
                    <a:pt x="3434" y="5414"/>
                    <a:pt x="3208" y="5564"/>
                    <a:pt x="3033" y="5790"/>
                  </a:cubicBezTo>
                  <a:cubicBezTo>
                    <a:pt x="2807" y="6065"/>
                    <a:pt x="2707" y="6391"/>
                    <a:pt x="2732" y="6742"/>
                  </a:cubicBezTo>
                  <a:lnTo>
                    <a:pt x="2857" y="6742"/>
                  </a:lnTo>
                  <a:cubicBezTo>
                    <a:pt x="2857" y="6567"/>
                    <a:pt x="2882" y="6416"/>
                    <a:pt x="2933" y="6241"/>
                  </a:cubicBezTo>
                  <a:cubicBezTo>
                    <a:pt x="3108" y="5739"/>
                    <a:pt x="3659" y="5489"/>
                    <a:pt x="3910" y="5013"/>
                  </a:cubicBezTo>
                  <a:cubicBezTo>
                    <a:pt x="4010" y="4812"/>
                    <a:pt x="4060" y="4562"/>
                    <a:pt x="3985" y="4336"/>
                  </a:cubicBezTo>
                  <a:cubicBezTo>
                    <a:pt x="3885" y="4135"/>
                    <a:pt x="3735" y="3985"/>
                    <a:pt x="3534" y="3885"/>
                  </a:cubicBezTo>
                  <a:cubicBezTo>
                    <a:pt x="3342" y="3789"/>
                    <a:pt x="3140" y="3763"/>
                    <a:pt x="2933" y="3763"/>
                  </a:cubicBezTo>
                  <a:cubicBezTo>
                    <a:pt x="2684" y="3763"/>
                    <a:pt x="2429" y="3801"/>
                    <a:pt x="2181" y="3801"/>
                  </a:cubicBezTo>
                  <a:cubicBezTo>
                    <a:pt x="2096" y="3801"/>
                    <a:pt x="2013" y="3796"/>
                    <a:pt x="1930" y="3785"/>
                  </a:cubicBezTo>
                  <a:cubicBezTo>
                    <a:pt x="1704" y="3734"/>
                    <a:pt x="1479" y="3659"/>
                    <a:pt x="1329" y="3509"/>
                  </a:cubicBezTo>
                  <a:cubicBezTo>
                    <a:pt x="1128" y="3308"/>
                    <a:pt x="1128" y="3058"/>
                    <a:pt x="1203" y="2807"/>
                  </a:cubicBezTo>
                  <a:cubicBezTo>
                    <a:pt x="1429" y="2306"/>
                    <a:pt x="1930" y="2030"/>
                    <a:pt x="2131" y="1529"/>
                  </a:cubicBezTo>
                  <a:cubicBezTo>
                    <a:pt x="2231" y="1303"/>
                    <a:pt x="2231" y="1053"/>
                    <a:pt x="2131" y="827"/>
                  </a:cubicBezTo>
                  <a:cubicBezTo>
                    <a:pt x="2005" y="652"/>
                    <a:pt x="1830" y="526"/>
                    <a:pt x="1629" y="451"/>
                  </a:cubicBezTo>
                  <a:cubicBezTo>
                    <a:pt x="1153" y="276"/>
                    <a:pt x="552" y="426"/>
                    <a:pt x="176" y="50"/>
                  </a:cubicBezTo>
                  <a:cubicBezTo>
                    <a:pt x="151" y="25"/>
                    <a:pt x="151" y="25"/>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6163;p72">
              <a:extLst>
                <a:ext uri="{FF2B5EF4-FFF2-40B4-BE49-F238E27FC236}">
                  <a16:creationId xmlns:a16="http://schemas.microsoft.com/office/drawing/2014/main" id="{2825A14F-F29D-1C25-564A-709C90BCA4BA}"/>
                </a:ext>
              </a:extLst>
            </p:cNvPr>
            <p:cNvSpPr/>
            <p:nvPr/>
          </p:nvSpPr>
          <p:spPr>
            <a:xfrm>
              <a:off x="6602940" y="3364576"/>
              <a:ext cx="23555" cy="11048"/>
            </a:xfrm>
            <a:custGeom>
              <a:avLst/>
              <a:gdLst/>
              <a:ahLst/>
              <a:cxnLst/>
              <a:rect l="l" t="t" r="r" b="b"/>
              <a:pathLst>
                <a:path w="452" h="212" extrusionOk="0">
                  <a:moveTo>
                    <a:pt x="101" y="1"/>
                  </a:moveTo>
                  <a:cubicBezTo>
                    <a:pt x="76" y="1"/>
                    <a:pt x="25" y="1"/>
                    <a:pt x="25" y="51"/>
                  </a:cubicBezTo>
                  <a:cubicBezTo>
                    <a:pt x="0" y="76"/>
                    <a:pt x="25" y="126"/>
                    <a:pt x="76" y="151"/>
                  </a:cubicBezTo>
                  <a:lnTo>
                    <a:pt x="351" y="201"/>
                  </a:lnTo>
                  <a:cubicBezTo>
                    <a:pt x="365" y="208"/>
                    <a:pt x="376" y="211"/>
                    <a:pt x="387" y="211"/>
                  </a:cubicBezTo>
                  <a:cubicBezTo>
                    <a:pt x="415" y="211"/>
                    <a:pt x="433" y="188"/>
                    <a:pt x="451" y="151"/>
                  </a:cubicBezTo>
                  <a:cubicBezTo>
                    <a:pt x="451" y="126"/>
                    <a:pt x="426" y="76"/>
                    <a:pt x="401" y="76"/>
                  </a:cubicBezTo>
                  <a:cubicBezTo>
                    <a:pt x="301" y="51"/>
                    <a:pt x="20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6164;p72">
              <a:extLst>
                <a:ext uri="{FF2B5EF4-FFF2-40B4-BE49-F238E27FC236}">
                  <a16:creationId xmlns:a16="http://schemas.microsoft.com/office/drawing/2014/main" id="{CFC98B54-2514-DD33-8A56-88C76E7B3DBA}"/>
                </a:ext>
              </a:extLst>
            </p:cNvPr>
            <p:cNvSpPr/>
            <p:nvPr/>
          </p:nvSpPr>
          <p:spPr>
            <a:xfrm>
              <a:off x="6636864" y="3389433"/>
              <a:ext cx="14435" cy="16989"/>
            </a:xfrm>
            <a:custGeom>
              <a:avLst/>
              <a:gdLst/>
              <a:ahLst/>
              <a:cxnLst/>
              <a:rect l="l" t="t" r="r" b="b"/>
              <a:pathLst>
                <a:path w="277" h="326" extrusionOk="0">
                  <a:moveTo>
                    <a:pt x="51" y="0"/>
                  </a:moveTo>
                  <a:cubicBezTo>
                    <a:pt x="26" y="25"/>
                    <a:pt x="1" y="75"/>
                    <a:pt x="26" y="100"/>
                  </a:cubicBezTo>
                  <a:lnTo>
                    <a:pt x="151" y="276"/>
                  </a:lnTo>
                  <a:cubicBezTo>
                    <a:pt x="151" y="301"/>
                    <a:pt x="176" y="301"/>
                    <a:pt x="176" y="326"/>
                  </a:cubicBezTo>
                  <a:cubicBezTo>
                    <a:pt x="202" y="326"/>
                    <a:pt x="227" y="326"/>
                    <a:pt x="252" y="301"/>
                  </a:cubicBezTo>
                  <a:cubicBezTo>
                    <a:pt x="277" y="301"/>
                    <a:pt x="277" y="251"/>
                    <a:pt x="277" y="201"/>
                  </a:cubicBezTo>
                  <a:cubicBezTo>
                    <a:pt x="227" y="151"/>
                    <a:pt x="202" y="100"/>
                    <a:pt x="151" y="25"/>
                  </a:cubicBezTo>
                  <a:cubicBezTo>
                    <a:pt x="151"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6165;p72">
              <a:extLst>
                <a:ext uri="{FF2B5EF4-FFF2-40B4-BE49-F238E27FC236}">
                  <a16:creationId xmlns:a16="http://schemas.microsoft.com/office/drawing/2014/main" id="{822B71E7-76D2-AD05-EC7E-08AF32CA195D}"/>
                </a:ext>
              </a:extLst>
            </p:cNvPr>
            <p:cNvSpPr/>
            <p:nvPr/>
          </p:nvSpPr>
          <p:spPr>
            <a:xfrm>
              <a:off x="6644733" y="3435134"/>
              <a:ext cx="14435" cy="24076"/>
            </a:xfrm>
            <a:custGeom>
              <a:avLst/>
              <a:gdLst/>
              <a:ahLst/>
              <a:cxnLst/>
              <a:rect l="l" t="t" r="r" b="b"/>
              <a:pathLst>
                <a:path w="277" h="462" extrusionOk="0">
                  <a:moveTo>
                    <a:pt x="201" y="0"/>
                  </a:moveTo>
                  <a:cubicBezTo>
                    <a:pt x="176" y="0"/>
                    <a:pt x="126" y="0"/>
                    <a:pt x="126" y="50"/>
                  </a:cubicBezTo>
                  <a:cubicBezTo>
                    <a:pt x="76" y="151"/>
                    <a:pt x="51" y="276"/>
                    <a:pt x="25" y="376"/>
                  </a:cubicBezTo>
                  <a:cubicBezTo>
                    <a:pt x="0" y="401"/>
                    <a:pt x="25" y="451"/>
                    <a:pt x="76" y="451"/>
                  </a:cubicBezTo>
                  <a:cubicBezTo>
                    <a:pt x="82" y="458"/>
                    <a:pt x="91" y="461"/>
                    <a:pt x="100" y="461"/>
                  </a:cubicBezTo>
                  <a:cubicBezTo>
                    <a:pt x="124" y="461"/>
                    <a:pt x="151" y="438"/>
                    <a:pt x="151" y="401"/>
                  </a:cubicBezTo>
                  <a:cubicBezTo>
                    <a:pt x="201" y="301"/>
                    <a:pt x="226" y="201"/>
                    <a:pt x="251" y="76"/>
                  </a:cubicBezTo>
                  <a:cubicBezTo>
                    <a:pt x="276" y="50"/>
                    <a:pt x="251"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6166;p72">
              <a:extLst>
                <a:ext uri="{FF2B5EF4-FFF2-40B4-BE49-F238E27FC236}">
                  <a16:creationId xmlns:a16="http://schemas.microsoft.com/office/drawing/2014/main" id="{EBBA7EF1-3187-E226-1EF1-76D6E6827A36}"/>
                </a:ext>
              </a:extLst>
            </p:cNvPr>
            <p:cNvSpPr/>
            <p:nvPr/>
          </p:nvSpPr>
          <p:spPr>
            <a:xfrm>
              <a:off x="6618625" y="3489017"/>
              <a:ext cx="16989" cy="25014"/>
            </a:xfrm>
            <a:custGeom>
              <a:avLst/>
              <a:gdLst/>
              <a:ahLst/>
              <a:cxnLst/>
              <a:rect l="l" t="t" r="r" b="b"/>
              <a:pathLst>
                <a:path w="326" h="480" extrusionOk="0">
                  <a:moveTo>
                    <a:pt x="251" y="0"/>
                  </a:moveTo>
                  <a:cubicBezTo>
                    <a:pt x="232" y="0"/>
                    <a:pt x="213" y="6"/>
                    <a:pt x="201" y="19"/>
                  </a:cubicBezTo>
                  <a:cubicBezTo>
                    <a:pt x="100" y="119"/>
                    <a:pt x="25" y="245"/>
                    <a:pt x="0" y="395"/>
                  </a:cubicBezTo>
                  <a:cubicBezTo>
                    <a:pt x="0" y="395"/>
                    <a:pt x="0" y="420"/>
                    <a:pt x="0" y="445"/>
                  </a:cubicBezTo>
                  <a:cubicBezTo>
                    <a:pt x="25" y="445"/>
                    <a:pt x="25" y="470"/>
                    <a:pt x="50" y="470"/>
                  </a:cubicBezTo>
                  <a:cubicBezTo>
                    <a:pt x="64" y="477"/>
                    <a:pt x="75" y="480"/>
                    <a:pt x="86" y="480"/>
                  </a:cubicBezTo>
                  <a:cubicBezTo>
                    <a:pt x="114" y="480"/>
                    <a:pt x="132" y="457"/>
                    <a:pt x="150" y="420"/>
                  </a:cubicBezTo>
                  <a:cubicBezTo>
                    <a:pt x="150" y="395"/>
                    <a:pt x="150" y="370"/>
                    <a:pt x="176" y="345"/>
                  </a:cubicBezTo>
                  <a:cubicBezTo>
                    <a:pt x="176" y="320"/>
                    <a:pt x="176" y="320"/>
                    <a:pt x="176" y="320"/>
                  </a:cubicBezTo>
                  <a:cubicBezTo>
                    <a:pt x="176" y="295"/>
                    <a:pt x="176" y="295"/>
                    <a:pt x="176" y="295"/>
                  </a:cubicBezTo>
                  <a:cubicBezTo>
                    <a:pt x="176" y="295"/>
                    <a:pt x="201" y="270"/>
                    <a:pt x="201" y="270"/>
                  </a:cubicBezTo>
                  <a:cubicBezTo>
                    <a:pt x="201" y="245"/>
                    <a:pt x="201" y="245"/>
                    <a:pt x="226" y="220"/>
                  </a:cubicBezTo>
                  <a:cubicBezTo>
                    <a:pt x="226" y="220"/>
                    <a:pt x="226" y="220"/>
                    <a:pt x="226" y="194"/>
                  </a:cubicBezTo>
                  <a:cubicBezTo>
                    <a:pt x="226" y="203"/>
                    <a:pt x="226" y="206"/>
                    <a:pt x="227" y="206"/>
                  </a:cubicBezTo>
                  <a:cubicBezTo>
                    <a:pt x="228" y="206"/>
                    <a:pt x="234" y="194"/>
                    <a:pt x="251" y="194"/>
                  </a:cubicBezTo>
                  <a:cubicBezTo>
                    <a:pt x="251" y="169"/>
                    <a:pt x="276" y="144"/>
                    <a:pt x="301" y="119"/>
                  </a:cubicBezTo>
                  <a:cubicBezTo>
                    <a:pt x="326" y="94"/>
                    <a:pt x="326" y="44"/>
                    <a:pt x="301" y="19"/>
                  </a:cubicBezTo>
                  <a:cubicBezTo>
                    <a:pt x="288" y="6"/>
                    <a:pt x="270" y="0"/>
                    <a:pt x="2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6167;p72">
              <a:extLst>
                <a:ext uri="{FF2B5EF4-FFF2-40B4-BE49-F238E27FC236}">
                  <a16:creationId xmlns:a16="http://schemas.microsoft.com/office/drawing/2014/main" id="{DE250577-20E3-D39A-660B-B1B85D6CAF9B}"/>
                </a:ext>
              </a:extLst>
            </p:cNvPr>
            <p:cNvSpPr/>
            <p:nvPr/>
          </p:nvSpPr>
          <p:spPr>
            <a:xfrm>
              <a:off x="6629048" y="3529143"/>
              <a:ext cx="23555" cy="11048"/>
            </a:xfrm>
            <a:custGeom>
              <a:avLst/>
              <a:gdLst/>
              <a:ahLst/>
              <a:cxnLst/>
              <a:rect l="l" t="t" r="r" b="b"/>
              <a:pathLst>
                <a:path w="452" h="212" extrusionOk="0">
                  <a:moveTo>
                    <a:pt x="101" y="1"/>
                  </a:moveTo>
                  <a:cubicBezTo>
                    <a:pt x="76" y="1"/>
                    <a:pt x="26" y="1"/>
                    <a:pt x="26" y="51"/>
                  </a:cubicBezTo>
                  <a:cubicBezTo>
                    <a:pt x="1" y="76"/>
                    <a:pt x="26" y="126"/>
                    <a:pt x="76" y="151"/>
                  </a:cubicBezTo>
                  <a:cubicBezTo>
                    <a:pt x="176" y="151"/>
                    <a:pt x="251" y="176"/>
                    <a:pt x="352" y="201"/>
                  </a:cubicBezTo>
                  <a:cubicBezTo>
                    <a:pt x="365" y="208"/>
                    <a:pt x="378" y="211"/>
                    <a:pt x="391" y="211"/>
                  </a:cubicBezTo>
                  <a:cubicBezTo>
                    <a:pt x="425" y="211"/>
                    <a:pt x="452" y="188"/>
                    <a:pt x="452" y="151"/>
                  </a:cubicBezTo>
                  <a:cubicBezTo>
                    <a:pt x="452" y="126"/>
                    <a:pt x="427" y="76"/>
                    <a:pt x="402" y="76"/>
                  </a:cubicBezTo>
                  <a:cubicBezTo>
                    <a:pt x="301" y="51"/>
                    <a:pt x="20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6168;p72">
              <a:extLst>
                <a:ext uri="{FF2B5EF4-FFF2-40B4-BE49-F238E27FC236}">
                  <a16:creationId xmlns:a16="http://schemas.microsoft.com/office/drawing/2014/main" id="{A1655B5C-92D9-6A72-7B65-0745F0939579}"/>
                </a:ext>
              </a:extLst>
            </p:cNvPr>
            <p:cNvSpPr/>
            <p:nvPr/>
          </p:nvSpPr>
          <p:spPr>
            <a:xfrm>
              <a:off x="6687829" y="3536439"/>
              <a:ext cx="20949" cy="15530"/>
            </a:xfrm>
            <a:custGeom>
              <a:avLst/>
              <a:gdLst/>
              <a:ahLst/>
              <a:cxnLst/>
              <a:rect l="l" t="t" r="r" b="b"/>
              <a:pathLst>
                <a:path w="402" h="298" extrusionOk="0">
                  <a:moveTo>
                    <a:pt x="83" y="1"/>
                  </a:moveTo>
                  <a:cubicBezTo>
                    <a:pt x="51" y="1"/>
                    <a:pt x="26" y="19"/>
                    <a:pt x="26" y="36"/>
                  </a:cubicBezTo>
                  <a:cubicBezTo>
                    <a:pt x="0" y="86"/>
                    <a:pt x="0" y="112"/>
                    <a:pt x="51" y="137"/>
                  </a:cubicBezTo>
                  <a:cubicBezTo>
                    <a:pt x="126" y="187"/>
                    <a:pt x="201" y="237"/>
                    <a:pt x="301" y="287"/>
                  </a:cubicBezTo>
                  <a:cubicBezTo>
                    <a:pt x="309" y="294"/>
                    <a:pt x="318" y="297"/>
                    <a:pt x="328" y="297"/>
                  </a:cubicBezTo>
                  <a:cubicBezTo>
                    <a:pt x="353" y="297"/>
                    <a:pt x="384" y="280"/>
                    <a:pt x="401" y="262"/>
                  </a:cubicBezTo>
                  <a:cubicBezTo>
                    <a:pt x="401" y="237"/>
                    <a:pt x="401" y="187"/>
                    <a:pt x="376" y="162"/>
                  </a:cubicBezTo>
                  <a:cubicBezTo>
                    <a:pt x="276" y="112"/>
                    <a:pt x="201" y="61"/>
                    <a:pt x="126" y="11"/>
                  </a:cubicBezTo>
                  <a:cubicBezTo>
                    <a:pt x="111" y="4"/>
                    <a:pt x="96" y="1"/>
                    <a:pt x="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6169;p72">
              <a:extLst>
                <a:ext uri="{FF2B5EF4-FFF2-40B4-BE49-F238E27FC236}">
                  <a16:creationId xmlns:a16="http://schemas.microsoft.com/office/drawing/2014/main" id="{00293F36-CF5F-6118-2FA9-F219EAE30485}"/>
                </a:ext>
              </a:extLst>
            </p:cNvPr>
            <p:cNvSpPr/>
            <p:nvPr/>
          </p:nvSpPr>
          <p:spPr>
            <a:xfrm>
              <a:off x="6740045" y="3562755"/>
              <a:ext cx="14435" cy="24441"/>
            </a:xfrm>
            <a:custGeom>
              <a:avLst/>
              <a:gdLst/>
              <a:ahLst/>
              <a:cxnLst/>
              <a:rect l="l" t="t" r="r" b="b"/>
              <a:pathLst>
                <a:path w="277" h="469" extrusionOk="0">
                  <a:moveTo>
                    <a:pt x="93" y="1"/>
                  </a:moveTo>
                  <a:cubicBezTo>
                    <a:pt x="87" y="1"/>
                    <a:pt x="81" y="3"/>
                    <a:pt x="76" y="8"/>
                  </a:cubicBezTo>
                  <a:cubicBezTo>
                    <a:pt x="26" y="8"/>
                    <a:pt x="1" y="58"/>
                    <a:pt x="26" y="83"/>
                  </a:cubicBezTo>
                  <a:cubicBezTo>
                    <a:pt x="51" y="208"/>
                    <a:pt x="101" y="308"/>
                    <a:pt x="126" y="409"/>
                  </a:cubicBezTo>
                  <a:cubicBezTo>
                    <a:pt x="145" y="445"/>
                    <a:pt x="163" y="468"/>
                    <a:pt x="191" y="468"/>
                  </a:cubicBezTo>
                  <a:cubicBezTo>
                    <a:pt x="201" y="468"/>
                    <a:pt x="213" y="465"/>
                    <a:pt x="227" y="459"/>
                  </a:cubicBezTo>
                  <a:cubicBezTo>
                    <a:pt x="252" y="459"/>
                    <a:pt x="277" y="409"/>
                    <a:pt x="277" y="383"/>
                  </a:cubicBezTo>
                  <a:cubicBezTo>
                    <a:pt x="227" y="283"/>
                    <a:pt x="201" y="158"/>
                    <a:pt x="151" y="58"/>
                  </a:cubicBezTo>
                  <a:cubicBezTo>
                    <a:pt x="151" y="37"/>
                    <a:pt x="119"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6170;p72">
              <a:extLst>
                <a:ext uri="{FF2B5EF4-FFF2-40B4-BE49-F238E27FC236}">
                  <a16:creationId xmlns:a16="http://schemas.microsoft.com/office/drawing/2014/main" id="{BC9CEDF4-720B-C887-2408-D0FFA867CABD}"/>
                </a:ext>
              </a:extLst>
            </p:cNvPr>
            <p:cNvSpPr/>
            <p:nvPr/>
          </p:nvSpPr>
          <p:spPr>
            <a:xfrm>
              <a:off x="6733531" y="3607987"/>
              <a:ext cx="17041" cy="24962"/>
            </a:xfrm>
            <a:custGeom>
              <a:avLst/>
              <a:gdLst/>
              <a:ahLst/>
              <a:cxnLst/>
              <a:rect l="l" t="t" r="r" b="b"/>
              <a:pathLst>
                <a:path w="327" h="479" extrusionOk="0">
                  <a:moveTo>
                    <a:pt x="243" y="0"/>
                  </a:moveTo>
                  <a:cubicBezTo>
                    <a:pt x="218" y="0"/>
                    <a:pt x="201" y="12"/>
                    <a:pt x="201" y="42"/>
                  </a:cubicBezTo>
                  <a:cubicBezTo>
                    <a:pt x="126" y="142"/>
                    <a:pt x="76" y="267"/>
                    <a:pt x="1" y="368"/>
                  </a:cubicBezTo>
                  <a:cubicBezTo>
                    <a:pt x="1" y="393"/>
                    <a:pt x="1" y="443"/>
                    <a:pt x="26" y="468"/>
                  </a:cubicBezTo>
                  <a:cubicBezTo>
                    <a:pt x="40" y="475"/>
                    <a:pt x="55" y="478"/>
                    <a:pt x="68" y="478"/>
                  </a:cubicBezTo>
                  <a:cubicBezTo>
                    <a:pt x="101" y="478"/>
                    <a:pt x="126" y="461"/>
                    <a:pt x="126" y="443"/>
                  </a:cubicBezTo>
                  <a:cubicBezTo>
                    <a:pt x="201" y="317"/>
                    <a:pt x="251" y="217"/>
                    <a:pt x="326" y="117"/>
                  </a:cubicBezTo>
                  <a:cubicBezTo>
                    <a:pt x="326" y="67"/>
                    <a:pt x="326" y="42"/>
                    <a:pt x="301" y="17"/>
                  </a:cubicBezTo>
                  <a:cubicBezTo>
                    <a:pt x="281" y="6"/>
                    <a:pt x="260" y="0"/>
                    <a:pt x="2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6171;p72">
              <a:extLst>
                <a:ext uri="{FF2B5EF4-FFF2-40B4-BE49-F238E27FC236}">
                  <a16:creationId xmlns:a16="http://schemas.microsoft.com/office/drawing/2014/main" id="{BA6C0827-7940-B31D-593E-BB0B5305C8EC}"/>
                </a:ext>
              </a:extLst>
            </p:cNvPr>
            <p:cNvSpPr/>
            <p:nvPr/>
          </p:nvSpPr>
          <p:spPr>
            <a:xfrm>
              <a:off x="6719148" y="3655356"/>
              <a:ext cx="11830" cy="26682"/>
            </a:xfrm>
            <a:custGeom>
              <a:avLst/>
              <a:gdLst/>
              <a:ahLst/>
              <a:cxnLst/>
              <a:rect l="l" t="t" r="r" b="b"/>
              <a:pathLst>
                <a:path w="227" h="512" extrusionOk="0">
                  <a:moveTo>
                    <a:pt x="152" y="0"/>
                  </a:moveTo>
                  <a:cubicBezTo>
                    <a:pt x="128" y="0"/>
                    <a:pt x="101" y="23"/>
                    <a:pt x="101" y="60"/>
                  </a:cubicBezTo>
                  <a:cubicBezTo>
                    <a:pt x="76" y="160"/>
                    <a:pt x="51" y="286"/>
                    <a:pt x="26" y="411"/>
                  </a:cubicBezTo>
                  <a:cubicBezTo>
                    <a:pt x="1" y="436"/>
                    <a:pt x="26" y="486"/>
                    <a:pt x="76" y="511"/>
                  </a:cubicBezTo>
                  <a:cubicBezTo>
                    <a:pt x="101" y="511"/>
                    <a:pt x="151" y="486"/>
                    <a:pt x="151" y="461"/>
                  </a:cubicBezTo>
                  <a:cubicBezTo>
                    <a:pt x="176" y="336"/>
                    <a:pt x="201" y="210"/>
                    <a:pt x="227" y="85"/>
                  </a:cubicBezTo>
                  <a:cubicBezTo>
                    <a:pt x="227" y="60"/>
                    <a:pt x="227" y="10"/>
                    <a:pt x="176" y="10"/>
                  </a:cubicBezTo>
                  <a:cubicBezTo>
                    <a:pt x="170" y="3"/>
                    <a:pt x="161" y="0"/>
                    <a:pt x="1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6172;p72">
              <a:extLst>
                <a:ext uri="{FF2B5EF4-FFF2-40B4-BE49-F238E27FC236}">
                  <a16:creationId xmlns:a16="http://schemas.microsoft.com/office/drawing/2014/main" id="{5C8A654A-39A7-A088-0090-98BF87DB03DF}"/>
                </a:ext>
              </a:extLst>
            </p:cNvPr>
            <p:cNvSpPr/>
            <p:nvPr/>
          </p:nvSpPr>
          <p:spPr>
            <a:xfrm>
              <a:off x="6659116" y="3334872"/>
              <a:ext cx="22252" cy="16728"/>
            </a:xfrm>
            <a:custGeom>
              <a:avLst/>
              <a:gdLst/>
              <a:ahLst/>
              <a:cxnLst/>
              <a:rect l="l" t="t" r="r" b="b"/>
              <a:pathLst>
                <a:path w="427" h="321" extrusionOk="0">
                  <a:moveTo>
                    <a:pt x="88" y="1"/>
                  </a:moveTo>
                  <a:cubicBezTo>
                    <a:pt x="75" y="1"/>
                    <a:pt x="63" y="7"/>
                    <a:pt x="50" y="20"/>
                  </a:cubicBezTo>
                  <a:cubicBezTo>
                    <a:pt x="50" y="20"/>
                    <a:pt x="25" y="20"/>
                    <a:pt x="25" y="45"/>
                  </a:cubicBezTo>
                  <a:cubicBezTo>
                    <a:pt x="0" y="45"/>
                    <a:pt x="0" y="70"/>
                    <a:pt x="0" y="95"/>
                  </a:cubicBezTo>
                  <a:cubicBezTo>
                    <a:pt x="25" y="145"/>
                    <a:pt x="50" y="170"/>
                    <a:pt x="75" y="195"/>
                  </a:cubicBezTo>
                  <a:cubicBezTo>
                    <a:pt x="100" y="220"/>
                    <a:pt x="125" y="245"/>
                    <a:pt x="150" y="270"/>
                  </a:cubicBezTo>
                  <a:cubicBezTo>
                    <a:pt x="201" y="295"/>
                    <a:pt x="276" y="320"/>
                    <a:pt x="351" y="320"/>
                  </a:cubicBezTo>
                  <a:cubicBezTo>
                    <a:pt x="376" y="320"/>
                    <a:pt x="426" y="295"/>
                    <a:pt x="426" y="245"/>
                  </a:cubicBezTo>
                  <a:cubicBezTo>
                    <a:pt x="426" y="220"/>
                    <a:pt x="376" y="170"/>
                    <a:pt x="351" y="170"/>
                  </a:cubicBezTo>
                  <a:lnTo>
                    <a:pt x="251" y="170"/>
                  </a:lnTo>
                  <a:cubicBezTo>
                    <a:pt x="251" y="145"/>
                    <a:pt x="226" y="145"/>
                    <a:pt x="226" y="145"/>
                  </a:cubicBezTo>
                  <a:cubicBezTo>
                    <a:pt x="226" y="145"/>
                    <a:pt x="226" y="145"/>
                    <a:pt x="201" y="120"/>
                  </a:cubicBezTo>
                  <a:cubicBezTo>
                    <a:pt x="201" y="120"/>
                    <a:pt x="176" y="120"/>
                    <a:pt x="176" y="95"/>
                  </a:cubicBezTo>
                  <a:cubicBezTo>
                    <a:pt x="176" y="95"/>
                    <a:pt x="176" y="95"/>
                    <a:pt x="176" y="70"/>
                  </a:cubicBezTo>
                  <a:lnTo>
                    <a:pt x="150" y="70"/>
                  </a:lnTo>
                  <a:cubicBezTo>
                    <a:pt x="150" y="45"/>
                    <a:pt x="125" y="20"/>
                    <a:pt x="125" y="20"/>
                  </a:cubicBezTo>
                  <a:cubicBezTo>
                    <a:pt x="113" y="7"/>
                    <a:pt x="100" y="1"/>
                    <a:pt x="8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6173;p72">
              <a:extLst>
                <a:ext uri="{FF2B5EF4-FFF2-40B4-BE49-F238E27FC236}">
                  <a16:creationId xmlns:a16="http://schemas.microsoft.com/office/drawing/2014/main" id="{A65F625B-CCEB-1581-2B97-F6CBEE1DC829}"/>
                </a:ext>
              </a:extLst>
            </p:cNvPr>
            <p:cNvSpPr/>
            <p:nvPr/>
          </p:nvSpPr>
          <p:spPr>
            <a:xfrm>
              <a:off x="6700909" y="3354153"/>
              <a:ext cx="22252" cy="17041"/>
            </a:xfrm>
            <a:custGeom>
              <a:avLst/>
              <a:gdLst/>
              <a:ahLst/>
              <a:cxnLst/>
              <a:rect l="l" t="t" r="r" b="b"/>
              <a:pathLst>
                <a:path w="427" h="327" extrusionOk="0">
                  <a:moveTo>
                    <a:pt x="75" y="0"/>
                  </a:moveTo>
                  <a:cubicBezTo>
                    <a:pt x="50" y="0"/>
                    <a:pt x="25" y="0"/>
                    <a:pt x="25" y="26"/>
                  </a:cubicBezTo>
                  <a:cubicBezTo>
                    <a:pt x="0" y="76"/>
                    <a:pt x="25" y="101"/>
                    <a:pt x="50" y="126"/>
                  </a:cubicBezTo>
                  <a:cubicBezTo>
                    <a:pt x="125" y="176"/>
                    <a:pt x="226" y="251"/>
                    <a:pt x="301" y="301"/>
                  </a:cubicBezTo>
                  <a:cubicBezTo>
                    <a:pt x="326" y="326"/>
                    <a:pt x="351" y="326"/>
                    <a:pt x="351" y="326"/>
                  </a:cubicBezTo>
                  <a:cubicBezTo>
                    <a:pt x="376" y="301"/>
                    <a:pt x="401" y="301"/>
                    <a:pt x="401" y="276"/>
                  </a:cubicBezTo>
                  <a:cubicBezTo>
                    <a:pt x="426" y="251"/>
                    <a:pt x="401" y="201"/>
                    <a:pt x="376" y="176"/>
                  </a:cubicBezTo>
                  <a:lnTo>
                    <a:pt x="125"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6174;p72">
              <a:extLst>
                <a:ext uri="{FF2B5EF4-FFF2-40B4-BE49-F238E27FC236}">
                  <a16:creationId xmlns:a16="http://schemas.microsoft.com/office/drawing/2014/main" id="{2B7855A2-6A1B-ED26-B30A-FFD23D9E904B}"/>
                </a:ext>
              </a:extLst>
            </p:cNvPr>
            <p:cNvSpPr/>
            <p:nvPr/>
          </p:nvSpPr>
          <p:spPr>
            <a:xfrm>
              <a:off x="6708726" y="3382346"/>
              <a:ext cx="22252" cy="30173"/>
            </a:xfrm>
            <a:custGeom>
              <a:avLst/>
              <a:gdLst/>
              <a:ahLst/>
              <a:cxnLst/>
              <a:rect l="l" t="t" r="r" b="b"/>
              <a:pathLst>
                <a:path w="427" h="579" extrusionOk="0">
                  <a:moveTo>
                    <a:pt x="349" y="0"/>
                  </a:moveTo>
                  <a:cubicBezTo>
                    <a:pt x="324" y="0"/>
                    <a:pt x="294" y="18"/>
                    <a:pt x="276" y="36"/>
                  </a:cubicBezTo>
                  <a:cubicBezTo>
                    <a:pt x="201" y="186"/>
                    <a:pt x="101" y="312"/>
                    <a:pt x="26" y="462"/>
                  </a:cubicBezTo>
                  <a:cubicBezTo>
                    <a:pt x="0" y="512"/>
                    <a:pt x="26" y="537"/>
                    <a:pt x="51" y="562"/>
                  </a:cubicBezTo>
                  <a:cubicBezTo>
                    <a:pt x="61" y="573"/>
                    <a:pt x="76" y="579"/>
                    <a:pt x="91" y="579"/>
                  </a:cubicBezTo>
                  <a:cubicBezTo>
                    <a:pt x="113" y="579"/>
                    <a:pt x="136" y="567"/>
                    <a:pt x="151" y="537"/>
                  </a:cubicBezTo>
                  <a:lnTo>
                    <a:pt x="401" y="111"/>
                  </a:lnTo>
                  <a:cubicBezTo>
                    <a:pt x="427" y="86"/>
                    <a:pt x="401" y="36"/>
                    <a:pt x="376" y="11"/>
                  </a:cubicBezTo>
                  <a:cubicBezTo>
                    <a:pt x="369" y="4"/>
                    <a:pt x="360" y="0"/>
                    <a:pt x="3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6175;p72">
              <a:extLst>
                <a:ext uri="{FF2B5EF4-FFF2-40B4-BE49-F238E27FC236}">
                  <a16:creationId xmlns:a16="http://schemas.microsoft.com/office/drawing/2014/main" id="{6DD263C3-F582-43DD-99C2-E373FC9D008A}"/>
                </a:ext>
              </a:extLst>
            </p:cNvPr>
            <p:cNvSpPr/>
            <p:nvPr/>
          </p:nvSpPr>
          <p:spPr>
            <a:xfrm>
              <a:off x="6695646" y="3428620"/>
              <a:ext cx="9224" cy="33977"/>
            </a:xfrm>
            <a:custGeom>
              <a:avLst/>
              <a:gdLst/>
              <a:ahLst/>
              <a:cxnLst/>
              <a:rect l="l" t="t" r="r" b="b"/>
              <a:pathLst>
                <a:path w="177" h="652" extrusionOk="0">
                  <a:moveTo>
                    <a:pt x="101" y="0"/>
                  </a:moveTo>
                  <a:cubicBezTo>
                    <a:pt x="51" y="0"/>
                    <a:pt x="26" y="50"/>
                    <a:pt x="26" y="75"/>
                  </a:cubicBezTo>
                  <a:lnTo>
                    <a:pt x="1" y="576"/>
                  </a:lnTo>
                  <a:cubicBezTo>
                    <a:pt x="1" y="627"/>
                    <a:pt x="26" y="652"/>
                    <a:pt x="76" y="652"/>
                  </a:cubicBezTo>
                  <a:cubicBezTo>
                    <a:pt x="101" y="652"/>
                    <a:pt x="151" y="627"/>
                    <a:pt x="151" y="576"/>
                  </a:cubicBezTo>
                  <a:lnTo>
                    <a:pt x="176" y="75"/>
                  </a:lnTo>
                  <a:cubicBezTo>
                    <a:pt x="176" y="50"/>
                    <a:pt x="15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6176;p72">
              <a:extLst>
                <a:ext uri="{FF2B5EF4-FFF2-40B4-BE49-F238E27FC236}">
                  <a16:creationId xmlns:a16="http://schemas.microsoft.com/office/drawing/2014/main" id="{255579A9-4E26-434D-1FC6-F8DDCA3C2599}"/>
                </a:ext>
              </a:extLst>
            </p:cNvPr>
            <p:cNvSpPr/>
            <p:nvPr/>
          </p:nvSpPr>
          <p:spPr>
            <a:xfrm>
              <a:off x="6698252" y="3491310"/>
              <a:ext cx="19646" cy="20949"/>
            </a:xfrm>
            <a:custGeom>
              <a:avLst/>
              <a:gdLst/>
              <a:ahLst/>
              <a:cxnLst/>
              <a:rect l="l" t="t" r="r" b="b"/>
              <a:pathLst>
                <a:path w="377" h="402" extrusionOk="0">
                  <a:moveTo>
                    <a:pt x="51" y="0"/>
                  </a:moveTo>
                  <a:cubicBezTo>
                    <a:pt x="26" y="25"/>
                    <a:pt x="1" y="75"/>
                    <a:pt x="26" y="100"/>
                  </a:cubicBezTo>
                  <a:cubicBezTo>
                    <a:pt x="101" y="201"/>
                    <a:pt x="151" y="276"/>
                    <a:pt x="227" y="351"/>
                  </a:cubicBezTo>
                  <a:cubicBezTo>
                    <a:pt x="227" y="376"/>
                    <a:pt x="252" y="401"/>
                    <a:pt x="252" y="401"/>
                  </a:cubicBezTo>
                  <a:cubicBezTo>
                    <a:pt x="277" y="401"/>
                    <a:pt x="302" y="401"/>
                    <a:pt x="327" y="376"/>
                  </a:cubicBezTo>
                  <a:cubicBezTo>
                    <a:pt x="352" y="376"/>
                    <a:pt x="377" y="326"/>
                    <a:pt x="352" y="301"/>
                  </a:cubicBezTo>
                  <a:cubicBezTo>
                    <a:pt x="277" y="201"/>
                    <a:pt x="227" y="125"/>
                    <a:pt x="151" y="25"/>
                  </a:cubicBezTo>
                  <a:cubicBezTo>
                    <a:pt x="151" y="25"/>
                    <a:pt x="126"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6177;p72">
              <a:extLst>
                <a:ext uri="{FF2B5EF4-FFF2-40B4-BE49-F238E27FC236}">
                  <a16:creationId xmlns:a16="http://schemas.microsoft.com/office/drawing/2014/main" id="{5D63FDD6-8BD7-9209-0673-E9412447F430}"/>
                </a:ext>
              </a:extLst>
            </p:cNvPr>
            <p:cNvSpPr/>
            <p:nvPr/>
          </p:nvSpPr>
          <p:spPr>
            <a:xfrm>
              <a:off x="6746611" y="3523411"/>
              <a:ext cx="23555" cy="11048"/>
            </a:xfrm>
            <a:custGeom>
              <a:avLst/>
              <a:gdLst/>
              <a:ahLst/>
              <a:cxnLst/>
              <a:rect l="l" t="t" r="r" b="b"/>
              <a:pathLst>
                <a:path w="452" h="212" extrusionOk="0">
                  <a:moveTo>
                    <a:pt x="65" y="1"/>
                  </a:moveTo>
                  <a:cubicBezTo>
                    <a:pt x="37" y="1"/>
                    <a:pt x="19" y="24"/>
                    <a:pt x="0" y="61"/>
                  </a:cubicBezTo>
                  <a:cubicBezTo>
                    <a:pt x="0" y="86"/>
                    <a:pt x="25" y="136"/>
                    <a:pt x="50" y="136"/>
                  </a:cubicBezTo>
                  <a:cubicBezTo>
                    <a:pt x="151" y="161"/>
                    <a:pt x="251" y="186"/>
                    <a:pt x="351" y="211"/>
                  </a:cubicBezTo>
                  <a:cubicBezTo>
                    <a:pt x="376" y="211"/>
                    <a:pt x="426" y="211"/>
                    <a:pt x="426" y="161"/>
                  </a:cubicBezTo>
                  <a:cubicBezTo>
                    <a:pt x="451" y="136"/>
                    <a:pt x="426" y="86"/>
                    <a:pt x="376" y="86"/>
                  </a:cubicBezTo>
                  <a:cubicBezTo>
                    <a:pt x="276" y="61"/>
                    <a:pt x="201" y="36"/>
                    <a:pt x="101" y="11"/>
                  </a:cubicBezTo>
                  <a:cubicBezTo>
                    <a:pt x="87" y="4"/>
                    <a:pt x="75" y="1"/>
                    <a:pt x="6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6178;p72">
              <a:extLst>
                <a:ext uri="{FF2B5EF4-FFF2-40B4-BE49-F238E27FC236}">
                  <a16:creationId xmlns:a16="http://schemas.microsoft.com/office/drawing/2014/main" id="{43D9ABF7-8026-BF79-576C-CAA31DEFF767}"/>
                </a:ext>
              </a:extLst>
            </p:cNvPr>
            <p:cNvSpPr/>
            <p:nvPr/>
          </p:nvSpPr>
          <p:spPr>
            <a:xfrm>
              <a:off x="6805393" y="3528830"/>
              <a:ext cx="24858" cy="13445"/>
            </a:xfrm>
            <a:custGeom>
              <a:avLst/>
              <a:gdLst/>
              <a:ahLst/>
              <a:cxnLst/>
              <a:rect l="l" t="t" r="r" b="b"/>
              <a:pathLst>
                <a:path w="477" h="258" extrusionOk="0">
                  <a:moveTo>
                    <a:pt x="59" y="0"/>
                  </a:moveTo>
                  <a:cubicBezTo>
                    <a:pt x="33" y="0"/>
                    <a:pt x="0" y="37"/>
                    <a:pt x="0" y="57"/>
                  </a:cubicBezTo>
                  <a:cubicBezTo>
                    <a:pt x="0" y="107"/>
                    <a:pt x="0" y="132"/>
                    <a:pt x="50" y="157"/>
                  </a:cubicBezTo>
                  <a:cubicBezTo>
                    <a:pt x="150" y="182"/>
                    <a:pt x="276" y="207"/>
                    <a:pt x="376" y="258"/>
                  </a:cubicBezTo>
                  <a:cubicBezTo>
                    <a:pt x="401" y="258"/>
                    <a:pt x="451" y="232"/>
                    <a:pt x="451" y="207"/>
                  </a:cubicBezTo>
                  <a:cubicBezTo>
                    <a:pt x="476" y="157"/>
                    <a:pt x="451" y="132"/>
                    <a:pt x="401" y="107"/>
                  </a:cubicBezTo>
                  <a:cubicBezTo>
                    <a:pt x="301" y="82"/>
                    <a:pt x="201" y="32"/>
                    <a:pt x="75" y="7"/>
                  </a:cubicBezTo>
                  <a:cubicBezTo>
                    <a:pt x="71" y="2"/>
                    <a:pt x="65" y="0"/>
                    <a:pt x="5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6179;p72">
              <a:extLst>
                <a:ext uri="{FF2B5EF4-FFF2-40B4-BE49-F238E27FC236}">
                  <a16:creationId xmlns:a16="http://schemas.microsoft.com/office/drawing/2014/main" id="{83C2C349-AFB6-2245-66CD-4F34A99E0D69}"/>
                </a:ext>
              </a:extLst>
            </p:cNvPr>
            <p:cNvSpPr/>
            <p:nvPr/>
          </p:nvSpPr>
          <p:spPr>
            <a:xfrm>
              <a:off x="6814512" y="3557700"/>
              <a:ext cx="19646" cy="20793"/>
            </a:xfrm>
            <a:custGeom>
              <a:avLst/>
              <a:gdLst/>
              <a:ahLst/>
              <a:cxnLst/>
              <a:rect l="l" t="t" r="r" b="b"/>
              <a:pathLst>
                <a:path w="377" h="399" extrusionOk="0">
                  <a:moveTo>
                    <a:pt x="293" y="0"/>
                  </a:moveTo>
                  <a:cubicBezTo>
                    <a:pt x="277" y="0"/>
                    <a:pt x="262" y="8"/>
                    <a:pt x="251" y="29"/>
                  </a:cubicBezTo>
                  <a:cubicBezTo>
                    <a:pt x="176" y="105"/>
                    <a:pt x="101" y="180"/>
                    <a:pt x="26" y="280"/>
                  </a:cubicBezTo>
                  <a:cubicBezTo>
                    <a:pt x="26" y="280"/>
                    <a:pt x="1" y="305"/>
                    <a:pt x="1" y="330"/>
                  </a:cubicBezTo>
                  <a:cubicBezTo>
                    <a:pt x="1" y="330"/>
                    <a:pt x="26" y="355"/>
                    <a:pt x="26" y="380"/>
                  </a:cubicBezTo>
                  <a:cubicBezTo>
                    <a:pt x="38" y="393"/>
                    <a:pt x="57" y="399"/>
                    <a:pt x="76" y="399"/>
                  </a:cubicBezTo>
                  <a:cubicBezTo>
                    <a:pt x="95" y="399"/>
                    <a:pt x="113" y="393"/>
                    <a:pt x="126" y="380"/>
                  </a:cubicBezTo>
                  <a:cubicBezTo>
                    <a:pt x="201" y="280"/>
                    <a:pt x="276" y="205"/>
                    <a:pt x="351" y="130"/>
                  </a:cubicBezTo>
                  <a:cubicBezTo>
                    <a:pt x="351" y="105"/>
                    <a:pt x="376" y="79"/>
                    <a:pt x="376" y="79"/>
                  </a:cubicBezTo>
                  <a:cubicBezTo>
                    <a:pt x="376" y="54"/>
                    <a:pt x="351" y="29"/>
                    <a:pt x="351" y="29"/>
                  </a:cubicBezTo>
                  <a:cubicBezTo>
                    <a:pt x="337" y="15"/>
                    <a:pt x="314" y="0"/>
                    <a:pt x="2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6180;p72">
              <a:extLst>
                <a:ext uri="{FF2B5EF4-FFF2-40B4-BE49-F238E27FC236}">
                  <a16:creationId xmlns:a16="http://schemas.microsoft.com/office/drawing/2014/main" id="{6E90267B-1F34-71D9-DF3A-C472BE3C3306}"/>
                </a:ext>
              </a:extLst>
            </p:cNvPr>
            <p:cNvSpPr/>
            <p:nvPr/>
          </p:nvSpPr>
          <p:spPr>
            <a:xfrm>
              <a:off x="6777930" y="3606216"/>
              <a:ext cx="11830" cy="24858"/>
            </a:xfrm>
            <a:custGeom>
              <a:avLst/>
              <a:gdLst/>
              <a:ahLst/>
              <a:cxnLst/>
              <a:rect l="l" t="t" r="r" b="b"/>
              <a:pathLst>
                <a:path w="227" h="477" extrusionOk="0">
                  <a:moveTo>
                    <a:pt x="176" y="1"/>
                  </a:moveTo>
                  <a:cubicBezTo>
                    <a:pt x="126" y="1"/>
                    <a:pt x="101" y="1"/>
                    <a:pt x="76" y="51"/>
                  </a:cubicBezTo>
                  <a:cubicBezTo>
                    <a:pt x="51" y="151"/>
                    <a:pt x="26" y="276"/>
                    <a:pt x="1" y="377"/>
                  </a:cubicBezTo>
                  <a:cubicBezTo>
                    <a:pt x="1" y="427"/>
                    <a:pt x="26" y="452"/>
                    <a:pt x="51" y="477"/>
                  </a:cubicBezTo>
                  <a:cubicBezTo>
                    <a:pt x="101" y="477"/>
                    <a:pt x="151" y="452"/>
                    <a:pt x="151" y="427"/>
                  </a:cubicBezTo>
                  <a:cubicBezTo>
                    <a:pt x="176" y="301"/>
                    <a:pt x="201" y="201"/>
                    <a:pt x="226" y="101"/>
                  </a:cubicBezTo>
                  <a:cubicBezTo>
                    <a:pt x="226" y="51"/>
                    <a:pt x="20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6181;p72">
              <a:extLst>
                <a:ext uri="{FF2B5EF4-FFF2-40B4-BE49-F238E27FC236}">
                  <a16:creationId xmlns:a16="http://schemas.microsoft.com/office/drawing/2014/main" id="{B923438B-DA69-B194-E067-D9D0F0B6BF3F}"/>
                </a:ext>
              </a:extLst>
            </p:cNvPr>
            <p:cNvSpPr/>
            <p:nvPr/>
          </p:nvSpPr>
          <p:spPr>
            <a:xfrm>
              <a:off x="6780535" y="3655513"/>
              <a:ext cx="9224" cy="30434"/>
            </a:xfrm>
            <a:custGeom>
              <a:avLst/>
              <a:gdLst/>
              <a:ahLst/>
              <a:cxnLst/>
              <a:rect l="l" t="t" r="r" b="b"/>
              <a:pathLst>
                <a:path w="177" h="584" extrusionOk="0">
                  <a:moveTo>
                    <a:pt x="102" y="0"/>
                  </a:moveTo>
                  <a:cubicBezTo>
                    <a:pt x="94" y="0"/>
                    <a:pt x="86" y="2"/>
                    <a:pt x="76" y="7"/>
                  </a:cubicBezTo>
                  <a:cubicBezTo>
                    <a:pt x="51" y="7"/>
                    <a:pt x="1" y="32"/>
                    <a:pt x="1" y="57"/>
                  </a:cubicBezTo>
                  <a:lnTo>
                    <a:pt x="51" y="508"/>
                  </a:lnTo>
                  <a:cubicBezTo>
                    <a:pt x="51" y="533"/>
                    <a:pt x="76" y="583"/>
                    <a:pt x="101" y="583"/>
                  </a:cubicBezTo>
                  <a:cubicBezTo>
                    <a:pt x="151" y="583"/>
                    <a:pt x="176" y="533"/>
                    <a:pt x="176" y="508"/>
                  </a:cubicBezTo>
                  <a:lnTo>
                    <a:pt x="151" y="57"/>
                  </a:lnTo>
                  <a:cubicBezTo>
                    <a:pt x="151" y="37"/>
                    <a:pt x="135" y="0"/>
                    <a:pt x="1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6182;p72">
              <a:extLst>
                <a:ext uri="{FF2B5EF4-FFF2-40B4-BE49-F238E27FC236}">
                  <a16:creationId xmlns:a16="http://schemas.microsoft.com/office/drawing/2014/main" id="{BA43C4A8-196E-C5DF-A5D3-55509468E769}"/>
                </a:ext>
              </a:extLst>
            </p:cNvPr>
            <p:cNvSpPr/>
            <p:nvPr/>
          </p:nvSpPr>
          <p:spPr>
            <a:xfrm>
              <a:off x="6832803" y="3060298"/>
              <a:ext cx="402309" cy="461091"/>
            </a:xfrm>
            <a:custGeom>
              <a:avLst/>
              <a:gdLst/>
              <a:ahLst/>
              <a:cxnLst/>
              <a:rect l="l" t="t" r="r" b="b"/>
              <a:pathLst>
                <a:path w="7720" h="8848" extrusionOk="0">
                  <a:moveTo>
                    <a:pt x="3600" y="533"/>
                  </a:moveTo>
                  <a:cubicBezTo>
                    <a:pt x="3609" y="533"/>
                    <a:pt x="3622" y="539"/>
                    <a:pt x="3635" y="552"/>
                  </a:cubicBezTo>
                  <a:cubicBezTo>
                    <a:pt x="3635" y="552"/>
                    <a:pt x="3660" y="577"/>
                    <a:pt x="3660" y="602"/>
                  </a:cubicBezTo>
                  <a:cubicBezTo>
                    <a:pt x="3660" y="602"/>
                    <a:pt x="3660" y="627"/>
                    <a:pt x="3660" y="652"/>
                  </a:cubicBezTo>
                  <a:cubicBezTo>
                    <a:pt x="3635" y="652"/>
                    <a:pt x="3635" y="677"/>
                    <a:pt x="3609" y="677"/>
                  </a:cubicBezTo>
                  <a:cubicBezTo>
                    <a:pt x="3559" y="702"/>
                    <a:pt x="3484" y="702"/>
                    <a:pt x="3434" y="727"/>
                  </a:cubicBezTo>
                  <a:cubicBezTo>
                    <a:pt x="3409" y="727"/>
                    <a:pt x="3384" y="727"/>
                    <a:pt x="3384" y="702"/>
                  </a:cubicBezTo>
                  <a:cubicBezTo>
                    <a:pt x="3359" y="702"/>
                    <a:pt x="3359" y="677"/>
                    <a:pt x="3334" y="677"/>
                  </a:cubicBezTo>
                  <a:cubicBezTo>
                    <a:pt x="3334" y="652"/>
                    <a:pt x="3334" y="627"/>
                    <a:pt x="3359" y="602"/>
                  </a:cubicBezTo>
                  <a:cubicBezTo>
                    <a:pt x="3359" y="602"/>
                    <a:pt x="3384" y="577"/>
                    <a:pt x="3384" y="577"/>
                  </a:cubicBezTo>
                  <a:lnTo>
                    <a:pt x="3584" y="552"/>
                  </a:lnTo>
                  <a:cubicBezTo>
                    <a:pt x="3584" y="539"/>
                    <a:pt x="3591" y="533"/>
                    <a:pt x="3600" y="533"/>
                  </a:cubicBezTo>
                  <a:close/>
                  <a:moveTo>
                    <a:pt x="2482" y="677"/>
                  </a:moveTo>
                  <a:lnTo>
                    <a:pt x="2807" y="727"/>
                  </a:lnTo>
                  <a:cubicBezTo>
                    <a:pt x="2833" y="727"/>
                    <a:pt x="2858" y="752"/>
                    <a:pt x="2858" y="802"/>
                  </a:cubicBezTo>
                  <a:cubicBezTo>
                    <a:pt x="2858" y="827"/>
                    <a:pt x="2833" y="878"/>
                    <a:pt x="2807" y="878"/>
                  </a:cubicBezTo>
                  <a:lnTo>
                    <a:pt x="2482" y="827"/>
                  </a:lnTo>
                  <a:cubicBezTo>
                    <a:pt x="2432" y="827"/>
                    <a:pt x="2406" y="802"/>
                    <a:pt x="2406" y="752"/>
                  </a:cubicBezTo>
                  <a:cubicBezTo>
                    <a:pt x="2406" y="727"/>
                    <a:pt x="2432" y="677"/>
                    <a:pt x="2482" y="677"/>
                  </a:cubicBezTo>
                  <a:close/>
                  <a:moveTo>
                    <a:pt x="4061" y="708"/>
                  </a:moveTo>
                  <a:cubicBezTo>
                    <a:pt x="4079" y="708"/>
                    <a:pt x="4098" y="715"/>
                    <a:pt x="4111" y="727"/>
                  </a:cubicBezTo>
                  <a:cubicBezTo>
                    <a:pt x="4211" y="802"/>
                    <a:pt x="4236" y="953"/>
                    <a:pt x="4211" y="1053"/>
                  </a:cubicBezTo>
                  <a:cubicBezTo>
                    <a:pt x="4193" y="1090"/>
                    <a:pt x="4174" y="1113"/>
                    <a:pt x="4146" y="1113"/>
                  </a:cubicBezTo>
                  <a:cubicBezTo>
                    <a:pt x="4136" y="1113"/>
                    <a:pt x="4124" y="1110"/>
                    <a:pt x="4111" y="1103"/>
                  </a:cubicBezTo>
                  <a:cubicBezTo>
                    <a:pt x="4086" y="1103"/>
                    <a:pt x="4061" y="1053"/>
                    <a:pt x="4061" y="1028"/>
                  </a:cubicBezTo>
                  <a:cubicBezTo>
                    <a:pt x="4061" y="1003"/>
                    <a:pt x="4061" y="1003"/>
                    <a:pt x="4061" y="1003"/>
                  </a:cubicBezTo>
                  <a:cubicBezTo>
                    <a:pt x="4061" y="978"/>
                    <a:pt x="4061" y="953"/>
                    <a:pt x="4061" y="953"/>
                  </a:cubicBezTo>
                  <a:cubicBezTo>
                    <a:pt x="4061" y="928"/>
                    <a:pt x="4061" y="928"/>
                    <a:pt x="4061" y="903"/>
                  </a:cubicBezTo>
                  <a:cubicBezTo>
                    <a:pt x="4061" y="903"/>
                    <a:pt x="4061" y="903"/>
                    <a:pt x="4061" y="878"/>
                  </a:cubicBezTo>
                  <a:cubicBezTo>
                    <a:pt x="4036" y="878"/>
                    <a:pt x="4036" y="878"/>
                    <a:pt x="4036" y="852"/>
                  </a:cubicBezTo>
                  <a:cubicBezTo>
                    <a:pt x="4010" y="852"/>
                    <a:pt x="4010" y="852"/>
                    <a:pt x="4010" y="827"/>
                  </a:cubicBezTo>
                  <a:cubicBezTo>
                    <a:pt x="3985" y="802"/>
                    <a:pt x="3985" y="752"/>
                    <a:pt x="4010" y="727"/>
                  </a:cubicBezTo>
                  <a:cubicBezTo>
                    <a:pt x="4023" y="715"/>
                    <a:pt x="4042" y="708"/>
                    <a:pt x="4061" y="708"/>
                  </a:cubicBezTo>
                  <a:close/>
                  <a:moveTo>
                    <a:pt x="3835" y="1554"/>
                  </a:moveTo>
                  <a:cubicBezTo>
                    <a:pt x="3885" y="1554"/>
                    <a:pt x="3910" y="1579"/>
                    <a:pt x="3910" y="1629"/>
                  </a:cubicBezTo>
                  <a:cubicBezTo>
                    <a:pt x="3885" y="1780"/>
                    <a:pt x="3885" y="1930"/>
                    <a:pt x="3885" y="2081"/>
                  </a:cubicBezTo>
                  <a:cubicBezTo>
                    <a:pt x="3860" y="2131"/>
                    <a:pt x="3835" y="2156"/>
                    <a:pt x="3810" y="2156"/>
                  </a:cubicBezTo>
                  <a:cubicBezTo>
                    <a:pt x="3760" y="2156"/>
                    <a:pt x="3735" y="2131"/>
                    <a:pt x="3735" y="2081"/>
                  </a:cubicBezTo>
                  <a:cubicBezTo>
                    <a:pt x="3735" y="1930"/>
                    <a:pt x="3760" y="1780"/>
                    <a:pt x="3760" y="1629"/>
                  </a:cubicBezTo>
                  <a:cubicBezTo>
                    <a:pt x="3760" y="1579"/>
                    <a:pt x="3785" y="1554"/>
                    <a:pt x="3835" y="1554"/>
                  </a:cubicBezTo>
                  <a:close/>
                  <a:moveTo>
                    <a:pt x="1629" y="2081"/>
                  </a:moveTo>
                  <a:lnTo>
                    <a:pt x="1805" y="2131"/>
                  </a:lnTo>
                  <a:cubicBezTo>
                    <a:pt x="1830" y="2131"/>
                    <a:pt x="1830" y="2156"/>
                    <a:pt x="1855" y="2156"/>
                  </a:cubicBezTo>
                  <a:cubicBezTo>
                    <a:pt x="1855" y="2181"/>
                    <a:pt x="1855" y="2206"/>
                    <a:pt x="1855" y="2206"/>
                  </a:cubicBezTo>
                  <a:cubicBezTo>
                    <a:pt x="1855" y="2231"/>
                    <a:pt x="1830" y="2256"/>
                    <a:pt x="1830" y="2256"/>
                  </a:cubicBezTo>
                  <a:cubicBezTo>
                    <a:pt x="1817" y="2269"/>
                    <a:pt x="1805" y="2275"/>
                    <a:pt x="1792" y="2275"/>
                  </a:cubicBezTo>
                  <a:cubicBezTo>
                    <a:pt x="1780" y="2275"/>
                    <a:pt x="1767" y="2269"/>
                    <a:pt x="1755" y="2256"/>
                  </a:cubicBezTo>
                  <a:cubicBezTo>
                    <a:pt x="1705" y="2256"/>
                    <a:pt x="1655" y="2231"/>
                    <a:pt x="1579" y="2231"/>
                  </a:cubicBezTo>
                  <a:cubicBezTo>
                    <a:pt x="1554" y="2231"/>
                    <a:pt x="1554" y="2206"/>
                    <a:pt x="1529" y="2206"/>
                  </a:cubicBezTo>
                  <a:cubicBezTo>
                    <a:pt x="1529" y="2181"/>
                    <a:pt x="1529" y="2156"/>
                    <a:pt x="1529" y="2131"/>
                  </a:cubicBezTo>
                  <a:cubicBezTo>
                    <a:pt x="1529" y="2131"/>
                    <a:pt x="1554" y="2106"/>
                    <a:pt x="1554" y="2106"/>
                  </a:cubicBezTo>
                  <a:cubicBezTo>
                    <a:pt x="1579" y="2081"/>
                    <a:pt x="1604" y="2081"/>
                    <a:pt x="1629" y="2081"/>
                  </a:cubicBezTo>
                  <a:close/>
                  <a:moveTo>
                    <a:pt x="2482" y="2482"/>
                  </a:moveTo>
                  <a:cubicBezTo>
                    <a:pt x="2507" y="2482"/>
                    <a:pt x="2557" y="2482"/>
                    <a:pt x="2582" y="2507"/>
                  </a:cubicBezTo>
                  <a:cubicBezTo>
                    <a:pt x="2632" y="2607"/>
                    <a:pt x="2682" y="2682"/>
                    <a:pt x="2707" y="2782"/>
                  </a:cubicBezTo>
                  <a:cubicBezTo>
                    <a:pt x="2732" y="2807"/>
                    <a:pt x="2732" y="2857"/>
                    <a:pt x="2682" y="2883"/>
                  </a:cubicBezTo>
                  <a:cubicBezTo>
                    <a:pt x="2657" y="2883"/>
                    <a:pt x="2607" y="2883"/>
                    <a:pt x="2582" y="2832"/>
                  </a:cubicBezTo>
                  <a:cubicBezTo>
                    <a:pt x="2557" y="2757"/>
                    <a:pt x="2507" y="2682"/>
                    <a:pt x="2457" y="2582"/>
                  </a:cubicBezTo>
                  <a:cubicBezTo>
                    <a:pt x="2432" y="2557"/>
                    <a:pt x="2432" y="2507"/>
                    <a:pt x="2482" y="2482"/>
                  </a:cubicBezTo>
                  <a:close/>
                  <a:moveTo>
                    <a:pt x="4010" y="2632"/>
                  </a:moveTo>
                  <a:cubicBezTo>
                    <a:pt x="4061" y="2632"/>
                    <a:pt x="4086" y="2682"/>
                    <a:pt x="4061" y="2732"/>
                  </a:cubicBezTo>
                  <a:cubicBezTo>
                    <a:pt x="4061" y="2732"/>
                    <a:pt x="4061" y="2757"/>
                    <a:pt x="4061" y="2782"/>
                  </a:cubicBezTo>
                  <a:cubicBezTo>
                    <a:pt x="4061" y="2807"/>
                    <a:pt x="4061" y="2807"/>
                    <a:pt x="4061" y="2807"/>
                  </a:cubicBezTo>
                  <a:cubicBezTo>
                    <a:pt x="4061" y="2832"/>
                    <a:pt x="4061" y="2857"/>
                    <a:pt x="4061" y="2857"/>
                  </a:cubicBezTo>
                  <a:lnTo>
                    <a:pt x="4061" y="2883"/>
                  </a:lnTo>
                  <a:cubicBezTo>
                    <a:pt x="4061" y="2883"/>
                    <a:pt x="4061" y="2883"/>
                    <a:pt x="4061" y="2908"/>
                  </a:cubicBezTo>
                  <a:cubicBezTo>
                    <a:pt x="4061" y="2908"/>
                    <a:pt x="4061" y="2933"/>
                    <a:pt x="4086" y="2958"/>
                  </a:cubicBezTo>
                  <a:cubicBezTo>
                    <a:pt x="4086" y="2958"/>
                    <a:pt x="4086" y="2983"/>
                    <a:pt x="4086" y="2983"/>
                  </a:cubicBezTo>
                  <a:cubicBezTo>
                    <a:pt x="4111" y="3008"/>
                    <a:pt x="4111" y="3008"/>
                    <a:pt x="4111" y="3033"/>
                  </a:cubicBezTo>
                  <a:lnTo>
                    <a:pt x="4136" y="3033"/>
                  </a:lnTo>
                  <a:cubicBezTo>
                    <a:pt x="4136" y="3033"/>
                    <a:pt x="4136" y="3058"/>
                    <a:pt x="4136" y="3058"/>
                  </a:cubicBezTo>
                  <a:cubicBezTo>
                    <a:pt x="4161" y="3083"/>
                    <a:pt x="4161" y="3133"/>
                    <a:pt x="4136" y="3158"/>
                  </a:cubicBezTo>
                  <a:cubicBezTo>
                    <a:pt x="4123" y="3171"/>
                    <a:pt x="4104" y="3177"/>
                    <a:pt x="4086" y="3177"/>
                  </a:cubicBezTo>
                  <a:cubicBezTo>
                    <a:pt x="4067" y="3177"/>
                    <a:pt x="4048" y="3171"/>
                    <a:pt x="4036" y="3158"/>
                  </a:cubicBezTo>
                  <a:cubicBezTo>
                    <a:pt x="3935" y="3033"/>
                    <a:pt x="3885" y="2857"/>
                    <a:pt x="3935" y="2682"/>
                  </a:cubicBezTo>
                  <a:cubicBezTo>
                    <a:pt x="3935" y="2657"/>
                    <a:pt x="3985" y="2632"/>
                    <a:pt x="4010" y="2632"/>
                  </a:cubicBezTo>
                  <a:close/>
                  <a:moveTo>
                    <a:pt x="6602" y="3048"/>
                  </a:moveTo>
                  <a:cubicBezTo>
                    <a:pt x="6630" y="3048"/>
                    <a:pt x="6649" y="3071"/>
                    <a:pt x="6667" y="3108"/>
                  </a:cubicBezTo>
                  <a:cubicBezTo>
                    <a:pt x="6667" y="3133"/>
                    <a:pt x="6642" y="3183"/>
                    <a:pt x="6617" y="3183"/>
                  </a:cubicBezTo>
                  <a:lnTo>
                    <a:pt x="6391" y="3259"/>
                  </a:lnTo>
                  <a:cubicBezTo>
                    <a:pt x="6378" y="3265"/>
                    <a:pt x="6366" y="3268"/>
                    <a:pt x="6356" y="3268"/>
                  </a:cubicBezTo>
                  <a:cubicBezTo>
                    <a:pt x="6328" y="3268"/>
                    <a:pt x="6310" y="3245"/>
                    <a:pt x="6291" y="3208"/>
                  </a:cubicBezTo>
                  <a:cubicBezTo>
                    <a:pt x="6291" y="3183"/>
                    <a:pt x="6316" y="3133"/>
                    <a:pt x="6341" y="3133"/>
                  </a:cubicBezTo>
                  <a:cubicBezTo>
                    <a:pt x="6416" y="3108"/>
                    <a:pt x="6492" y="3083"/>
                    <a:pt x="6567" y="3058"/>
                  </a:cubicBezTo>
                  <a:cubicBezTo>
                    <a:pt x="6580" y="3051"/>
                    <a:pt x="6592" y="3048"/>
                    <a:pt x="6602" y="3048"/>
                  </a:cubicBezTo>
                  <a:close/>
                  <a:moveTo>
                    <a:pt x="5740" y="3208"/>
                  </a:moveTo>
                  <a:cubicBezTo>
                    <a:pt x="5765" y="3208"/>
                    <a:pt x="5765" y="3233"/>
                    <a:pt x="5790" y="3233"/>
                  </a:cubicBezTo>
                  <a:cubicBezTo>
                    <a:pt x="5790" y="3259"/>
                    <a:pt x="5790" y="3284"/>
                    <a:pt x="5790" y="3309"/>
                  </a:cubicBezTo>
                  <a:cubicBezTo>
                    <a:pt x="5790" y="3309"/>
                    <a:pt x="5765" y="3334"/>
                    <a:pt x="5765" y="3334"/>
                  </a:cubicBezTo>
                  <a:cubicBezTo>
                    <a:pt x="5715" y="3359"/>
                    <a:pt x="5665" y="3384"/>
                    <a:pt x="5614" y="3409"/>
                  </a:cubicBezTo>
                  <a:cubicBezTo>
                    <a:pt x="5589" y="3434"/>
                    <a:pt x="5589" y="3434"/>
                    <a:pt x="5564" y="3434"/>
                  </a:cubicBezTo>
                  <a:cubicBezTo>
                    <a:pt x="5539" y="3409"/>
                    <a:pt x="5539" y="3409"/>
                    <a:pt x="5514" y="3384"/>
                  </a:cubicBezTo>
                  <a:cubicBezTo>
                    <a:pt x="5514" y="3384"/>
                    <a:pt x="5514" y="3359"/>
                    <a:pt x="5514" y="3334"/>
                  </a:cubicBezTo>
                  <a:cubicBezTo>
                    <a:pt x="5514" y="3309"/>
                    <a:pt x="5539" y="3309"/>
                    <a:pt x="5539" y="3284"/>
                  </a:cubicBezTo>
                  <a:cubicBezTo>
                    <a:pt x="5589" y="3259"/>
                    <a:pt x="5640" y="3233"/>
                    <a:pt x="5690" y="3208"/>
                  </a:cubicBezTo>
                  <a:close/>
                  <a:moveTo>
                    <a:pt x="4586" y="3402"/>
                  </a:moveTo>
                  <a:cubicBezTo>
                    <a:pt x="4594" y="3402"/>
                    <a:pt x="4602" y="3404"/>
                    <a:pt x="4612" y="3409"/>
                  </a:cubicBezTo>
                  <a:cubicBezTo>
                    <a:pt x="4712" y="3409"/>
                    <a:pt x="4812" y="3409"/>
                    <a:pt x="4938" y="3434"/>
                  </a:cubicBezTo>
                  <a:cubicBezTo>
                    <a:pt x="4963" y="3434"/>
                    <a:pt x="4988" y="3459"/>
                    <a:pt x="5013" y="3509"/>
                  </a:cubicBezTo>
                  <a:cubicBezTo>
                    <a:pt x="5013" y="3534"/>
                    <a:pt x="4963" y="3584"/>
                    <a:pt x="4938" y="3584"/>
                  </a:cubicBezTo>
                  <a:cubicBezTo>
                    <a:pt x="4812" y="3559"/>
                    <a:pt x="4712" y="3559"/>
                    <a:pt x="4612" y="3534"/>
                  </a:cubicBezTo>
                  <a:cubicBezTo>
                    <a:pt x="4562" y="3534"/>
                    <a:pt x="4537" y="3509"/>
                    <a:pt x="4537" y="3459"/>
                  </a:cubicBezTo>
                  <a:cubicBezTo>
                    <a:pt x="4537" y="3439"/>
                    <a:pt x="4553" y="3402"/>
                    <a:pt x="4586" y="3402"/>
                  </a:cubicBezTo>
                  <a:close/>
                  <a:moveTo>
                    <a:pt x="3008" y="3309"/>
                  </a:moveTo>
                  <a:cubicBezTo>
                    <a:pt x="3033" y="3334"/>
                    <a:pt x="3058" y="3384"/>
                    <a:pt x="3058" y="3409"/>
                  </a:cubicBezTo>
                  <a:lnTo>
                    <a:pt x="2933" y="3835"/>
                  </a:lnTo>
                  <a:cubicBezTo>
                    <a:pt x="2933" y="3872"/>
                    <a:pt x="2906" y="3895"/>
                    <a:pt x="2882" y="3895"/>
                  </a:cubicBezTo>
                  <a:cubicBezTo>
                    <a:pt x="2873" y="3895"/>
                    <a:pt x="2864" y="3892"/>
                    <a:pt x="2858" y="3885"/>
                  </a:cubicBezTo>
                  <a:cubicBezTo>
                    <a:pt x="2807" y="3885"/>
                    <a:pt x="2782" y="3835"/>
                    <a:pt x="2807" y="3810"/>
                  </a:cubicBezTo>
                  <a:cubicBezTo>
                    <a:pt x="2833" y="3660"/>
                    <a:pt x="2883" y="3509"/>
                    <a:pt x="2908" y="3359"/>
                  </a:cubicBezTo>
                  <a:cubicBezTo>
                    <a:pt x="2908" y="3334"/>
                    <a:pt x="2958" y="3309"/>
                    <a:pt x="3008" y="3309"/>
                  </a:cubicBezTo>
                  <a:close/>
                  <a:moveTo>
                    <a:pt x="6943" y="3384"/>
                  </a:moveTo>
                  <a:cubicBezTo>
                    <a:pt x="6968" y="3384"/>
                    <a:pt x="7018" y="3409"/>
                    <a:pt x="7018" y="3434"/>
                  </a:cubicBezTo>
                  <a:cubicBezTo>
                    <a:pt x="7068" y="3609"/>
                    <a:pt x="7068" y="3785"/>
                    <a:pt x="7018" y="3960"/>
                  </a:cubicBezTo>
                  <a:cubicBezTo>
                    <a:pt x="7018" y="3985"/>
                    <a:pt x="6968" y="4010"/>
                    <a:pt x="6943" y="4010"/>
                  </a:cubicBezTo>
                  <a:cubicBezTo>
                    <a:pt x="6893" y="3985"/>
                    <a:pt x="6868" y="3960"/>
                    <a:pt x="6893" y="3910"/>
                  </a:cubicBezTo>
                  <a:cubicBezTo>
                    <a:pt x="6918" y="3760"/>
                    <a:pt x="6918" y="3634"/>
                    <a:pt x="6893" y="3484"/>
                  </a:cubicBezTo>
                  <a:cubicBezTo>
                    <a:pt x="6868" y="3434"/>
                    <a:pt x="6893" y="3409"/>
                    <a:pt x="6943" y="3384"/>
                  </a:cubicBezTo>
                  <a:close/>
                  <a:moveTo>
                    <a:pt x="2783" y="4326"/>
                  </a:moveTo>
                  <a:cubicBezTo>
                    <a:pt x="2792" y="4326"/>
                    <a:pt x="2801" y="4329"/>
                    <a:pt x="2807" y="4336"/>
                  </a:cubicBezTo>
                  <a:cubicBezTo>
                    <a:pt x="2858" y="4336"/>
                    <a:pt x="2858" y="4386"/>
                    <a:pt x="2858" y="4411"/>
                  </a:cubicBezTo>
                  <a:cubicBezTo>
                    <a:pt x="2833" y="4612"/>
                    <a:pt x="2807" y="4787"/>
                    <a:pt x="2782" y="4963"/>
                  </a:cubicBezTo>
                  <a:cubicBezTo>
                    <a:pt x="2782" y="5013"/>
                    <a:pt x="2732" y="5013"/>
                    <a:pt x="2682" y="5013"/>
                  </a:cubicBezTo>
                  <a:cubicBezTo>
                    <a:pt x="2657" y="5013"/>
                    <a:pt x="2632" y="4963"/>
                    <a:pt x="2632" y="4913"/>
                  </a:cubicBezTo>
                  <a:cubicBezTo>
                    <a:pt x="2657" y="4737"/>
                    <a:pt x="2707" y="4562"/>
                    <a:pt x="2732" y="4386"/>
                  </a:cubicBezTo>
                  <a:cubicBezTo>
                    <a:pt x="2732" y="4350"/>
                    <a:pt x="2759" y="4326"/>
                    <a:pt x="2783" y="4326"/>
                  </a:cubicBezTo>
                  <a:close/>
                  <a:moveTo>
                    <a:pt x="6767" y="4436"/>
                  </a:moveTo>
                  <a:cubicBezTo>
                    <a:pt x="6792" y="4462"/>
                    <a:pt x="6817" y="4512"/>
                    <a:pt x="6792" y="4537"/>
                  </a:cubicBezTo>
                  <a:cubicBezTo>
                    <a:pt x="6717" y="4662"/>
                    <a:pt x="6717" y="4812"/>
                    <a:pt x="6742" y="4963"/>
                  </a:cubicBezTo>
                  <a:cubicBezTo>
                    <a:pt x="6742" y="4988"/>
                    <a:pt x="6717" y="5038"/>
                    <a:pt x="6692" y="5038"/>
                  </a:cubicBezTo>
                  <a:cubicBezTo>
                    <a:pt x="6679" y="5045"/>
                    <a:pt x="6667" y="5048"/>
                    <a:pt x="6657" y="5048"/>
                  </a:cubicBezTo>
                  <a:cubicBezTo>
                    <a:pt x="6629" y="5048"/>
                    <a:pt x="6610" y="5025"/>
                    <a:pt x="6592" y="4988"/>
                  </a:cubicBezTo>
                  <a:cubicBezTo>
                    <a:pt x="6567" y="4812"/>
                    <a:pt x="6592" y="4637"/>
                    <a:pt x="6667" y="4462"/>
                  </a:cubicBezTo>
                  <a:cubicBezTo>
                    <a:pt x="6692" y="4436"/>
                    <a:pt x="6742" y="4436"/>
                    <a:pt x="6767" y="4436"/>
                  </a:cubicBezTo>
                  <a:close/>
                  <a:moveTo>
                    <a:pt x="4336" y="4863"/>
                  </a:moveTo>
                  <a:cubicBezTo>
                    <a:pt x="4361" y="4863"/>
                    <a:pt x="4361" y="4863"/>
                    <a:pt x="4386" y="4888"/>
                  </a:cubicBezTo>
                  <a:cubicBezTo>
                    <a:pt x="4411" y="4888"/>
                    <a:pt x="4411" y="4913"/>
                    <a:pt x="4411" y="4938"/>
                  </a:cubicBezTo>
                  <a:cubicBezTo>
                    <a:pt x="4437" y="4938"/>
                    <a:pt x="4411" y="4963"/>
                    <a:pt x="4411" y="4988"/>
                  </a:cubicBezTo>
                  <a:cubicBezTo>
                    <a:pt x="4411" y="4988"/>
                    <a:pt x="4386" y="5013"/>
                    <a:pt x="4361" y="5013"/>
                  </a:cubicBezTo>
                  <a:cubicBezTo>
                    <a:pt x="4311" y="5038"/>
                    <a:pt x="4261" y="5038"/>
                    <a:pt x="4186" y="5038"/>
                  </a:cubicBezTo>
                  <a:cubicBezTo>
                    <a:pt x="4173" y="5050"/>
                    <a:pt x="4167" y="5057"/>
                    <a:pt x="4161" y="5057"/>
                  </a:cubicBezTo>
                  <a:cubicBezTo>
                    <a:pt x="4155" y="5057"/>
                    <a:pt x="4148" y="5050"/>
                    <a:pt x="4136" y="5038"/>
                  </a:cubicBezTo>
                  <a:cubicBezTo>
                    <a:pt x="4111" y="5038"/>
                    <a:pt x="4111" y="5013"/>
                    <a:pt x="4111" y="4988"/>
                  </a:cubicBezTo>
                  <a:cubicBezTo>
                    <a:pt x="4086" y="4988"/>
                    <a:pt x="4111" y="4963"/>
                    <a:pt x="4111" y="4938"/>
                  </a:cubicBezTo>
                  <a:cubicBezTo>
                    <a:pt x="4111" y="4938"/>
                    <a:pt x="4136" y="4913"/>
                    <a:pt x="4161" y="4913"/>
                  </a:cubicBezTo>
                  <a:cubicBezTo>
                    <a:pt x="4211" y="4888"/>
                    <a:pt x="4261" y="4888"/>
                    <a:pt x="4336" y="4863"/>
                  </a:cubicBezTo>
                  <a:close/>
                  <a:moveTo>
                    <a:pt x="5123" y="4794"/>
                  </a:moveTo>
                  <a:cubicBezTo>
                    <a:pt x="5132" y="4794"/>
                    <a:pt x="5138" y="4800"/>
                    <a:pt x="5138" y="4812"/>
                  </a:cubicBezTo>
                  <a:cubicBezTo>
                    <a:pt x="5239" y="4888"/>
                    <a:pt x="5339" y="4963"/>
                    <a:pt x="5439" y="5038"/>
                  </a:cubicBezTo>
                  <a:cubicBezTo>
                    <a:pt x="5464" y="5038"/>
                    <a:pt x="5464" y="5063"/>
                    <a:pt x="5464" y="5063"/>
                  </a:cubicBezTo>
                  <a:cubicBezTo>
                    <a:pt x="5464" y="5088"/>
                    <a:pt x="5464" y="5113"/>
                    <a:pt x="5464" y="5113"/>
                  </a:cubicBezTo>
                  <a:cubicBezTo>
                    <a:pt x="5464" y="5138"/>
                    <a:pt x="5439" y="5163"/>
                    <a:pt x="5414" y="5163"/>
                  </a:cubicBezTo>
                  <a:lnTo>
                    <a:pt x="5364" y="5163"/>
                  </a:lnTo>
                  <a:lnTo>
                    <a:pt x="5063" y="4938"/>
                  </a:lnTo>
                  <a:cubicBezTo>
                    <a:pt x="5063" y="4913"/>
                    <a:pt x="5038" y="4913"/>
                    <a:pt x="5038" y="4888"/>
                  </a:cubicBezTo>
                  <a:cubicBezTo>
                    <a:pt x="5038" y="4863"/>
                    <a:pt x="5038" y="4863"/>
                    <a:pt x="5038" y="4837"/>
                  </a:cubicBezTo>
                  <a:cubicBezTo>
                    <a:pt x="5063" y="4812"/>
                    <a:pt x="5063" y="4812"/>
                    <a:pt x="5088" y="4812"/>
                  </a:cubicBezTo>
                  <a:cubicBezTo>
                    <a:pt x="5101" y="4800"/>
                    <a:pt x="5113" y="4794"/>
                    <a:pt x="5123" y="4794"/>
                  </a:cubicBezTo>
                  <a:close/>
                  <a:moveTo>
                    <a:pt x="3409" y="5088"/>
                  </a:moveTo>
                  <a:cubicBezTo>
                    <a:pt x="3434" y="5088"/>
                    <a:pt x="3484" y="5088"/>
                    <a:pt x="3509" y="5113"/>
                  </a:cubicBezTo>
                  <a:cubicBezTo>
                    <a:pt x="3534" y="5163"/>
                    <a:pt x="3509" y="5213"/>
                    <a:pt x="3484" y="5213"/>
                  </a:cubicBezTo>
                  <a:cubicBezTo>
                    <a:pt x="3421" y="5251"/>
                    <a:pt x="3359" y="5270"/>
                    <a:pt x="3296" y="5270"/>
                  </a:cubicBezTo>
                  <a:cubicBezTo>
                    <a:pt x="3234" y="5270"/>
                    <a:pt x="3171" y="5251"/>
                    <a:pt x="3108" y="5213"/>
                  </a:cubicBezTo>
                  <a:cubicBezTo>
                    <a:pt x="3083" y="5213"/>
                    <a:pt x="3083" y="5163"/>
                    <a:pt x="3083" y="5138"/>
                  </a:cubicBezTo>
                  <a:cubicBezTo>
                    <a:pt x="3098" y="5109"/>
                    <a:pt x="3121" y="5097"/>
                    <a:pt x="3143" y="5097"/>
                  </a:cubicBezTo>
                  <a:cubicBezTo>
                    <a:pt x="3158" y="5097"/>
                    <a:pt x="3173" y="5103"/>
                    <a:pt x="3183" y="5113"/>
                  </a:cubicBezTo>
                  <a:lnTo>
                    <a:pt x="3384" y="5113"/>
                  </a:lnTo>
                  <a:cubicBezTo>
                    <a:pt x="3409" y="5113"/>
                    <a:pt x="3409" y="5088"/>
                    <a:pt x="3409" y="5088"/>
                  </a:cubicBezTo>
                  <a:close/>
                  <a:moveTo>
                    <a:pt x="5840" y="5389"/>
                  </a:moveTo>
                  <a:cubicBezTo>
                    <a:pt x="5865" y="5389"/>
                    <a:pt x="5915" y="5414"/>
                    <a:pt x="5915" y="5439"/>
                  </a:cubicBezTo>
                  <a:lnTo>
                    <a:pt x="5915" y="5840"/>
                  </a:lnTo>
                  <a:cubicBezTo>
                    <a:pt x="5915" y="5890"/>
                    <a:pt x="5865" y="5915"/>
                    <a:pt x="5840" y="5915"/>
                  </a:cubicBezTo>
                  <a:cubicBezTo>
                    <a:pt x="5790" y="5915"/>
                    <a:pt x="5765" y="5890"/>
                    <a:pt x="5765" y="5840"/>
                  </a:cubicBezTo>
                  <a:lnTo>
                    <a:pt x="5765" y="5439"/>
                  </a:lnTo>
                  <a:cubicBezTo>
                    <a:pt x="5765" y="5414"/>
                    <a:pt x="5790" y="5389"/>
                    <a:pt x="5840" y="5389"/>
                  </a:cubicBezTo>
                  <a:close/>
                  <a:moveTo>
                    <a:pt x="6727" y="5347"/>
                  </a:moveTo>
                  <a:cubicBezTo>
                    <a:pt x="6742" y="5347"/>
                    <a:pt x="6757" y="5353"/>
                    <a:pt x="6767" y="5364"/>
                  </a:cubicBezTo>
                  <a:cubicBezTo>
                    <a:pt x="6817" y="5364"/>
                    <a:pt x="6817" y="5414"/>
                    <a:pt x="6792" y="5464"/>
                  </a:cubicBezTo>
                  <a:cubicBezTo>
                    <a:pt x="6792" y="5464"/>
                    <a:pt x="6792" y="5464"/>
                    <a:pt x="6792" y="5489"/>
                  </a:cubicBezTo>
                  <a:cubicBezTo>
                    <a:pt x="6767" y="5514"/>
                    <a:pt x="6767" y="5539"/>
                    <a:pt x="6767" y="5539"/>
                  </a:cubicBezTo>
                  <a:cubicBezTo>
                    <a:pt x="6767" y="5539"/>
                    <a:pt x="6767" y="5539"/>
                    <a:pt x="6767" y="5564"/>
                  </a:cubicBezTo>
                  <a:cubicBezTo>
                    <a:pt x="6767" y="5564"/>
                    <a:pt x="6767" y="5589"/>
                    <a:pt x="6767" y="5589"/>
                  </a:cubicBezTo>
                  <a:cubicBezTo>
                    <a:pt x="6767" y="5589"/>
                    <a:pt x="6767" y="5614"/>
                    <a:pt x="6767" y="5614"/>
                  </a:cubicBezTo>
                  <a:cubicBezTo>
                    <a:pt x="6767" y="5614"/>
                    <a:pt x="6767" y="5614"/>
                    <a:pt x="6767" y="5639"/>
                  </a:cubicBezTo>
                  <a:cubicBezTo>
                    <a:pt x="6767" y="5639"/>
                    <a:pt x="6767" y="5665"/>
                    <a:pt x="6767" y="5690"/>
                  </a:cubicBezTo>
                  <a:lnTo>
                    <a:pt x="6792" y="5690"/>
                  </a:lnTo>
                  <a:cubicBezTo>
                    <a:pt x="6792" y="5690"/>
                    <a:pt x="6792" y="5715"/>
                    <a:pt x="6792" y="5715"/>
                  </a:cubicBezTo>
                  <a:cubicBezTo>
                    <a:pt x="6792" y="5740"/>
                    <a:pt x="6792" y="5740"/>
                    <a:pt x="6817" y="5740"/>
                  </a:cubicBezTo>
                  <a:cubicBezTo>
                    <a:pt x="6817" y="5765"/>
                    <a:pt x="6817" y="5765"/>
                    <a:pt x="6817" y="5765"/>
                  </a:cubicBezTo>
                  <a:cubicBezTo>
                    <a:pt x="6817" y="5765"/>
                    <a:pt x="6843" y="5790"/>
                    <a:pt x="6843" y="5790"/>
                  </a:cubicBezTo>
                  <a:cubicBezTo>
                    <a:pt x="6843" y="5790"/>
                    <a:pt x="6843" y="5790"/>
                    <a:pt x="6868" y="5815"/>
                  </a:cubicBezTo>
                  <a:cubicBezTo>
                    <a:pt x="6893" y="5840"/>
                    <a:pt x="6893" y="5890"/>
                    <a:pt x="6868" y="5915"/>
                  </a:cubicBezTo>
                  <a:cubicBezTo>
                    <a:pt x="6843" y="5928"/>
                    <a:pt x="6824" y="5934"/>
                    <a:pt x="6805" y="5934"/>
                  </a:cubicBezTo>
                  <a:cubicBezTo>
                    <a:pt x="6786" y="5934"/>
                    <a:pt x="6767" y="5928"/>
                    <a:pt x="6742" y="5915"/>
                  </a:cubicBezTo>
                  <a:cubicBezTo>
                    <a:pt x="6617" y="5765"/>
                    <a:pt x="6567" y="5539"/>
                    <a:pt x="6667" y="5389"/>
                  </a:cubicBezTo>
                  <a:cubicBezTo>
                    <a:pt x="6682" y="5359"/>
                    <a:pt x="6705" y="5347"/>
                    <a:pt x="6727" y="5347"/>
                  </a:cubicBezTo>
                  <a:close/>
                  <a:moveTo>
                    <a:pt x="5966" y="6432"/>
                  </a:moveTo>
                  <a:cubicBezTo>
                    <a:pt x="5975" y="6432"/>
                    <a:pt x="5984" y="6435"/>
                    <a:pt x="5990" y="6441"/>
                  </a:cubicBezTo>
                  <a:cubicBezTo>
                    <a:pt x="6041" y="6441"/>
                    <a:pt x="6066" y="6492"/>
                    <a:pt x="6041" y="6517"/>
                  </a:cubicBezTo>
                  <a:cubicBezTo>
                    <a:pt x="6015" y="6642"/>
                    <a:pt x="5990" y="6767"/>
                    <a:pt x="5965" y="6868"/>
                  </a:cubicBezTo>
                  <a:cubicBezTo>
                    <a:pt x="5965" y="6918"/>
                    <a:pt x="5915" y="6943"/>
                    <a:pt x="5890" y="6943"/>
                  </a:cubicBezTo>
                  <a:cubicBezTo>
                    <a:pt x="5840" y="6918"/>
                    <a:pt x="5840" y="6868"/>
                    <a:pt x="5840" y="6842"/>
                  </a:cubicBezTo>
                  <a:cubicBezTo>
                    <a:pt x="5865" y="6717"/>
                    <a:pt x="5890" y="6592"/>
                    <a:pt x="5915" y="6492"/>
                  </a:cubicBezTo>
                  <a:cubicBezTo>
                    <a:pt x="5915" y="6455"/>
                    <a:pt x="5942" y="6432"/>
                    <a:pt x="5966" y="6432"/>
                  </a:cubicBezTo>
                  <a:close/>
                  <a:moveTo>
                    <a:pt x="5790" y="7319"/>
                  </a:moveTo>
                  <a:cubicBezTo>
                    <a:pt x="5815" y="7319"/>
                    <a:pt x="5865" y="7369"/>
                    <a:pt x="5865" y="7394"/>
                  </a:cubicBezTo>
                  <a:cubicBezTo>
                    <a:pt x="5840" y="7544"/>
                    <a:pt x="5840" y="7695"/>
                    <a:pt x="5815" y="7845"/>
                  </a:cubicBezTo>
                  <a:cubicBezTo>
                    <a:pt x="5815" y="7870"/>
                    <a:pt x="5790" y="7895"/>
                    <a:pt x="5765" y="7920"/>
                  </a:cubicBezTo>
                  <a:cubicBezTo>
                    <a:pt x="5715" y="7920"/>
                    <a:pt x="5690" y="7870"/>
                    <a:pt x="5690" y="7845"/>
                  </a:cubicBezTo>
                  <a:cubicBezTo>
                    <a:pt x="5690" y="7695"/>
                    <a:pt x="5715" y="7544"/>
                    <a:pt x="5715" y="7394"/>
                  </a:cubicBezTo>
                  <a:cubicBezTo>
                    <a:pt x="5715" y="7369"/>
                    <a:pt x="5740" y="7344"/>
                    <a:pt x="5790" y="7319"/>
                  </a:cubicBezTo>
                  <a:close/>
                  <a:moveTo>
                    <a:pt x="2005" y="0"/>
                  </a:moveTo>
                  <a:cubicBezTo>
                    <a:pt x="1830" y="401"/>
                    <a:pt x="1629" y="802"/>
                    <a:pt x="1404" y="1153"/>
                  </a:cubicBezTo>
                  <a:cubicBezTo>
                    <a:pt x="1028" y="1780"/>
                    <a:pt x="527" y="2306"/>
                    <a:pt x="0" y="2757"/>
                  </a:cubicBezTo>
                  <a:cubicBezTo>
                    <a:pt x="138" y="2875"/>
                    <a:pt x="307" y="2916"/>
                    <a:pt x="494" y="2916"/>
                  </a:cubicBezTo>
                  <a:cubicBezTo>
                    <a:pt x="545" y="2916"/>
                    <a:pt x="598" y="2913"/>
                    <a:pt x="652" y="2908"/>
                  </a:cubicBezTo>
                  <a:cubicBezTo>
                    <a:pt x="953" y="2883"/>
                    <a:pt x="1228" y="2757"/>
                    <a:pt x="1529" y="2732"/>
                  </a:cubicBezTo>
                  <a:cubicBezTo>
                    <a:pt x="1583" y="2727"/>
                    <a:pt x="1637" y="2724"/>
                    <a:pt x="1691" y="2724"/>
                  </a:cubicBezTo>
                  <a:cubicBezTo>
                    <a:pt x="1885" y="2724"/>
                    <a:pt x="2074" y="2765"/>
                    <a:pt x="2231" y="2883"/>
                  </a:cubicBezTo>
                  <a:cubicBezTo>
                    <a:pt x="2432" y="3033"/>
                    <a:pt x="2507" y="3259"/>
                    <a:pt x="2532" y="3484"/>
                  </a:cubicBezTo>
                  <a:cubicBezTo>
                    <a:pt x="2532" y="4010"/>
                    <a:pt x="2181" y="4462"/>
                    <a:pt x="2131" y="4988"/>
                  </a:cubicBezTo>
                  <a:cubicBezTo>
                    <a:pt x="2106" y="5238"/>
                    <a:pt x="2181" y="5514"/>
                    <a:pt x="2432" y="5639"/>
                  </a:cubicBezTo>
                  <a:cubicBezTo>
                    <a:pt x="2570" y="5716"/>
                    <a:pt x="2717" y="5746"/>
                    <a:pt x="2868" y="5746"/>
                  </a:cubicBezTo>
                  <a:cubicBezTo>
                    <a:pt x="2964" y="5746"/>
                    <a:pt x="3061" y="5734"/>
                    <a:pt x="3158" y="5715"/>
                  </a:cubicBezTo>
                  <a:cubicBezTo>
                    <a:pt x="3640" y="5577"/>
                    <a:pt x="4080" y="5229"/>
                    <a:pt x="4593" y="5229"/>
                  </a:cubicBezTo>
                  <a:cubicBezTo>
                    <a:pt x="4641" y="5229"/>
                    <a:pt x="4689" y="5232"/>
                    <a:pt x="4737" y="5238"/>
                  </a:cubicBezTo>
                  <a:cubicBezTo>
                    <a:pt x="4963" y="5264"/>
                    <a:pt x="5163" y="5364"/>
                    <a:pt x="5314" y="5564"/>
                  </a:cubicBezTo>
                  <a:cubicBezTo>
                    <a:pt x="5464" y="5765"/>
                    <a:pt x="5464" y="6040"/>
                    <a:pt x="5414" y="6291"/>
                  </a:cubicBezTo>
                  <a:cubicBezTo>
                    <a:pt x="5339" y="6592"/>
                    <a:pt x="5188" y="6842"/>
                    <a:pt x="5063" y="7118"/>
                  </a:cubicBezTo>
                  <a:cubicBezTo>
                    <a:pt x="4963" y="7369"/>
                    <a:pt x="4938" y="7644"/>
                    <a:pt x="5013" y="7920"/>
                  </a:cubicBezTo>
                  <a:cubicBezTo>
                    <a:pt x="5113" y="8321"/>
                    <a:pt x="5389" y="8647"/>
                    <a:pt x="5740" y="8848"/>
                  </a:cubicBezTo>
                  <a:cubicBezTo>
                    <a:pt x="6467" y="7995"/>
                    <a:pt x="7118" y="7043"/>
                    <a:pt x="7720" y="6091"/>
                  </a:cubicBezTo>
                  <a:cubicBezTo>
                    <a:pt x="7319" y="5790"/>
                    <a:pt x="7043" y="5364"/>
                    <a:pt x="7043" y="4863"/>
                  </a:cubicBezTo>
                  <a:cubicBezTo>
                    <a:pt x="7018" y="4587"/>
                    <a:pt x="7143" y="4311"/>
                    <a:pt x="7269" y="4035"/>
                  </a:cubicBezTo>
                  <a:cubicBezTo>
                    <a:pt x="7394" y="3760"/>
                    <a:pt x="7544" y="3484"/>
                    <a:pt x="7519" y="3158"/>
                  </a:cubicBezTo>
                  <a:cubicBezTo>
                    <a:pt x="7494" y="2883"/>
                    <a:pt x="7294" y="2682"/>
                    <a:pt x="7018" y="2632"/>
                  </a:cubicBezTo>
                  <a:cubicBezTo>
                    <a:pt x="6944" y="2619"/>
                    <a:pt x="6870" y="2612"/>
                    <a:pt x="6797" y="2612"/>
                  </a:cubicBezTo>
                  <a:cubicBezTo>
                    <a:pt x="6596" y="2612"/>
                    <a:pt x="6399" y="2659"/>
                    <a:pt x="6216" y="2732"/>
                  </a:cubicBezTo>
                  <a:cubicBezTo>
                    <a:pt x="5849" y="2887"/>
                    <a:pt x="5451" y="3131"/>
                    <a:pt x="5036" y="3131"/>
                  </a:cubicBezTo>
                  <a:cubicBezTo>
                    <a:pt x="4913" y="3131"/>
                    <a:pt x="4788" y="3110"/>
                    <a:pt x="4662" y="3058"/>
                  </a:cubicBezTo>
                  <a:cubicBezTo>
                    <a:pt x="4437" y="2958"/>
                    <a:pt x="4261" y="2757"/>
                    <a:pt x="4211" y="2507"/>
                  </a:cubicBezTo>
                  <a:cubicBezTo>
                    <a:pt x="4161" y="2256"/>
                    <a:pt x="4236" y="1980"/>
                    <a:pt x="4311" y="1730"/>
                  </a:cubicBezTo>
                  <a:cubicBezTo>
                    <a:pt x="4462" y="1304"/>
                    <a:pt x="4838" y="627"/>
                    <a:pt x="4386" y="251"/>
                  </a:cubicBezTo>
                  <a:cubicBezTo>
                    <a:pt x="4264" y="129"/>
                    <a:pt x="4095" y="90"/>
                    <a:pt x="3925" y="90"/>
                  </a:cubicBezTo>
                  <a:cubicBezTo>
                    <a:pt x="3817" y="90"/>
                    <a:pt x="3707" y="106"/>
                    <a:pt x="3609" y="126"/>
                  </a:cubicBezTo>
                  <a:cubicBezTo>
                    <a:pt x="3284" y="201"/>
                    <a:pt x="2983" y="301"/>
                    <a:pt x="2657" y="301"/>
                  </a:cubicBezTo>
                  <a:cubicBezTo>
                    <a:pt x="2406" y="276"/>
                    <a:pt x="2181" y="176"/>
                    <a:pt x="2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6183;p72">
              <a:extLst>
                <a:ext uri="{FF2B5EF4-FFF2-40B4-BE49-F238E27FC236}">
                  <a16:creationId xmlns:a16="http://schemas.microsoft.com/office/drawing/2014/main" id="{17C4C42F-E545-3A42-425D-839A1D2F31CF}"/>
                </a:ext>
              </a:extLst>
            </p:cNvPr>
            <p:cNvSpPr/>
            <p:nvPr/>
          </p:nvSpPr>
          <p:spPr>
            <a:xfrm>
              <a:off x="6937287" y="3053784"/>
              <a:ext cx="300429" cy="323931"/>
            </a:xfrm>
            <a:custGeom>
              <a:avLst/>
              <a:gdLst/>
              <a:ahLst/>
              <a:cxnLst/>
              <a:rect l="l" t="t" r="r" b="b"/>
              <a:pathLst>
                <a:path w="5765" h="6216" extrusionOk="0">
                  <a:moveTo>
                    <a:pt x="51" y="0"/>
                  </a:moveTo>
                  <a:cubicBezTo>
                    <a:pt x="26" y="50"/>
                    <a:pt x="0" y="75"/>
                    <a:pt x="0" y="125"/>
                  </a:cubicBezTo>
                  <a:cubicBezTo>
                    <a:pt x="176" y="301"/>
                    <a:pt x="401" y="401"/>
                    <a:pt x="652" y="426"/>
                  </a:cubicBezTo>
                  <a:cubicBezTo>
                    <a:pt x="978" y="426"/>
                    <a:pt x="1279" y="326"/>
                    <a:pt x="1604" y="251"/>
                  </a:cubicBezTo>
                  <a:cubicBezTo>
                    <a:pt x="1702" y="231"/>
                    <a:pt x="1812" y="215"/>
                    <a:pt x="1920" y="215"/>
                  </a:cubicBezTo>
                  <a:cubicBezTo>
                    <a:pt x="2090" y="215"/>
                    <a:pt x="2259" y="254"/>
                    <a:pt x="2381" y="376"/>
                  </a:cubicBezTo>
                  <a:cubicBezTo>
                    <a:pt x="2833" y="752"/>
                    <a:pt x="2457" y="1429"/>
                    <a:pt x="2306" y="1855"/>
                  </a:cubicBezTo>
                  <a:cubicBezTo>
                    <a:pt x="2231" y="2105"/>
                    <a:pt x="2156" y="2381"/>
                    <a:pt x="2206" y="2632"/>
                  </a:cubicBezTo>
                  <a:cubicBezTo>
                    <a:pt x="2256" y="2882"/>
                    <a:pt x="2432" y="3083"/>
                    <a:pt x="2657" y="3183"/>
                  </a:cubicBezTo>
                  <a:cubicBezTo>
                    <a:pt x="2783" y="3235"/>
                    <a:pt x="2908" y="3256"/>
                    <a:pt x="3031" y="3256"/>
                  </a:cubicBezTo>
                  <a:cubicBezTo>
                    <a:pt x="3446" y="3256"/>
                    <a:pt x="3844" y="3012"/>
                    <a:pt x="4211" y="2857"/>
                  </a:cubicBezTo>
                  <a:cubicBezTo>
                    <a:pt x="4394" y="2784"/>
                    <a:pt x="4591" y="2737"/>
                    <a:pt x="4792" y="2737"/>
                  </a:cubicBezTo>
                  <a:cubicBezTo>
                    <a:pt x="4865" y="2737"/>
                    <a:pt x="4939" y="2744"/>
                    <a:pt x="5013" y="2757"/>
                  </a:cubicBezTo>
                  <a:cubicBezTo>
                    <a:pt x="5289" y="2807"/>
                    <a:pt x="5489" y="3008"/>
                    <a:pt x="5514" y="3283"/>
                  </a:cubicBezTo>
                  <a:cubicBezTo>
                    <a:pt x="5539" y="3609"/>
                    <a:pt x="5389" y="3885"/>
                    <a:pt x="5264" y="4160"/>
                  </a:cubicBezTo>
                  <a:cubicBezTo>
                    <a:pt x="5138" y="4436"/>
                    <a:pt x="5013" y="4712"/>
                    <a:pt x="5038" y="4988"/>
                  </a:cubicBezTo>
                  <a:cubicBezTo>
                    <a:pt x="5038" y="5489"/>
                    <a:pt x="5314" y="5915"/>
                    <a:pt x="5715" y="6216"/>
                  </a:cubicBezTo>
                  <a:cubicBezTo>
                    <a:pt x="5740" y="6165"/>
                    <a:pt x="5765" y="6140"/>
                    <a:pt x="5765" y="6090"/>
                  </a:cubicBezTo>
                  <a:cubicBezTo>
                    <a:pt x="5464" y="5840"/>
                    <a:pt x="5214" y="5489"/>
                    <a:pt x="5188" y="5113"/>
                  </a:cubicBezTo>
                  <a:cubicBezTo>
                    <a:pt x="5113" y="4511"/>
                    <a:pt x="5589" y="4060"/>
                    <a:pt x="5640" y="3484"/>
                  </a:cubicBezTo>
                  <a:cubicBezTo>
                    <a:pt x="5665" y="3233"/>
                    <a:pt x="5615" y="2957"/>
                    <a:pt x="5414" y="2807"/>
                  </a:cubicBezTo>
                  <a:cubicBezTo>
                    <a:pt x="5239" y="2657"/>
                    <a:pt x="5013" y="2581"/>
                    <a:pt x="4787" y="2581"/>
                  </a:cubicBezTo>
                  <a:cubicBezTo>
                    <a:pt x="4211" y="2607"/>
                    <a:pt x="3760" y="3033"/>
                    <a:pt x="3208" y="3083"/>
                  </a:cubicBezTo>
                  <a:cubicBezTo>
                    <a:pt x="3148" y="3095"/>
                    <a:pt x="3085" y="3101"/>
                    <a:pt x="3023" y="3101"/>
                  </a:cubicBezTo>
                  <a:cubicBezTo>
                    <a:pt x="2830" y="3101"/>
                    <a:pt x="2640" y="3040"/>
                    <a:pt x="2507" y="2907"/>
                  </a:cubicBezTo>
                  <a:cubicBezTo>
                    <a:pt x="2306" y="2707"/>
                    <a:pt x="2306" y="2406"/>
                    <a:pt x="2381" y="2155"/>
                  </a:cubicBezTo>
                  <a:cubicBezTo>
                    <a:pt x="2482" y="1679"/>
                    <a:pt x="2807" y="1228"/>
                    <a:pt x="2707" y="702"/>
                  </a:cubicBezTo>
                  <a:cubicBezTo>
                    <a:pt x="2682" y="451"/>
                    <a:pt x="2532" y="251"/>
                    <a:pt x="2331" y="150"/>
                  </a:cubicBezTo>
                  <a:cubicBezTo>
                    <a:pt x="2199" y="92"/>
                    <a:pt x="2050" y="67"/>
                    <a:pt x="1898" y="67"/>
                  </a:cubicBezTo>
                  <a:cubicBezTo>
                    <a:pt x="1791" y="67"/>
                    <a:pt x="1683" y="80"/>
                    <a:pt x="1579" y="100"/>
                  </a:cubicBezTo>
                  <a:cubicBezTo>
                    <a:pt x="1305" y="169"/>
                    <a:pt x="1031" y="279"/>
                    <a:pt x="738" y="279"/>
                  </a:cubicBezTo>
                  <a:cubicBezTo>
                    <a:pt x="710" y="279"/>
                    <a:pt x="681" y="278"/>
                    <a:pt x="652" y="276"/>
                  </a:cubicBezTo>
                  <a:cubicBezTo>
                    <a:pt x="427" y="276"/>
                    <a:pt x="201" y="150"/>
                    <a:pt x="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6184;p72">
              <a:extLst>
                <a:ext uri="{FF2B5EF4-FFF2-40B4-BE49-F238E27FC236}">
                  <a16:creationId xmlns:a16="http://schemas.microsoft.com/office/drawing/2014/main" id="{210E98E7-65CC-6B0B-5FC1-683172F50718}"/>
                </a:ext>
              </a:extLst>
            </p:cNvPr>
            <p:cNvSpPr/>
            <p:nvPr/>
          </p:nvSpPr>
          <p:spPr>
            <a:xfrm>
              <a:off x="6826289" y="3202197"/>
              <a:ext cx="305640" cy="324400"/>
            </a:xfrm>
            <a:custGeom>
              <a:avLst/>
              <a:gdLst/>
              <a:ahLst/>
              <a:cxnLst/>
              <a:rect l="l" t="t" r="r" b="b"/>
              <a:pathLst>
                <a:path w="5865" h="6225" extrusionOk="0">
                  <a:moveTo>
                    <a:pt x="1816" y="1"/>
                  </a:moveTo>
                  <a:cubicBezTo>
                    <a:pt x="1762" y="1"/>
                    <a:pt x="1708" y="4"/>
                    <a:pt x="1654" y="9"/>
                  </a:cubicBezTo>
                  <a:cubicBezTo>
                    <a:pt x="1353" y="34"/>
                    <a:pt x="1078" y="160"/>
                    <a:pt x="777" y="185"/>
                  </a:cubicBezTo>
                  <a:cubicBezTo>
                    <a:pt x="723" y="190"/>
                    <a:pt x="670" y="193"/>
                    <a:pt x="619" y="193"/>
                  </a:cubicBezTo>
                  <a:cubicBezTo>
                    <a:pt x="432" y="193"/>
                    <a:pt x="263" y="152"/>
                    <a:pt x="125" y="34"/>
                  </a:cubicBezTo>
                  <a:cubicBezTo>
                    <a:pt x="75" y="84"/>
                    <a:pt x="50" y="109"/>
                    <a:pt x="0" y="134"/>
                  </a:cubicBezTo>
                  <a:cubicBezTo>
                    <a:pt x="125" y="235"/>
                    <a:pt x="301" y="310"/>
                    <a:pt x="451" y="335"/>
                  </a:cubicBezTo>
                  <a:cubicBezTo>
                    <a:pt x="504" y="343"/>
                    <a:pt x="556" y="347"/>
                    <a:pt x="607" y="347"/>
                  </a:cubicBezTo>
                  <a:cubicBezTo>
                    <a:pt x="874" y="347"/>
                    <a:pt x="1126" y="252"/>
                    <a:pt x="1379" y="210"/>
                  </a:cubicBezTo>
                  <a:cubicBezTo>
                    <a:pt x="1533" y="168"/>
                    <a:pt x="1695" y="133"/>
                    <a:pt x="1852" y="133"/>
                  </a:cubicBezTo>
                  <a:cubicBezTo>
                    <a:pt x="1975" y="133"/>
                    <a:pt x="2095" y="155"/>
                    <a:pt x="2206" y="210"/>
                  </a:cubicBezTo>
                  <a:cubicBezTo>
                    <a:pt x="2732" y="510"/>
                    <a:pt x="2431" y="1212"/>
                    <a:pt x="2281" y="1638"/>
                  </a:cubicBezTo>
                  <a:cubicBezTo>
                    <a:pt x="2105" y="2089"/>
                    <a:pt x="1955" y="2691"/>
                    <a:pt x="2431" y="3017"/>
                  </a:cubicBezTo>
                  <a:cubicBezTo>
                    <a:pt x="2587" y="3129"/>
                    <a:pt x="2760" y="3173"/>
                    <a:pt x="2938" y="3173"/>
                  </a:cubicBezTo>
                  <a:cubicBezTo>
                    <a:pt x="3276" y="3173"/>
                    <a:pt x="3631" y="3014"/>
                    <a:pt x="3910" y="2866"/>
                  </a:cubicBezTo>
                  <a:cubicBezTo>
                    <a:pt x="4186" y="2766"/>
                    <a:pt x="4461" y="2641"/>
                    <a:pt x="4762" y="2641"/>
                  </a:cubicBezTo>
                  <a:cubicBezTo>
                    <a:pt x="4988" y="2666"/>
                    <a:pt x="5263" y="2766"/>
                    <a:pt x="5364" y="2992"/>
                  </a:cubicBezTo>
                  <a:cubicBezTo>
                    <a:pt x="5489" y="3267"/>
                    <a:pt x="5389" y="3593"/>
                    <a:pt x="5288" y="3869"/>
                  </a:cubicBezTo>
                  <a:cubicBezTo>
                    <a:pt x="5163" y="4145"/>
                    <a:pt x="4988" y="4395"/>
                    <a:pt x="4963" y="4696"/>
                  </a:cubicBezTo>
                  <a:cubicBezTo>
                    <a:pt x="4887" y="5222"/>
                    <a:pt x="5138" y="5724"/>
                    <a:pt x="5514" y="6049"/>
                  </a:cubicBezTo>
                  <a:cubicBezTo>
                    <a:pt x="5589" y="6125"/>
                    <a:pt x="5664" y="6175"/>
                    <a:pt x="5765" y="6225"/>
                  </a:cubicBezTo>
                  <a:cubicBezTo>
                    <a:pt x="5790" y="6200"/>
                    <a:pt x="5815" y="6150"/>
                    <a:pt x="5865" y="6125"/>
                  </a:cubicBezTo>
                  <a:cubicBezTo>
                    <a:pt x="5514" y="5924"/>
                    <a:pt x="5238" y="5598"/>
                    <a:pt x="5138" y="5197"/>
                  </a:cubicBezTo>
                  <a:cubicBezTo>
                    <a:pt x="5063" y="4921"/>
                    <a:pt x="5088" y="4646"/>
                    <a:pt x="5188" y="4395"/>
                  </a:cubicBezTo>
                  <a:cubicBezTo>
                    <a:pt x="5313" y="4119"/>
                    <a:pt x="5464" y="3869"/>
                    <a:pt x="5539" y="3568"/>
                  </a:cubicBezTo>
                  <a:cubicBezTo>
                    <a:pt x="5589" y="3317"/>
                    <a:pt x="5589" y="3042"/>
                    <a:pt x="5439" y="2841"/>
                  </a:cubicBezTo>
                  <a:cubicBezTo>
                    <a:pt x="5288" y="2641"/>
                    <a:pt x="5088" y="2541"/>
                    <a:pt x="4862" y="2515"/>
                  </a:cubicBezTo>
                  <a:cubicBezTo>
                    <a:pt x="4814" y="2509"/>
                    <a:pt x="4766" y="2506"/>
                    <a:pt x="4718" y="2506"/>
                  </a:cubicBezTo>
                  <a:cubicBezTo>
                    <a:pt x="4205" y="2506"/>
                    <a:pt x="3765" y="2854"/>
                    <a:pt x="3283" y="2992"/>
                  </a:cubicBezTo>
                  <a:cubicBezTo>
                    <a:pt x="3186" y="3011"/>
                    <a:pt x="3089" y="3023"/>
                    <a:pt x="2993" y="3023"/>
                  </a:cubicBezTo>
                  <a:cubicBezTo>
                    <a:pt x="2842" y="3023"/>
                    <a:pt x="2695" y="2993"/>
                    <a:pt x="2557" y="2916"/>
                  </a:cubicBezTo>
                  <a:cubicBezTo>
                    <a:pt x="2306" y="2791"/>
                    <a:pt x="2231" y="2515"/>
                    <a:pt x="2256" y="2265"/>
                  </a:cubicBezTo>
                  <a:cubicBezTo>
                    <a:pt x="2306" y="1739"/>
                    <a:pt x="2657" y="1287"/>
                    <a:pt x="2657" y="761"/>
                  </a:cubicBezTo>
                  <a:cubicBezTo>
                    <a:pt x="2632" y="536"/>
                    <a:pt x="2557" y="310"/>
                    <a:pt x="2356" y="160"/>
                  </a:cubicBezTo>
                  <a:cubicBezTo>
                    <a:pt x="2199" y="42"/>
                    <a:pt x="2010" y="1"/>
                    <a:pt x="18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6185;p72">
              <a:extLst>
                <a:ext uri="{FF2B5EF4-FFF2-40B4-BE49-F238E27FC236}">
                  <a16:creationId xmlns:a16="http://schemas.microsoft.com/office/drawing/2014/main" id="{5FB86460-B446-270A-123B-F747098DBAE0}"/>
                </a:ext>
              </a:extLst>
            </p:cNvPr>
            <p:cNvSpPr/>
            <p:nvPr/>
          </p:nvSpPr>
          <p:spPr>
            <a:xfrm>
              <a:off x="6912482" y="3168689"/>
              <a:ext cx="17041" cy="10162"/>
            </a:xfrm>
            <a:custGeom>
              <a:avLst/>
              <a:gdLst/>
              <a:ahLst/>
              <a:cxnLst/>
              <a:rect l="l" t="t" r="r" b="b"/>
              <a:pathLst>
                <a:path w="327" h="195" extrusionOk="0">
                  <a:moveTo>
                    <a:pt x="100" y="1"/>
                  </a:moveTo>
                  <a:cubicBezTo>
                    <a:pt x="75" y="1"/>
                    <a:pt x="50" y="1"/>
                    <a:pt x="25" y="26"/>
                  </a:cubicBezTo>
                  <a:cubicBezTo>
                    <a:pt x="25" y="26"/>
                    <a:pt x="0" y="51"/>
                    <a:pt x="0" y="51"/>
                  </a:cubicBezTo>
                  <a:cubicBezTo>
                    <a:pt x="0" y="76"/>
                    <a:pt x="0" y="101"/>
                    <a:pt x="0" y="126"/>
                  </a:cubicBezTo>
                  <a:cubicBezTo>
                    <a:pt x="25" y="126"/>
                    <a:pt x="25" y="151"/>
                    <a:pt x="50" y="151"/>
                  </a:cubicBezTo>
                  <a:cubicBezTo>
                    <a:pt x="126" y="151"/>
                    <a:pt x="176" y="176"/>
                    <a:pt x="226" y="176"/>
                  </a:cubicBezTo>
                  <a:cubicBezTo>
                    <a:pt x="238" y="189"/>
                    <a:pt x="251" y="195"/>
                    <a:pt x="263" y="195"/>
                  </a:cubicBezTo>
                  <a:cubicBezTo>
                    <a:pt x="276" y="195"/>
                    <a:pt x="288" y="189"/>
                    <a:pt x="301" y="176"/>
                  </a:cubicBezTo>
                  <a:cubicBezTo>
                    <a:pt x="301" y="176"/>
                    <a:pt x="326" y="151"/>
                    <a:pt x="326" y="126"/>
                  </a:cubicBezTo>
                  <a:cubicBezTo>
                    <a:pt x="326" y="126"/>
                    <a:pt x="326" y="101"/>
                    <a:pt x="326" y="76"/>
                  </a:cubicBezTo>
                  <a:cubicBezTo>
                    <a:pt x="301" y="76"/>
                    <a:pt x="301" y="51"/>
                    <a:pt x="276" y="51"/>
                  </a:cubicBezTo>
                  <a:cubicBezTo>
                    <a:pt x="226" y="26"/>
                    <a:pt x="151" y="26"/>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6186;p72">
              <a:extLst>
                <a:ext uri="{FF2B5EF4-FFF2-40B4-BE49-F238E27FC236}">
                  <a16:creationId xmlns:a16="http://schemas.microsoft.com/office/drawing/2014/main" id="{A021BE49-6C79-2EFB-D01C-7BFAD8F104FF}"/>
                </a:ext>
              </a:extLst>
            </p:cNvPr>
            <p:cNvSpPr/>
            <p:nvPr/>
          </p:nvSpPr>
          <p:spPr>
            <a:xfrm>
              <a:off x="6959486" y="3189586"/>
              <a:ext cx="15738" cy="20949"/>
            </a:xfrm>
            <a:custGeom>
              <a:avLst/>
              <a:gdLst/>
              <a:ahLst/>
              <a:cxnLst/>
              <a:rect l="l" t="t" r="r" b="b"/>
              <a:pathLst>
                <a:path w="302" h="402" extrusionOk="0">
                  <a:moveTo>
                    <a:pt x="51" y="1"/>
                  </a:moveTo>
                  <a:cubicBezTo>
                    <a:pt x="1" y="26"/>
                    <a:pt x="1" y="76"/>
                    <a:pt x="26" y="101"/>
                  </a:cubicBezTo>
                  <a:cubicBezTo>
                    <a:pt x="76" y="201"/>
                    <a:pt x="126" y="276"/>
                    <a:pt x="151" y="376"/>
                  </a:cubicBezTo>
                  <a:cubicBezTo>
                    <a:pt x="176" y="402"/>
                    <a:pt x="226" y="402"/>
                    <a:pt x="251" y="402"/>
                  </a:cubicBezTo>
                  <a:cubicBezTo>
                    <a:pt x="301" y="376"/>
                    <a:pt x="301" y="326"/>
                    <a:pt x="276" y="301"/>
                  </a:cubicBezTo>
                  <a:cubicBezTo>
                    <a:pt x="251" y="201"/>
                    <a:pt x="201" y="126"/>
                    <a:pt x="151" y="26"/>
                  </a:cubicBezTo>
                  <a:cubicBezTo>
                    <a:pt x="126" y="1"/>
                    <a:pt x="76" y="1"/>
                    <a:pt x="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6187;p72">
              <a:extLst>
                <a:ext uri="{FF2B5EF4-FFF2-40B4-BE49-F238E27FC236}">
                  <a16:creationId xmlns:a16="http://schemas.microsoft.com/office/drawing/2014/main" id="{8968BB73-0595-68A7-1CD5-9944B607FF4E}"/>
                </a:ext>
              </a:extLst>
            </p:cNvPr>
            <p:cNvSpPr/>
            <p:nvPr/>
          </p:nvSpPr>
          <p:spPr>
            <a:xfrm>
              <a:off x="6977777" y="3232682"/>
              <a:ext cx="14435" cy="30590"/>
            </a:xfrm>
            <a:custGeom>
              <a:avLst/>
              <a:gdLst/>
              <a:ahLst/>
              <a:cxnLst/>
              <a:rect l="l" t="t" r="r" b="b"/>
              <a:pathLst>
                <a:path w="277" h="587" extrusionOk="0">
                  <a:moveTo>
                    <a:pt x="226" y="1"/>
                  </a:moveTo>
                  <a:cubicBezTo>
                    <a:pt x="176" y="1"/>
                    <a:pt x="126" y="26"/>
                    <a:pt x="126" y="51"/>
                  </a:cubicBezTo>
                  <a:cubicBezTo>
                    <a:pt x="101" y="201"/>
                    <a:pt x="51" y="352"/>
                    <a:pt x="25" y="502"/>
                  </a:cubicBezTo>
                  <a:cubicBezTo>
                    <a:pt x="0" y="527"/>
                    <a:pt x="25" y="577"/>
                    <a:pt x="76" y="577"/>
                  </a:cubicBezTo>
                  <a:cubicBezTo>
                    <a:pt x="82" y="584"/>
                    <a:pt x="91" y="587"/>
                    <a:pt x="100" y="587"/>
                  </a:cubicBezTo>
                  <a:cubicBezTo>
                    <a:pt x="124" y="587"/>
                    <a:pt x="151" y="564"/>
                    <a:pt x="151" y="527"/>
                  </a:cubicBezTo>
                  <a:lnTo>
                    <a:pt x="276" y="101"/>
                  </a:ln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6188;p72">
              <a:extLst>
                <a:ext uri="{FF2B5EF4-FFF2-40B4-BE49-F238E27FC236}">
                  <a16:creationId xmlns:a16="http://schemas.microsoft.com/office/drawing/2014/main" id="{113D5E8A-6994-1365-0D48-BD0EED5FC7B1}"/>
                </a:ext>
              </a:extLst>
            </p:cNvPr>
            <p:cNvSpPr/>
            <p:nvPr/>
          </p:nvSpPr>
          <p:spPr>
            <a:xfrm>
              <a:off x="6969960" y="3285731"/>
              <a:ext cx="11777" cy="35801"/>
            </a:xfrm>
            <a:custGeom>
              <a:avLst/>
              <a:gdLst/>
              <a:ahLst/>
              <a:cxnLst/>
              <a:rect l="l" t="t" r="r" b="b"/>
              <a:pathLst>
                <a:path w="226" h="687" extrusionOk="0">
                  <a:moveTo>
                    <a:pt x="151" y="0"/>
                  </a:moveTo>
                  <a:cubicBezTo>
                    <a:pt x="127" y="0"/>
                    <a:pt x="100" y="24"/>
                    <a:pt x="100" y="60"/>
                  </a:cubicBezTo>
                  <a:cubicBezTo>
                    <a:pt x="50" y="236"/>
                    <a:pt x="25" y="411"/>
                    <a:pt x="0" y="587"/>
                  </a:cubicBezTo>
                  <a:cubicBezTo>
                    <a:pt x="0" y="637"/>
                    <a:pt x="25" y="687"/>
                    <a:pt x="50" y="687"/>
                  </a:cubicBezTo>
                  <a:cubicBezTo>
                    <a:pt x="100" y="687"/>
                    <a:pt x="150" y="687"/>
                    <a:pt x="150" y="637"/>
                  </a:cubicBezTo>
                  <a:cubicBezTo>
                    <a:pt x="175" y="461"/>
                    <a:pt x="201" y="286"/>
                    <a:pt x="226" y="85"/>
                  </a:cubicBezTo>
                  <a:cubicBezTo>
                    <a:pt x="226" y="60"/>
                    <a:pt x="226" y="10"/>
                    <a:pt x="175" y="10"/>
                  </a:cubicBezTo>
                  <a:cubicBezTo>
                    <a:pt x="169" y="3"/>
                    <a:pt x="160"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6189;p72">
              <a:extLst>
                <a:ext uri="{FF2B5EF4-FFF2-40B4-BE49-F238E27FC236}">
                  <a16:creationId xmlns:a16="http://schemas.microsoft.com/office/drawing/2014/main" id="{91F34BA3-1045-BE07-32E0-B11CC6397AD9}"/>
                </a:ext>
              </a:extLst>
            </p:cNvPr>
            <p:cNvSpPr/>
            <p:nvPr/>
          </p:nvSpPr>
          <p:spPr>
            <a:xfrm>
              <a:off x="6993463" y="3325440"/>
              <a:ext cx="23555" cy="9484"/>
            </a:xfrm>
            <a:custGeom>
              <a:avLst/>
              <a:gdLst/>
              <a:ahLst/>
              <a:cxnLst/>
              <a:rect l="l" t="t" r="r" b="b"/>
              <a:pathLst>
                <a:path w="452" h="182" extrusionOk="0">
                  <a:moveTo>
                    <a:pt x="326" y="0"/>
                  </a:moveTo>
                  <a:cubicBezTo>
                    <a:pt x="326" y="0"/>
                    <a:pt x="326" y="25"/>
                    <a:pt x="301" y="25"/>
                  </a:cubicBezTo>
                  <a:lnTo>
                    <a:pt x="100" y="25"/>
                  </a:lnTo>
                  <a:cubicBezTo>
                    <a:pt x="90" y="15"/>
                    <a:pt x="75" y="9"/>
                    <a:pt x="60" y="9"/>
                  </a:cubicBezTo>
                  <a:cubicBezTo>
                    <a:pt x="38" y="9"/>
                    <a:pt x="15" y="21"/>
                    <a:pt x="0" y="50"/>
                  </a:cubicBezTo>
                  <a:cubicBezTo>
                    <a:pt x="0" y="75"/>
                    <a:pt x="0" y="125"/>
                    <a:pt x="25" y="125"/>
                  </a:cubicBezTo>
                  <a:cubicBezTo>
                    <a:pt x="88" y="163"/>
                    <a:pt x="151" y="182"/>
                    <a:pt x="213" y="182"/>
                  </a:cubicBezTo>
                  <a:cubicBezTo>
                    <a:pt x="276" y="182"/>
                    <a:pt x="338" y="163"/>
                    <a:pt x="401" y="125"/>
                  </a:cubicBezTo>
                  <a:cubicBezTo>
                    <a:pt x="426" y="125"/>
                    <a:pt x="451" y="75"/>
                    <a:pt x="426" y="25"/>
                  </a:cubicBezTo>
                  <a:cubicBezTo>
                    <a:pt x="401" y="0"/>
                    <a:pt x="351" y="0"/>
                    <a:pt x="3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6190;p72">
              <a:extLst>
                <a:ext uri="{FF2B5EF4-FFF2-40B4-BE49-F238E27FC236}">
                  <a16:creationId xmlns:a16="http://schemas.microsoft.com/office/drawing/2014/main" id="{75EB986E-3EFD-4ABD-4F1D-A90594622FD8}"/>
                </a:ext>
              </a:extLst>
            </p:cNvPr>
            <p:cNvSpPr/>
            <p:nvPr/>
          </p:nvSpPr>
          <p:spPr>
            <a:xfrm>
              <a:off x="7045678" y="3313976"/>
              <a:ext cx="18344" cy="10214"/>
            </a:xfrm>
            <a:custGeom>
              <a:avLst/>
              <a:gdLst/>
              <a:ahLst/>
              <a:cxnLst/>
              <a:rect l="l" t="t" r="r" b="b"/>
              <a:pathLst>
                <a:path w="352" h="196" extrusionOk="0">
                  <a:moveTo>
                    <a:pt x="276" y="1"/>
                  </a:moveTo>
                  <a:cubicBezTo>
                    <a:pt x="270" y="1"/>
                    <a:pt x="264" y="7"/>
                    <a:pt x="251" y="20"/>
                  </a:cubicBezTo>
                  <a:cubicBezTo>
                    <a:pt x="176" y="20"/>
                    <a:pt x="126" y="20"/>
                    <a:pt x="76" y="45"/>
                  </a:cubicBezTo>
                  <a:cubicBezTo>
                    <a:pt x="51" y="45"/>
                    <a:pt x="26" y="70"/>
                    <a:pt x="26" y="70"/>
                  </a:cubicBezTo>
                  <a:cubicBezTo>
                    <a:pt x="26" y="95"/>
                    <a:pt x="1" y="120"/>
                    <a:pt x="26" y="120"/>
                  </a:cubicBezTo>
                  <a:cubicBezTo>
                    <a:pt x="26" y="145"/>
                    <a:pt x="26" y="170"/>
                    <a:pt x="51" y="170"/>
                  </a:cubicBezTo>
                  <a:cubicBezTo>
                    <a:pt x="76" y="195"/>
                    <a:pt x="76" y="195"/>
                    <a:pt x="101" y="195"/>
                  </a:cubicBezTo>
                  <a:lnTo>
                    <a:pt x="276" y="145"/>
                  </a:lnTo>
                  <a:cubicBezTo>
                    <a:pt x="301" y="145"/>
                    <a:pt x="326" y="120"/>
                    <a:pt x="326" y="120"/>
                  </a:cubicBezTo>
                  <a:cubicBezTo>
                    <a:pt x="326" y="95"/>
                    <a:pt x="352" y="70"/>
                    <a:pt x="326" y="70"/>
                  </a:cubicBezTo>
                  <a:cubicBezTo>
                    <a:pt x="326" y="45"/>
                    <a:pt x="326" y="20"/>
                    <a:pt x="301" y="20"/>
                  </a:cubicBezTo>
                  <a:cubicBezTo>
                    <a:pt x="289" y="7"/>
                    <a:pt x="283" y="1"/>
                    <a:pt x="2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6191;p72">
              <a:extLst>
                <a:ext uri="{FF2B5EF4-FFF2-40B4-BE49-F238E27FC236}">
                  <a16:creationId xmlns:a16="http://schemas.microsoft.com/office/drawing/2014/main" id="{FDC7D25E-0CB7-6E2C-6533-013D4CD75DD7}"/>
                </a:ext>
              </a:extLst>
            </p:cNvPr>
            <p:cNvSpPr/>
            <p:nvPr/>
          </p:nvSpPr>
          <p:spPr>
            <a:xfrm>
              <a:off x="7095340" y="3310067"/>
              <a:ext cx="22252" cy="19334"/>
            </a:xfrm>
            <a:custGeom>
              <a:avLst/>
              <a:gdLst/>
              <a:ahLst/>
              <a:cxnLst/>
              <a:rect l="l" t="t" r="r" b="b"/>
              <a:pathLst>
                <a:path w="427" h="371" extrusionOk="0">
                  <a:moveTo>
                    <a:pt x="85" y="1"/>
                  </a:moveTo>
                  <a:cubicBezTo>
                    <a:pt x="75" y="1"/>
                    <a:pt x="63" y="7"/>
                    <a:pt x="50" y="19"/>
                  </a:cubicBezTo>
                  <a:cubicBezTo>
                    <a:pt x="25" y="19"/>
                    <a:pt x="25" y="19"/>
                    <a:pt x="0" y="44"/>
                  </a:cubicBezTo>
                  <a:cubicBezTo>
                    <a:pt x="0" y="70"/>
                    <a:pt x="0" y="70"/>
                    <a:pt x="0" y="95"/>
                  </a:cubicBezTo>
                  <a:cubicBezTo>
                    <a:pt x="0" y="120"/>
                    <a:pt x="25" y="120"/>
                    <a:pt x="25" y="145"/>
                  </a:cubicBezTo>
                  <a:cubicBezTo>
                    <a:pt x="125" y="220"/>
                    <a:pt x="226" y="295"/>
                    <a:pt x="326" y="370"/>
                  </a:cubicBezTo>
                  <a:lnTo>
                    <a:pt x="376" y="370"/>
                  </a:lnTo>
                  <a:cubicBezTo>
                    <a:pt x="401" y="370"/>
                    <a:pt x="426" y="345"/>
                    <a:pt x="426" y="345"/>
                  </a:cubicBezTo>
                  <a:cubicBezTo>
                    <a:pt x="426" y="320"/>
                    <a:pt x="426" y="295"/>
                    <a:pt x="426" y="270"/>
                  </a:cubicBezTo>
                  <a:cubicBezTo>
                    <a:pt x="426" y="270"/>
                    <a:pt x="401" y="245"/>
                    <a:pt x="401" y="245"/>
                  </a:cubicBezTo>
                  <a:cubicBezTo>
                    <a:pt x="301" y="170"/>
                    <a:pt x="201" y="95"/>
                    <a:pt x="100" y="19"/>
                  </a:cubicBezTo>
                  <a:cubicBezTo>
                    <a:pt x="100" y="7"/>
                    <a:pt x="94" y="1"/>
                    <a:pt x="8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6192;p72">
              <a:extLst>
                <a:ext uri="{FF2B5EF4-FFF2-40B4-BE49-F238E27FC236}">
                  <a16:creationId xmlns:a16="http://schemas.microsoft.com/office/drawing/2014/main" id="{2EAFC75C-A7A2-E52A-69B6-D70AE6B9B411}"/>
                </a:ext>
              </a:extLst>
            </p:cNvPr>
            <p:cNvSpPr/>
            <p:nvPr/>
          </p:nvSpPr>
          <p:spPr>
            <a:xfrm>
              <a:off x="7133173" y="3341073"/>
              <a:ext cx="7921" cy="27515"/>
            </a:xfrm>
            <a:custGeom>
              <a:avLst/>
              <a:gdLst/>
              <a:ahLst/>
              <a:cxnLst/>
              <a:rect l="l" t="t" r="r" b="b"/>
              <a:pathLst>
                <a:path w="152" h="528" extrusionOk="0">
                  <a:moveTo>
                    <a:pt x="76" y="1"/>
                  </a:moveTo>
                  <a:cubicBezTo>
                    <a:pt x="26" y="1"/>
                    <a:pt x="1" y="26"/>
                    <a:pt x="1" y="51"/>
                  </a:cubicBezTo>
                  <a:lnTo>
                    <a:pt x="1" y="452"/>
                  </a:lnTo>
                  <a:cubicBezTo>
                    <a:pt x="1" y="502"/>
                    <a:pt x="26" y="527"/>
                    <a:pt x="76" y="527"/>
                  </a:cubicBezTo>
                  <a:cubicBezTo>
                    <a:pt x="101" y="527"/>
                    <a:pt x="151" y="502"/>
                    <a:pt x="151" y="452"/>
                  </a:cubicBezTo>
                  <a:lnTo>
                    <a:pt x="151" y="51"/>
                  </a:ln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6193;p72">
              <a:extLst>
                <a:ext uri="{FF2B5EF4-FFF2-40B4-BE49-F238E27FC236}">
                  <a16:creationId xmlns:a16="http://schemas.microsoft.com/office/drawing/2014/main" id="{2BF35756-E901-0E53-C2B9-87F06342ECEE}"/>
                </a:ext>
              </a:extLst>
            </p:cNvPr>
            <p:cNvSpPr/>
            <p:nvPr/>
          </p:nvSpPr>
          <p:spPr>
            <a:xfrm>
              <a:off x="7137134" y="3395426"/>
              <a:ext cx="11777" cy="26682"/>
            </a:xfrm>
            <a:custGeom>
              <a:avLst/>
              <a:gdLst/>
              <a:ahLst/>
              <a:cxnLst/>
              <a:rect l="l" t="t" r="r" b="b"/>
              <a:pathLst>
                <a:path w="226" h="512" extrusionOk="0">
                  <a:moveTo>
                    <a:pt x="126" y="1"/>
                  </a:moveTo>
                  <a:cubicBezTo>
                    <a:pt x="102" y="1"/>
                    <a:pt x="75" y="24"/>
                    <a:pt x="75" y="61"/>
                  </a:cubicBezTo>
                  <a:cubicBezTo>
                    <a:pt x="50" y="161"/>
                    <a:pt x="25" y="286"/>
                    <a:pt x="0" y="411"/>
                  </a:cubicBezTo>
                  <a:cubicBezTo>
                    <a:pt x="0" y="437"/>
                    <a:pt x="0" y="487"/>
                    <a:pt x="50" y="512"/>
                  </a:cubicBezTo>
                  <a:cubicBezTo>
                    <a:pt x="75" y="512"/>
                    <a:pt x="125" y="487"/>
                    <a:pt x="125" y="437"/>
                  </a:cubicBezTo>
                  <a:cubicBezTo>
                    <a:pt x="150" y="336"/>
                    <a:pt x="175" y="211"/>
                    <a:pt x="201" y="86"/>
                  </a:cubicBezTo>
                  <a:cubicBezTo>
                    <a:pt x="226" y="61"/>
                    <a:pt x="201" y="10"/>
                    <a:pt x="150" y="10"/>
                  </a:cubicBezTo>
                  <a:cubicBezTo>
                    <a:pt x="144" y="4"/>
                    <a:pt x="135"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6194;p72">
              <a:extLst>
                <a:ext uri="{FF2B5EF4-FFF2-40B4-BE49-F238E27FC236}">
                  <a16:creationId xmlns:a16="http://schemas.microsoft.com/office/drawing/2014/main" id="{5B864450-A0A1-3B62-3E16-2729750E19B6}"/>
                </a:ext>
              </a:extLst>
            </p:cNvPr>
            <p:cNvSpPr/>
            <p:nvPr/>
          </p:nvSpPr>
          <p:spPr>
            <a:xfrm>
              <a:off x="7129265" y="3441648"/>
              <a:ext cx="9224" cy="31424"/>
            </a:xfrm>
            <a:custGeom>
              <a:avLst/>
              <a:gdLst/>
              <a:ahLst/>
              <a:cxnLst/>
              <a:rect l="l" t="t" r="r" b="b"/>
              <a:pathLst>
                <a:path w="177" h="603" extrusionOk="0">
                  <a:moveTo>
                    <a:pt x="101" y="1"/>
                  </a:moveTo>
                  <a:cubicBezTo>
                    <a:pt x="51" y="26"/>
                    <a:pt x="26" y="51"/>
                    <a:pt x="26" y="76"/>
                  </a:cubicBezTo>
                  <a:cubicBezTo>
                    <a:pt x="26" y="226"/>
                    <a:pt x="1" y="377"/>
                    <a:pt x="1" y="527"/>
                  </a:cubicBezTo>
                  <a:cubicBezTo>
                    <a:pt x="1" y="552"/>
                    <a:pt x="26" y="602"/>
                    <a:pt x="76" y="602"/>
                  </a:cubicBezTo>
                  <a:cubicBezTo>
                    <a:pt x="101" y="577"/>
                    <a:pt x="126" y="552"/>
                    <a:pt x="126" y="527"/>
                  </a:cubicBezTo>
                  <a:cubicBezTo>
                    <a:pt x="151" y="377"/>
                    <a:pt x="151" y="226"/>
                    <a:pt x="176" y="76"/>
                  </a:cubicBezTo>
                  <a:cubicBezTo>
                    <a:pt x="176" y="51"/>
                    <a:pt x="12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6195;p72">
              <a:extLst>
                <a:ext uri="{FF2B5EF4-FFF2-40B4-BE49-F238E27FC236}">
                  <a16:creationId xmlns:a16="http://schemas.microsoft.com/office/drawing/2014/main" id="{80C3D874-44A1-E849-F528-8341E18756A6}"/>
                </a:ext>
              </a:extLst>
            </p:cNvPr>
            <p:cNvSpPr/>
            <p:nvPr/>
          </p:nvSpPr>
          <p:spPr>
            <a:xfrm>
              <a:off x="6958183" y="3095577"/>
              <a:ext cx="23555" cy="10475"/>
            </a:xfrm>
            <a:custGeom>
              <a:avLst/>
              <a:gdLst/>
              <a:ahLst/>
              <a:cxnLst/>
              <a:rect l="l" t="t" r="r" b="b"/>
              <a:pathLst>
                <a:path w="452" h="201" extrusionOk="0">
                  <a:moveTo>
                    <a:pt x="76" y="0"/>
                  </a:moveTo>
                  <a:cubicBezTo>
                    <a:pt x="26" y="0"/>
                    <a:pt x="0" y="50"/>
                    <a:pt x="0" y="75"/>
                  </a:cubicBezTo>
                  <a:cubicBezTo>
                    <a:pt x="0" y="125"/>
                    <a:pt x="26" y="150"/>
                    <a:pt x="76" y="150"/>
                  </a:cubicBezTo>
                  <a:lnTo>
                    <a:pt x="401" y="201"/>
                  </a:lnTo>
                  <a:cubicBezTo>
                    <a:pt x="427" y="201"/>
                    <a:pt x="452" y="150"/>
                    <a:pt x="452" y="125"/>
                  </a:cubicBezTo>
                  <a:cubicBezTo>
                    <a:pt x="452" y="75"/>
                    <a:pt x="427" y="50"/>
                    <a:pt x="401" y="50"/>
                  </a:cubicBezTo>
                  <a:lnTo>
                    <a:pt x="76"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6196;p72">
              <a:extLst>
                <a:ext uri="{FF2B5EF4-FFF2-40B4-BE49-F238E27FC236}">
                  <a16:creationId xmlns:a16="http://schemas.microsoft.com/office/drawing/2014/main" id="{9A1C95EF-970A-87DA-2743-FC70BCD72D3E}"/>
                </a:ext>
              </a:extLst>
            </p:cNvPr>
            <p:cNvSpPr/>
            <p:nvPr/>
          </p:nvSpPr>
          <p:spPr>
            <a:xfrm>
              <a:off x="7006491" y="3088021"/>
              <a:ext cx="17041" cy="10214"/>
            </a:xfrm>
            <a:custGeom>
              <a:avLst/>
              <a:gdLst/>
              <a:ahLst/>
              <a:cxnLst/>
              <a:rect l="l" t="t" r="r" b="b"/>
              <a:pathLst>
                <a:path w="327" h="196" extrusionOk="0">
                  <a:moveTo>
                    <a:pt x="267" y="1"/>
                  </a:moveTo>
                  <a:cubicBezTo>
                    <a:pt x="258" y="1"/>
                    <a:pt x="251" y="7"/>
                    <a:pt x="251" y="20"/>
                  </a:cubicBezTo>
                  <a:cubicBezTo>
                    <a:pt x="176" y="20"/>
                    <a:pt x="126" y="20"/>
                    <a:pt x="51" y="45"/>
                  </a:cubicBezTo>
                  <a:cubicBezTo>
                    <a:pt x="51" y="45"/>
                    <a:pt x="26" y="70"/>
                    <a:pt x="26" y="70"/>
                  </a:cubicBezTo>
                  <a:cubicBezTo>
                    <a:pt x="1" y="95"/>
                    <a:pt x="1" y="120"/>
                    <a:pt x="1" y="145"/>
                  </a:cubicBezTo>
                  <a:cubicBezTo>
                    <a:pt x="26" y="145"/>
                    <a:pt x="26" y="170"/>
                    <a:pt x="51" y="170"/>
                  </a:cubicBezTo>
                  <a:cubicBezTo>
                    <a:pt x="51" y="195"/>
                    <a:pt x="76" y="195"/>
                    <a:pt x="101" y="195"/>
                  </a:cubicBezTo>
                  <a:cubicBezTo>
                    <a:pt x="151" y="170"/>
                    <a:pt x="226" y="170"/>
                    <a:pt x="276" y="145"/>
                  </a:cubicBezTo>
                  <a:cubicBezTo>
                    <a:pt x="302" y="145"/>
                    <a:pt x="302" y="120"/>
                    <a:pt x="327" y="120"/>
                  </a:cubicBezTo>
                  <a:cubicBezTo>
                    <a:pt x="327" y="95"/>
                    <a:pt x="327" y="70"/>
                    <a:pt x="327" y="70"/>
                  </a:cubicBezTo>
                  <a:cubicBezTo>
                    <a:pt x="327" y="45"/>
                    <a:pt x="302" y="20"/>
                    <a:pt x="302" y="20"/>
                  </a:cubicBezTo>
                  <a:cubicBezTo>
                    <a:pt x="289" y="7"/>
                    <a:pt x="276" y="1"/>
                    <a:pt x="26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6197;p72">
              <a:extLst>
                <a:ext uri="{FF2B5EF4-FFF2-40B4-BE49-F238E27FC236}">
                  <a16:creationId xmlns:a16="http://schemas.microsoft.com/office/drawing/2014/main" id="{A57EFDA8-0D13-060E-7CFB-830244D393D0}"/>
                </a:ext>
              </a:extLst>
            </p:cNvPr>
            <p:cNvSpPr/>
            <p:nvPr/>
          </p:nvSpPr>
          <p:spPr>
            <a:xfrm>
              <a:off x="7040467" y="3097193"/>
              <a:ext cx="13132" cy="21106"/>
            </a:xfrm>
            <a:custGeom>
              <a:avLst/>
              <a:gdLst/>
              <a:ahLst/>
              <a:cxnLst/>
              <a:rect l="l" t="t" r="r" b="b"/>
              <a:pathLst>
                <a:path w="252" h="405" extrusionOk="0">
                  <a:moveTo>
                    <a:pt x="76" y="0"/>
                  </a:moveTo>
                  <a:cubicBezTo>
                    <a:pt x="57" y="0"/>
                    <a:pt x="38" y="7"/>
                    <a:pt x="25" y="19"/>
                  </a:cubicBezTo>
                  <a:cubicBezTo>
                    <a:pt x="0" y="44"/>
                    <a:pt x="0" y="94"/>
                    <a:pt x="25" y="119"/>
                  </a:cubicBezTo>
                  <a:cubicBezTo>
                    <a:pt x="25" y="144"/>
                    <a:pt x="25" y="144"/>
                    <a:pt x="51" y="144"/>
                  </a:cubicBezTo>
                  <a:cubicBezTo>
                    <a:pt x="51" y="170"/>
                    <a:pt x="51" y="170"/>
                    <a:pt x="76" y="170"/>
                  </a:cubicBezTo>
                  <a:cubicBezTo>
                    <a:pt x="76" y="195"/>
                    <a:pt x="76" y="195"/>
                    <a:pt x="76" y="195"/>
                  </a:cubicBezTo>
                  <a:cubicBezTo>
                    <a:pt x="76" y="220"/>
                    <a:pt x="76" y="220"/>
                    <a:pt x="76" y="245"/>
                  </a:cubicBezTo>
                  <a:cubicBezTo>
                    <a:pt x="76" y="245"/>
                    <a:pt x="76" y="270"/>
                    <a:pt x="76" y="295"/>
                  </a:cubicBezTo>
                  <a:cubicBezTo>
                    <a:pt x="76" y="295"/>
                    <a:pt x="76" y="295"/>
                    <a:pt x="76" y="320"/>
                  </a:cubicBezTo>
                  <a:cubicBezTo>
                    <a:pt x="76" y="345"/>
                    <a:pt x="101" y="395"/>
                    <a:pt x="126" y="395"/>
                  </a:cubicBezTo>
                  <a:cubicBezTo>
                    <a:pt x="139" y="402"/>
                    <a:pt x="151" y="405"/>
                    <a:pt x="161" y="405"/>
                  </a:cubicBezTo>
                  <a:cubicBezTo>
                    <a:pt x="189" y="405"/>
                    <a:pt x="208" y="382"/>
                    <a:pt x="226" y="345"/>
                  </a:cubicBezTo>
                  <a:cubicBezTo>
                    <a:pt x="251" y="245"/>
                    <a:pt x="226" y="94"/>
                    <a:pt x="126" y="19"/>
                  </a:cubicBezTo>
                  <a:cubicBezTo>
                    <a:pt x="113" y="7"/>
                    <a:pt x="94"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6198;p72">
              <a:extLst>
                <a:ext uri="{FF2B5EF4-FFF2-40B4-BE49-F238E27FC236}">
                  <a16:creationId xmlns:a16="http://schemas.microsoft.com/office/drawing/2014/main" id="{8BA3BA09-5A8E-6FB9-F206-3B6CE540385C}"/>
                </a:ext>
              </a:extLst>
            </p:cNvPr>
            <p:cNvSpPr/>
            <p:nvPr/>
          </p:nvSpPr>
          <p:spPr>
            <a:xfrm>
              <a:off x="7027387" y="3141279"/>
              <a:ext cx="9224" cy="31372"/>
            </a:xfrm>
            <a:custGeom>
              <a:avLst/>
              <a:gdLst/>
              <a:ahLst/>
              <a:cxnLst/>
              <a:rect l="l" t="t" r="r" b="b"/>
              <a:pathLst>
                <a:path w="177" h="602" extrusionOk="0">
                  <a:moveTo>
                    <a:pt x="101" y="0"/>
                  </a:moveTo>
                  <a:cubicBezTo>
                    <a:pt x="51" y="0"/>
                    <a:pt x="26" y="25"/>
                    <a:pt x="26" y="75"/>
                  </a:cubicBezTo>
                  <a:cubicBezTo>
                    <a:pt x="26" y="226"/>
                    <a:pt x="1" y="376"/>
                    <a:pt x="1" y="527"/>
                  </a:cubicBezTo>
                  <a:cubicBezTo>
                    <a:pt x="1" y="577"/>
                    <a:pt x="26" y="602"/>
                    <a:pt x="76" y="602"/>
                  </a:cubicBezTo>
                  <a:cubicBezTo>
                    <a:pt x="101" y="602"/>
                    <a:pt x="126" y="577"/>
                    <a:pt x="151" y="527"/>
                  </a:cubicBezTo>
                  <a:cubicBezTo>
                    <a:pt x="151" y="376"/>
                    <a:pt x="151" y="226"/>
                    <a:pt x="176" y="75"/>
                  </a:cubicBezTo>
                  <a:cubicBezTo>
                    <a:pt x="176" y="25"/>
                    <a:pt x="15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6199;p72">
              <a:extLst>
                <a:ext uri="{FF2B5EF4-FFF2-40B4-BE49-F238E27FC236}">
                  <a16:creationId xmlns:a16="http://schemas.microsoft.com/office/drawing/2014/main" id="{93342DE2-CBF9-65FB-8E2D-9FCE11765FB4}"/>
                </a:ext>
              </a:extLst>
            </p:cNvPr>
            <p:cNvSpPr/>
            <p:nvPr/>
          </p:nvSpPr>
          <p:spPr>
            <a:xfrm>
              <a:off x="7035256" y="3197403"/>
              <a:ext cx="14383" cy="28506"/>
            </a:xfrm>
            <a:custGeom>
              <a:avLst/>
              <a:gdLst/>
              <a:ahLst/>
              <a:cxnLst/>
              <a:rect l="l" t="t" r="r" b="b"/>
              <a:pathLst>
                <a:path w="276" h="547" extrusionOk="0">
                  <a:moveTo>
                    <a:pt x="125" y="1"/>
                  </a:moveTo>
                  <a:cubicBezTo>
                    <a:pt x="100" y="1"/>
                    <a:pt x="50" y="26"/>
                    <a:pt x="50" y="51"/>
                  </a:cubicBezTo>
                  <a:cubicBezTo>
                    <a:pt x="0" y="226"/>
                    <a:pt x="50" y="402"/>
                    <a:pt x="151" y="527"/>
                  </a:cubicBezTo>
                  <a:cubicBezTo>
                    <a:pt x="163" y="540"/>
                    <a:pt x="182" y="546"/>
                    <a:pt x="201" y="546"/>
                  </a:cubicBezTo>
                  <a:cubicBezTo>
                    <a:pt x="219" y="546"/>
                    <a:pt x="238" y="540"/>
                    <a:pt x="251" y="527"/>
                  </a:cubicBezTo>
                  <a:cubicBezTo>
                    <a:pt x="276" y="502"/>
                    <a:pt x="276" y="452"/>
                    <a:pt x="251" y="427"/>
                  </a:cubicBezTo>
                  <a:cubicBezTo>
                    <a:pt x="251" y="427"/>
                    <a:pt x="251" y="402"/>
                    <a:pt x="251" y="402"/>
                  </a:cubicBezTo>
                  <a:lnTo>
                    <a:pt x="226" y="402"/>
                  </a:lnTo>
                  <a:cubicBezTo>
                    <a:pt x="226" y="377"/>
                    <a:pt x="226" y="377"/>
                    <a:pt x="201" y="352"/>
                  </a:cubicBezTo>
                  <a:cubicBezTo>
                    <a:pt x="201" y="352"/>
                    <a:pt x="201" y="327"/>
                    <a:pt x="201" y="327"/>
                  </a:cubicBezTo>
                  <a:cubicBezTo>
                    <a:pt x="176" y="302"/>
                    <a:pt x="176" y="277"/>
                    <a:pt x="176" y="277"/>
                  </a:cubicBezTo>
                  <a:cubicBezTo>
                    <a:pt x="176" y="252"/>
                    <a:pt x="176" y="252"/>
                    <a:pt x="176" y="252"/>
                  </a:cubicBezTo>
                  <a:lnTo>
                    <a:pt x="176" y="226"/>
                  </a:lnTo>
                  <a:cubicBezTo>
                    <a:pt x="176" y="226"/>
                    <a:pt x="176" y="201"/>
                    <a:pt x="176" y="176"/>
                  </a:cubicBezTo>
                  <a:cubicBezTo>
                    <a:pt x="176" y="176"/>
                    <a:pt x="176" y="176"/>
                    <a:pt x="176" y="151"/>
                  </a:cubicBezTo>
                  <a:cubicBezTo>
                    <a:pt x="176" y="126"/>
                    <a:pt x="176" y="101"/>
                    <a:pt x="176" y="101"/>
                  </a:cubicBezTo>
                  <a:cubicBezTo>
                    <a:pt x="201" y="51"/>
                    <a:pt x="176"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6200;p72">
              <a:extLst>
                <a:ext uri="{FF2B5EF4-FFF2-40B4-BE49-F238E27FC236}">
                  <a16:creationId xmlns:a16="http://schemas.microsoft.com/office/drawing/2014/main" id="{A0CAC4D8-E0C2-CE20-195D-023EC1A4466B}"/>
                </a:ext>
              </a:extLst>
            </p:cNvPr>
            <p:cNvSpPr/>
            <p:nvPr/>
          </p:nvSpPr>
          <p:spPr>
            <a:xfrm>
              <a:off x="7069181" y="3237581"/>
              <a:ext cx="24858" cy="9537"/>
            </a:xfrm>
            <a:custGeom>
              <a:avLst/>
              <a:gdLst/>
              <a:ahLst/>
              <a:cxnLst/>
              <a:rect l="l" t="t" r="r" b="b"/>
              <a:pathLst>
                <a:path w="477" h="183" extrusionOk="0">
                  <a:moveTo>
                    <a:pt x="50" y="0"/>
                  </a:moveTo>
                  <a:cubicBezTo>
                    <a:pt x="17" y="0"/>
                    <a:pt x="1" y="37"/>
                    <a:pt x="1" y="57"/>
                  </a:cubicBezTo>
                  <a:cubicBezTo>
                    <a:pt x="1" y="107"/>
                    <a:pt x="26" y="132"/>
                    <a:pt x="76" y="132"/>
                  </a:cubicBezTo>
                  <a:lnTo>
                    <a:pt x="402" y="182"/>
                  </a:lnTo>
                  <a:cubicBezTo>
                    <a:pt x="427" y="182"/>
                    <a:pt x="477" y="132"/>
                    <a:pt x="477" y="107"/>
                  </a:cubicBezTo>
                  <a:cubicBezTo>
                    <a:pt x="452" y="57"/>
                    <a:pt x="427" y="32"/>
                    <a:pt x="402" y="32"/>
                  </a:cubicBezTo>
                  <a:cubicBezTo>
                    <a:pt x="276" y="7"/>
                    <a:pt x="176" y="7"/>
                    <a:pt x="76" y="7"/>
                  </a:cubicBezTo>
                  <a:cubicBezTo>
                    <a:pt x="66" y="2"/>
                    <a:pt x="58" y="0"/>
                    <a:pt x="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6201;p72">
              <a:extLst>
                <a:ext uri="{FF2B5EF4-FFF2-40B4-BE49-F238E27FC236}">
                  <a16:creationId xmlns:a16="http://schemas.microsoft.com/office/drawing/2014/main" id="{98EB3C24-4A62-3F13-5C09-B53F792D9E11}"/>
                </a:ext>
              </a:extLst>
            </p:cNvPr>
            <p:cNvSpPr/>
            <p:nvPr/>
          </p:nvSpPr>
          <p:spPr>
            <a:xfrm>
              <a:off x="7120145" y="3227471"/>
              <a:ext cx="14383" cy="11777"/>
            </a:xfrm>
            <a:custGeom>
              <a:avLst/>
              <a:gdLst/>
              <a:ahLst/>
              <a:cxnLst/>
              <a:rect l="l" t="t" r="r" b="b"/>
              <a:pathLst>
                <a:path w="276" h="226" extrusionOk="0">
                  <a:moveTo>
                    <a:pt x="176" y="0"/>
                  </a:moveTo>
                  <a:cubicBezTo>
                    <a:pt x="126" y="25"/>
                    <a:pt x="75" y="51"/>
                    <a:pt x="25" y="76"/>
                  </a:cubicBezTo>
                  <a:cubicBezTo>
                    <a:pt x="25" y="101"/>
                    <a:pt x="0" y="101"/>
                    <a:pt x="0" y="126"/>
                  </a:cubicBezTo>
                  <a:cubicBezTo>
                    <a:pt x="0" y="151"/>
                    <a:pt x="0" y="176"/>
                    <a:pt x="0" y="176"/>
                  </a:cubicBezTo>
                  <a:cubicBezTo>
                    <a:pt x="25" y="201"/>
                    <a:pt x="25" y="201"/>
                    <a:pt x="50" y="226"/>
                  </a:cubicBezTo>
                  <a:cubicBezTo>
                    <a:pt x="75" y="226"/>
                    <a:pt x="75" y="226"/>
                    <a:pt x="100" y="201"/>
                  </a:cubicBezTo>
                  <a:cubicBezTo>
                    <a:pt x="151" y="176"/>
                    <a:pt x="201" y="151"/>
                    <a:pt x="251" y="126"/>
                  </a:cubicBezTo>
                  <a:cubicBezTo>
                    <a:pt x="251" y="126"/>
                    <a:pt x="276" y="101"/>
                    <a:pt x="276" y="101"/>
                  </a:cubicBezTo>
                  <a:cubicBezTo>
                    <a:pt x="276" y="76"/>
                    <a:pt x="276" y="51"/>
                    <a:pt x="276" y="25"/>
                  </a:cubicBezTo>
                  <a:cubicBezTo>
                    <a:pt x="251" y="25"/>
                    <a:pt x="251"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6202;p72">
              <a:extLst>
                <a:ext uri="{FF2B5EF4-FFF2-40B4-BE49-F238E27FC236}">
                  <a16:creationId xmlns:a16="http://schemas.microsoft.com/office/drawing/2014/main" id="{2FBF03A9-E11F-5AE6-E797-FFEDA8EE79C8}"/>
                </a:ext>
              </a:extLst>
            </p:cNvPr>
            <p:cNvSpPr/>
            <p:nvPr/>
          </p:nvSpPr>
          <p:spPr>
            <a:xfrm>
              <a:off x="7160636" y="3219133"/>
              <a:ext cx="19646" cy="11517"/>
            </a:xfrm>
            <a:custGeom>
              <a:avLst/>
              <a:gdLst/>
              <a:ahLst/>
              <a:cxnLst/>
              <a:rect l="l" t="t" r="r" b="b"/>
              <a:pathLst>
                <a:path w="377" h="221" extrusionOk="0">
                  <a:moveTo>
                    <a:pt x="311" y="0"/>
                  </a:moveTo>
                  <a:cubicBezTo>
                    <a:pt x="301" y="0"/>
                    <a:pt x="289" y="3"/>
                    <a:pt x="276" y="10"/>
                  </a:cubicBezTo>
                  <a:cubicBezTo>
                    <a:pt x="201" y="35"/>
                    <a:pt x="125" y="60"/>
                    <a:pt x="50" y="85"/>
                  </a:cubicBezTo>
                  <a:cubicBezTo>
                    <a:pt x="25" y="85"/>
                    <a:pt x="0" y="135"/>
                    <a:pt x="0" y="160"/>
                  </a:cubicBezTo>
                  <a:cubicBezTo>
                    <a:pt x="19" y="197"/>
                    <a:pt x="37" y="220"/>
                    <a:pt x="65" y="220"/>
                  </a:cubicBezTo>
                  <a:cubicBezTo>
                    <a:pt x="75" y="220"/>
                    <a:pt x="87" y="217"/>
                    <a:pt x="100" y="211"/>
                  </a:cubicBezTo>
                  <a:cubicBezTo>
                    <a:pt x="176" y="185"/>
                    <a:pt x="251" y="160"/>
                    <a:pt x="326" y="135"/>
                  </a:cubicBezTo>
                  <a:cubicBezTo>
                    <a:pt x="351" y="135"/>
                    <a:pt x="376" y="85"/>
                    <a:pt x="376" y="60"/>
                  </a:cubicBezTo>
                  <a:cubicBezTo>
                    <a:pt x="358" y="23"/>
                    <a:pt x="339" y="0"/>
                    <a:pt x="31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6203;p72">
              <a:extLst>
                <a:ext uri="{FF2B5EF4-FFF2-40B4-BE49-F238E27FC236}">
                  <a16:creationId xmlns:a16="http://schemas.microsoft.com/office/drawing/2014/main" id="{1A0DAFFB-5ED2-68C6-A951-8FDF5218A4BF}"/>
                </a:ext>
              </a:extLst>
            </p:cNvPr>
            <p:cNvSpPr/>
            <p:nvPr/>
          </p:nvSpPr>
          <p:spPr>
            <a:xfrm>
              <a:off x="7190652" y="3236590"/>
              <a:ext cx="10527" cy="32727"/>
            </a:xfrm>
            <a:custGeom>
              <a:avLst/>
              <a:gdLst/>
              <a:ahLst/>
              <a:cxnLst/>
              <a:rect l="l" t="t" r="r" b="b"/>
              <a:pathLst>
                <a:path w="202" h="628" extrusionOk="0">
                  <a:moveTo>
                    <a:pt x="76" y="1"/>
                  </a:moveTo>
                  <a:cubicBezTo>
                    <a:pt x="26" y="26"/>
                    <a:pt x="1" y="51"/>
                    <a:pt x="26" y="101"/>
                  </a:cubicBezTo>
                  <a:cubicBezTo>
                    <a:pt x="51" y="251"/>
                    <a:pt x="51" y="377"/>
                    <a:pt x="26" y="527"/>
                  </a:cubicBezTo>
                  <a:cubicBezTo>
                    <a:pt x="1" y="577"/>
                    <a:pt x="26" y="602"/>
                    <a:pt x="76" y="627"/>
                  </a:cubicBezTo>
                  <a:cubicBezTo>
                    <a:pt x="101" y="627"/>
                    <a:pt x="151" y="602"/>
                    <a:pt x="151" y="577"/>
                  </a:cubicBezTo>
                  <a:cubicBezTo>
                    <a:pt x="201" y="402"/>
                    <a:pt x="201" y="226"/>
                    <a:pt x="151" y="51"/>
                  </a:cubicBez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6204;p72">
              <a:extLst>
                <a:ext uri="{FF2B5EF4-FFF2-40B4-BE49-F238E27FC236}">
                  <a16:creationId xmlns:a16="http://schemas.microsoft.com/office/drawing/2014/main" id="{75EAA3B2-844C-4952-CCAA-C886D044294A}"/>
                </a:ext>
              </a:extLst>
            </p:cNvPr>
            <p:cNvSpPr/>
            <p:nvPr/>
          </p:nvSpPr>
          <p:spPr>
            <a:xfrm>
              <a:off x="7174967" y="3291464"/>
              <a:ext cx="13132" cy="31893"/>
            </a:xfrm>
            <a:custGeom>
              <a:avLst/>
              <a:gdLst/>
              <a:ahLst/>
              <a:cxnLst/>
              <a:rect l="l" t="t" r="r" b="b"/>
              <a:pathLst>
                <a:path w="252" h="612" extrusionOk="0">
                  <a:moveTo>
                    <a:pt x="201" y="0"/>
                  </a:moveTo>
                  <a:cubicBezTo>
                    <a:pt x="176" y="0"/>
                    <a:pt x="126" y="0"/>
                    <a:pt x="101" y="26"/>
                  </a:cubicBezTo>
                  <a:cubicBezTo>
                    <a:pt x="26" y="201"/>
                    <a:pt x="1" y="376"/>
                    <a:pt x="26" y="552"/>
                  </a:cubicBezTo>
                  <a:cubicBezTo>
                    <a:pt x="44" y="589"/>
                    <a:pt x="63" y="612"/>
                    <a:pt x="91" y="612"/>
                  </a:cubicBezTo>
                  <a:cubicBezTo>
                    <a:pt x="101" y="612"/>
                    <a:pt x="113" y="609"/>
                    <a:pt x="126" y="602"/>
                  </a:cubicBezTo>
                  <a:cubicBezTo>
                    <a:pt x="151" y="602"/>
                    <a:pt x="176" y="552"/>
                    <a:pt x="176" y="527"/>
                  </a:cubicBezTo>
                  <a:cubicBezTo>
                    <a:pt x="151" y="376"/>
                    <a:pt x="151" y="226"/>
                    <a:pt x="226" y="101"/>
                  </a:cubicBezTo>
                  <a:cubicBezTo>
                    <a:pt x="251" y="76"/>
                    <a:pt x="226" y="26"/>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6205;p72">
              <a:extLst>
                <a:ext uri="{FF2B5EF4-FFF2-40B4-BE49-F238E27FC236}">
                  <a16:creationId xmlns:a16="http://schemas.microsoft.com/office/drawing/2014/main" id="{C42F6591-C49B-2947-F9F3-46B8B54BEB9D}"/>
                </a:ext>
              </a:extLst>
            </p:cNvPr>
            <p:cNvSpPr/>
            <p:nvPr/>
          </p:nvSpPr>
          <p:spPr>
            <a:xfrm>
              <a:off x="7174967" y="3338937"/>
              <a:ext cx="17041" cy="30590"/>
            </a:xfrm>
            <a:custGeom>
              <a:avLst/>
              <a:gdLst/>
              <a:ahLst/>
              <a:cxnLst/>
              <a:rect l="l" t="t" r="r" b="b"/>
              <a:pathLst>
                <a:path w="327" h="587" extrusionOk="0">
                  <a:moveTo>
                    <a:pt x="161" y="0"/>
                  </a:moveTo>
                  <a:cubicBezTo>
                    <a:pt x="139" y="0"/>
                    <a:pt x="116" y="12"/>
                    <a:pt x="101" y="42"/>
                  </a:cubicBezTo>
                  <a:cubicBezTo>
                    <a:pt x="1" y="192"/>
                    <a:pt x="51" y="418"/>
                    <a:pt x="176" y="568"/>
                  </a:cubicBezTo>
                  <a:cubicBezTo>
                    <a:pt x="201" y="581"/>
                    <a:pt x="220" y="587"/>
                    <a:pt x="239" y="587"/>
                  </a:cubicBezTo>
                  <a:cubicBezTo>
                    <a:pt x="258" y="587"/>
                    <a:pt x="277" y="581"/>
                    <a:pt x="302" y="568"/>
                  </a:cubicBezTo>
                  <a:cubicBezTo>
                    <a:pt x="327" y="543"/>
                    <a:pt x="327" y="493"/>
                    <a:pt x="302" y="468"/>
                  </a:cubicBezTo>
                  <a:cubicBezTo>
                    <a:pt x="277" y="443"/>
                    <a:pt x="277" y="443"/>
                    <a:pt x="277" y="443"/>
                  </a:cubicBezTo>
                  <a:cubicBezTo>
                    <a:pt x="277" y="443"/>
                    <a:pt x="251" y="418"/>
                    <a:pt x="251" y="418"/>
                  </a:cubicBezTo>
                  <a:cubicBezTo>
                    <a:pt x="251" y="418"/>
                    <a:pt x="251" y="418"/>
                    <a:pt x="251" y="393"/>
                  </a:cubicBezTo>
                  <a:cubicBezTo>
                    <a:pt x="226" y="393"/>
                    <a:pt x="226" y="393"/>
                    <a:pt x="226" y="368"/>
                  </a:cubicBezTo>
                  <a:cubicBezTo>
                    <a:pt x="226" y="368"/>
                    <a:pt x="226" y="343"/>
                    <a:pt x="226" y="343"/>
                  </a:cubicBezTo>
                  <a:lnTo>
                    <a:pt x="201" y="343"/>
                  </a:lnTo>
                  <a:cubicBezTo>
                    <a:pt x="201" y="318"/>
                    <a:pt x="201" y="292"/>
                    <a:pt x="201" y="292"/>
                  </a:cubicBezTo>
                  <a:cubicBezTo>
                    <a:pt x="201" y="267"/>
                    <a:pt x="201" y="267"/>
                    <a:pt x="201" y="267"/>
                  </a:cubicBezTo>
                  <a:cubicBezTo>
                    <a:pt x="201" y="267"/>
                    <a:pt x="201" y="242"/>
                    <a:pt x="201" y="242"/>
                  </a:cubicBezTo>
                  <a:cubicBezTo>
                    <a:pt x="201" y="242"/>
                    <a:pt x="201" y="217"/>
                    <a:pt x="201" y="217"/>
                  </a:cubicBezTo>
                  <a:cubicBezTo>
                    <a:pt x="201" y="192"/>
                    <a:pt x="201" y="192"/>
                    <a:pt x="201" y="192"/>
                  </a:cubicBezTo>
                  <a:cubicBezTo>
                    <a:pt x="201" y="192"/>
                    <a:pt x="201" y="167"/>
                    <a:pt x="226" y="142"/>
                  </a:cubicBezTo>
                  <a:cubicBezTo>
                    <a:pt x="226" y="117"/>
                    <a:pt x="226" y="117"/>
                    <a:pt x="226" y="117"/>
                  </a:cubicBezTo>
                  <a:cubicBezTo>
                    <a:pt x="251" y="67"/>
                    <a:pt x="251" y="17"/>
                    <a:pt x="201" y="17"/>
                  </a:cubicBezTo>
                  <a:cubicBezTo>
                    <a:pt x="191" y="6"/>
                    <a:pt x="176" y="0"/>
                    <a:pt x="1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6206;p72">
              <a:extLst>
                <a:ext uri="{FF2B5EF4-FFF2-40B4-BE49-F238E27FC236}">
                  <a16:creationId xmlns:a16="http://schemas.microsoft.com/office/drawing/2014/main" id="{1539E133-52EA-1301-F495-3CA938513AAC}"/>
                </a:ext>
              </a:extLst>
            </p:cNvPr>
            <p:cNvSpPr/>
            <p:nvPr/>
          </p:nvSpPr>
          <p:spPr>
            <a:xfrm>
              <a:off x="7024000" y="2801618"/>
              <a:ext cx="95210" cy="170252"/>
            </a:xfrm>
            <a:custGeom>
              <a:avLst/>
              <a:gdLst/>
              <a:ahLst/>
              <a:cxnLst/>
              <a:rect l="l" t="t" r="r" b="b"/>
              <a:pathLst>
                <a:path w="1827" h="3267" extrusionOk="0">
                  <a:moveTo>
                    <a:pt x="1717" y="0"/>
                  </a:moveTo>
                  <a:cubicBezTo>
                    <a:pt x="1700" y="0"/>
                    <a:pt x="1682" y="8"/>
                    <a:pt x="1670" y="27"/>
                  </a:cubicBezTo>
                  <a:cubicBezTo>
                    <a:pt x="893" y="929"/>
                    <a:pt x="316" y="2007"/>
                    <a:pt x="16" y="3185"/>
                  </a:cubicBezTo>
                  <a:cubicBezTo>
                    <a:pt x="1" y="3230"/>
                    <a:pt x="40" y="3266"/>
                    <a:pt x="79" y="3266"/>
                  </a:cubicBezTo>
                  <a:cubicBezTo>
                    <a:pt x="105" y="3266"/>
                    <a:pt x="131" y="3250"/>
                    <a:pt x="141" y="3210"/>
                  </a:cubicBezTo>
                  <a:cubicBezTo>
                    <a:pt x="442" y="2082"/>
                    <a:pt x="993" y="1029"/>
                    <a:pt x="1770" y="127"/>
                  </a:cubicBezTo>
                  <a:cubicBezTo>
                    <a:pt x="1826" y="71"/>
                    <a:pt x="1770" y="0"/>
                    <a:pt x="17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6207;p72">
              <a:extLst>
                <a:ext uri="{FF2B5EF4-FFF2-40B4-BE49-F238E27FC236}">
                  <a16:creationId xmlns:a16="http://schemas.microsoft.com/office/drawing/2014/main" id="{004C30F1-80E2-6191-646E-4C5809E0C054}"/>
                </a:ext>
              </a:extLst>
            </p:cNvPr>
            <p:cNvSpPr/>
            <p:nvPr/>
          </p:nvSpPr>
          <p:spPr>
            <a:xfrm>
              <a:off x="7054850" y="2987134"/>
              <a:ext cx="9172" cy="7921"/>
            </a:xfrm>
            <a:custGeom>
              <a:avLst/>
              <a:gdLst/>
              <a:ahLst/>
              <a:cxnLst/>
              <a:rect l="l" t="t" r="r" b="b"/>
              <a:pathLst>
                <a:path w="176" h="152" extrusionOk="0">
                  <a:moveTo>
                    <a:pt x="100" y="1"/>
                  </a:moveTo>
                  <a:cubicBezTo>
                    <a:pt x="0" y="1"/>
                    <a:pt x="0" y="151"/>
                    <a:pt x="100" y="151"/>
                  </a:cubicBezTo>
                  <a:cubicBezTo>
                    <a:pt x="176" y="151"/>
                    <a:pt x="176"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6208;p72">
              <a:extLst>
                <a:ext uri="{FF2B5EF4-FFF2-40B4-BE49-F238E27FC236}">
                  <a16:creationId xmlns:a16="http://schemas.microsoft.com/office/drawing/2014/main" id="{FB0A6664-9A1A-C436-D0AB-10F1CCBCBEC3}"/>
                </a:ext>
              </a:extLst>
            </p:cNvPr>
            <p:cNvSpPr/>
            <p:nvPr/>
          </p:nvSpPr>
          <p:spPr>
            <a:xfrm>
              <a:off x="7336512" y="2769778"/>
              <a:ext cx="50132" cy="213192"/>
            </a:xfrm>
            <a:custGeom>
              <a:avLst/>
              <a:gdLst/>
              <a:ahLst/>
              <a:cxnLst/>
              <a:rect l="l" t="t" r="r" b="b"/>
              <a:pathLst>
                <a:path w="962" h="4091" extrusionOk="0">
                  <a:moveTo>
                    <a:pt x="93" y="0"/>
                  </a:moveTo>
                  <a:cubicBezTo>
                    <a:pt x="45" y="0"/>
                    <a:pt x="0" y="45"/>
                    <a:pt x="34" y="112"/>
                  </a:cubicBezTo>
                  <a:cubicBezTo>
                    <a:pt x="710" y="1265"/>
                    <a:pt x="911" y="2693"/>
                    <a:pt x="535" y="3996"/>
                  </a:cubicBezTo>
                  <a:cubicBezTo>
                    <a:pt x="520" y="4057"/>
                    <a:pt x="569" y="4090"/>
                    <a:pt x="616" y="4090"/>
                  </a:cubicBezTo>
                  <a:cubicBezTo>
                    <a:pt x="646" y="4090"/>
                    <a:pt x="675" y="4076"/>
                    <a:pt x="685" y="4047"/>
                  </a:cubicBezTo>
                  <a:cubicBezTo>
                    <a:pt x="961" y="2994"/>
                    <a:pt x="936" y="1866"/>
                    <a:pt x="560" y="864"/>
                  </a:cubicBezTo>
                  <a:cubicBezTo>
                    <a:pt x="435" y="563"/>
                    <a:pt x="309" y="287"/>
                    <a:pt x="159" y="36"/>
                  </a:cubicBezTo>
                  <a:cubicBezTo>
                    <a:pt x="142" y="11"/>
                    <a:pt x="117" y="0"/>
                    <a:pt x="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6209;p72">
              <a:extLst>
                <a:ext uri="{FF2B5EF4-FFF2-40B4-BE49-F238E27FC236}">
                  <a16:creationId xmlns:a16="http://schemas.microsoft.com/office/drawing/2014/main" id="{C6B93CD9-CECC-FE6D-961A-D08DCC40A065}"/>
                </a:ext>
              </a:extLst>
            </p:cNvPr>
            <p:cNvSpPr/>
            <p:nvPr/>
          </p:nvSpPr>
          <p:spPr>
            <a:xfrm>
              <a:off x="7336929" y="3013294"/>
              <a:ext cx="10527" cy="7869"/>
            </a:xfrm>
            <a:custGeom>
              <a:avLst/>
              <a:gdLst/>
              <a:ahLst/>
              <a:cxnLst/>
              <a:rect l="l" t="t" r="r" b="b"/>
              <a:pathLst>
                <a:path w="202" h="151" extrusionOk="0">
                  <a:moveTo>
                    <a:pt x="101" y="0"/>
                  </a:moveTo>
                  <a:cubicBezTo>
                    <a:pt x="1" y="0"/>
                    <a:pt x="1" y="150"/>
                    <a:pt x="101" y="150"/>
                  </a:cubicBezTo>
                  <a:cubicBezTo>
                    <a:pt x="201" y="150"/>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6210;p72">
              <a:extLst>
                <a:ext uri="{FF2B5EF4-FFF2-40B4-BE49-F238E27FC236}">
                  <a16:creationId xmlns:a16="http://schemas.microsoft.com/office/drawing/2014/main" id="{B4BA52E2-8428-C098-6A28-D1BAB0D05023}"/>
                </a:ext>
              </a:extLst>
            </p:cNvPr>
            <p:cNvSpPr/>
            <p:nvPr/>
          </p:nvSpPr>
          <p:spPr>
            <a:xfrm>
              <a:off x="7265119" y="2877752"/>
              <a:ext cx="25118" cy="37313"/>
            </a:xfrm>
            <a:custGeom>
              <a:avLst/>
              <a:gdLst/>
              <a:ahLst/>
              <a:cxnLst/>
              <a:rect l="l" t="t" r="r" b="b"/>
              <a:pathLst>
                <a:path w="482" h="716" extrusionOk="0">
                  <a:moveTo>
                    <a:pt x="394" y="1"/>
                  </a:moveTo>
                  <a:cubicBezTo>
                    <a:pt x="365" y="1"/>
                    <a:pt x="336" y="15"/>
                    <a:pt x="326" y="45"/>
                  </a:cubicBezTo>
                  <a:cubicBezTo>
                    <a:pt x="251" y="245"/>
                    <a:pt x="151" y="446"/>
                    <a:pt x="25" y="596"/>
                  </a:cubicBezTo>
                  <a:cubicBezTo>
                    <a:pt x="0" y="621"/>
                    <a:pt x="0" y="671"/>
                    <a:pt x="25" y="696"/>
                  </a:cubicBezTo>
                  <a:cubicBezTo>
                    <a:pt x="38" y="709"/>
                    <a:pt x="57" y="715"/>
                    <a:pt x="75" y="715"/>
                  </a:cubicBezTo>
                  <a:cubicBezTo>
                    <a:pt x="94" y="715"/>
                    <a:pt x="113" y="709"/>
                    <a:pt x="126" y="696"/>
                  </a:cubicBezTo>
                  <a:cubicBezTo>
                    <a:pt x="276" y="521"/>
                    <a:pt x="401" y="320"/>
                    <a:pt x="451" y="95"/>
                  </a:cubicBezTo>
                  <a:cubicBezTo>
                    <a:pt x="482" y="34"/>
                    <a:pt x="439" y="1"/>
                    <a:pt x="3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6211;p72">
              <a:extLst>
                <a:ext uri="{FF2B5EF4-FFF2-40B4-BE49-F238E27FC236}">
                  <a16:creationId xmlns:a16="http://schemas.microsoft.com/office/drawing/2014/main" id="{81AFB235-DD15-C853-0F15-152E95BC552E}"/>
                </a:ext>
              </a:extLst>
            </p:cNvPr>
            <p:cNvSpPr/>
            <p:nvPr/>
          </p:nvSpPr>
          <p:spPr>
            <a:xfrm>
              <a:off x="7292530" y="2894845"/>
              <a:ext cx="22252" cy="26265"/>
            </a:xfrm>
            <a:custGeom>
              <a:avLst/>
              <a:gdLst/>
              <a:ahLst/>
              <a:cxnLst/>
              <a:rect l="l" t="t" r="r" b="b"/>
              <a:pathLst>
                <a:path w="427" h="504" extrusionOk="0">
                  <a:moveTo>
                    <a:pt x="325" y="1"/>
                  </a:moveTo>
                  <a:cubicBezTo>
                    <a:pt x="306" y="1"/>
                    <a:pt x="291" y="13"/>
                    <a:pt x="276" y="42"/>
                  </a:cubicBezTo>
                  <a:cubicBezTo>
                    <a:pt x="201" y="143"/>
                    <a:pt x="101" y="268"/>
                    <a:pt x="26" y="393"/>
                  </a:cubicBezTo>
                  <a:cubicBezTo>
                    <a:pt x="1" y="418"/>
                    <a:pt x="26" y="469"/>
                    <a:pt x="51" y="494"/>
                  </a:cubicBezTo>
                  <a:cubicBezTo>
                    <a:pt x="58" y="501"/>
                    <a:pt x="67" y="504"/>
                    <a:pt x="78" y="504"/>
                  </a:cubicBezTo>
                  <a:cubicBezTo>
                    <a:pt x="103" y="504"/>
                    <a:pt x="133" y="486"/>
                    <a:pt x="151" y="469"/>
                  </a:cubicBezTo>
                  <a:cubicBezTo>
                    <a:pt x="226" y="343"/>
                    <a:pt x="326" y="218"/>
                    <a:pt x="402" y="93"/>
                  </a:cubicBezTo>
                  <a:cubicBezTo>
                    <a:pt x="427" y="68"/>
                    <a:pt x="402" y="17"/>
                    <a:pt x="376" y="17"/>
                  </a:cubicBezTo>
                  <a:cubicBezTo>
                    <a:pt x="356" y="7"/>
                    <a:pt x="339" y="1"/>
                    <a:pt x="3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6212;p72">
              <a:extLst>
                <a:ext uri="{FF2B5EF4-FFF2-40B4-BE49-F238E27FC236}">
                  <a16:creationId xmlns:a16="http://schemas.microsoft.com/office/drawing/2014/main" id="{E2F8BD13-C25B-551C-A914-AC7E4ED9BB22}"/>
                </a:ext>
              </a:extLst>
            </p:cNvPr>
            <p:cNvSpPr/>
            <p:nvPr/>
          </p:nvSpPr>
          <p:spPr>
            <a:xfrm>
              <a:off x="7235051" y="3116474"/>
              <a:ext cx="9224" cy="10475"/>
            </a:xfrm>
            <a:custGeom>
              <a:avLst/>
              <a:gdLst/>
              <a:ahLst/>
              <a:cxnLst/>
              <a:rect l="l" t="t" r="r" b="b"/>
              <a:pathLst>
                <a:path w="177" h="201" extrusionOk="0">
                  <a:moveTo>
                    <a:pt x="76" y="0"/>
                  </a:moveTo>
                  <a:cubicBezTo>
                    <a:pt x="76" y="25"/>
                    <a:pt x="51" y="25"/>
                    <a:pt x="51" y="25"/>
                  </a:cubicBezTo>
                  <a:cubicBezTo>
                    <a:pt x="51" y="50"/>
                    <a:pt x="26" y="50"/>
                    <a:pt x="26" y="75"/>
                  </a:cubicBezTo>
                  <a:cubicBezTo>
                    <a:pt x="1" y="75"/>
                    <a:pt x="1" y="75"/>
                    <a:pt x="1" y="100"/>
                  </a:cubicBezTo>
                  <a:cubicBezTo>
                    <a:pt x="1" y="100"/>
                    <a:pt x="1" y="100"/>
                    <a:pt x="1" y="125"/>
                  </a:cubicBezTo>
                  <a:cubicBezTo>
                    <a:pt x="1" y="125"/>
                    <a:pt x="1" y="125"/>
                    <a:pt x="1" y="150"/>
                  </a:cubicBezTo>
                  <a:cubicBezTo>
                    <a:pt x="1" y="150"/>
                    <a:pt x="1" y="150"/>
                    <a:pt x="26" y="175"/>
                  </a:cubicBezTo>
                  <a:cubicBezTo>
                    <a:pt x="51" y="175"/>
                    <a:pt x="51" y="201"/>
                    <a:pt x="76" y="201"/>
                  </a:cubicBezTo>
                  <a:cubicBezTo>
                    <a:pt x="76" y="201"/>
                    <a:pt x="76" y="175"/>
                    <a:pt x="76" y="175"/>
                  </a:cubicBezTo>
                  <a:lnTo>
                    <a:pt x="126" y="175"/>
                  </a:lnTo>
                  <a:cubicBezTo>
                    <a:pt x="126" y="150"/>
                    <a:pt x="151" y="150"/>
                    <a:pt x="151" y="125"/>
                  </a:cubicBezTo>
                  <a:cubicBezTo>
                    <a:pt x="151" y="125"/>
                    <a:pt x="176" y="125"/>
                    <a:pt x="176" y="100"/>
                  </a:cubicBezTo>
                  <a:cubicBezTo>
                    <a:pt x="176" y="100"/>
                    <a:pt x="176" y="100"/>
                    <a:pt x="176" y="75"/>
                  </a:cubicBezTo>
                  <a:cubicBezTo>
                    <a:pt x="176" y="75"/>
                    <a:pt x="176" y="50"/>
                    <a:pt x="176" y="50"/>
                  </a:cubicBezTo>
                  <a:cubicBezTo>
                    <a:pt x="176" y="50"/>
                    <a:pt x="151" y="25"/>
                    <a:pt x="151" y="25"/>
                  </a:cubicBezTo>
                  <a:cubicBezTo>
                    <a:pt x="126" y="0"/>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6213;p72">
              <a:extLst>
                <a:ext uri="{FF2B5EF4-FFF2-40B4-BE49-F238E27FC236}">
                  <a16:creationId xmlns:a16="http://schemas.microsoft.com/office/drawing/2014/main" id="{F6995329-59A4-CB8D-3A93-939130D219B2}"/>
                </a:ext>
              </a:extLst>
            </p:cNvPr>
            <p:cNvSpPr/>
            <p:nvPr/>
          </p:nvSpPr>
          <p:spPr>
            <a:xfrm>
              <a:off x="6370471" y="3446859"/>
              <a:ext cx="6566" cy="35332"/>
            </a:xfrm>
            <a:custGeom>
              <a:avLst/>
              <a:gdLst/>
              <a:ahLst/>
              <a:cxnLst/>
              <a:rect l="l" t="t" r="r" b="b"/>
              <a:pathLst>
                <a:path w="126" h="678" extrusionOk="0">
                  <a:moveTo>
                    <a:pt x="63" y="1"/>
                  </a:moveTo>
                  <a:cubicBezTo>
                    <a:pt x="32" y="1"/>
                    <a:pt x="0" y="26"/>
                    <a:pt x="0" y="76"/>
                  </a:cubicBezTo>
                  <a:lnTo>
                    <a:pt x="0" y="602"/>
                  </a:lnTo>
                  <a:cubicBezTo>
                    <a:pt x="0" y="653"/>
                    <a:pt x="32" y="678"/>
                    <a:pt x="63" y="678"/>
                  </a:cubicBezTo>
                  <a:cubicBezTo>
                    <a:pt x="94" y="678"/>
                    <a:pt x="126" y="653"/>
                    <a:pt x="126" y="602"/>
                  </a:cubicBezTo>
                  <a:lnTo>
                    <a:pt x="126" y="76"/>
                  </a:lnTo>
                  <a:cubicBezTo>
                    <a:pt x="126" y="26"/>
                    <a:pt x="94" y="1"/>
                    <a:pt x="6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6214;p72">
              <a:extLst>
                <a:ext uri="{FF2B5EF4-FFF2-40B4-BE49-F238E27FC236}">
                  <a16:creationId xmlns:a16="http://schemas.microsoft.com/office/drawing/2014/main" id="{0BF441B1-A3CB-1D21-3041-4E4C02CE4305}"/>
                </a:ext>
              </a:extLst>
            </p:cNvPr>
            <p:cNvSpPr/>
            <p:nvPr/>
          </p:nvSpPr>
          <p:spPr>
            <a:xfrm>
              <a:off x="6375682" y="3514812"/>
              <a:ext cx="7869" cy="23920"/>
            </a:xfrm>
            <a:custGeom>
              <a:avLst/>
              <a:gdLst/>
              <a:ahLst/>
              <a:cxnLst/>
              <a:rect l="l" t="t" r="r" b="b"/>
              <a:pathLst>
                <a:path w="151" h="459" extrusionOk="0">
                  <a:moveTo>
                    <a:pt x="76" y="0"/>
                  </a:moveTo>
                  <a:cubicBezTo>
                    <a:pt x="26" y="0"/>
                    <a:pt x="0" y="25"/>
                    <a:pt x="0" y="75"/>
                  </a:cubicBezTo>
                  <a:lnTo>
                    <a:pt x="0" y="401"/>
                  </a:lnTo>
                  <a:cubicBezTo>
                    <a:pt x="0" y="421"/>
                    <a:pt x="17" y="458"/>
                    <a:pt x="50" y="458"/>
                  </a:cubicBezTo>
                  <a:cubicBezTo>
                    <a:pt x="57" y="458"/>
                    <a:pt x="66" y="456"/>
                    <a:pt x="76" y="451"/>
                  </a:cubicBezTo>
                  <a:cubicBezTo>
                    <a:pt x="101" y="451"/>
                    <a:pt x="151" y="426"/>
                    <a:pt x="151" y="401"/>
                  </a:cubicBezTo>
                  <a:lnTo>
                    <a:pt x="151" y="75"/>
                  </a:lnTo>
                  <a:cubicBezTo>
                    <a:pt x="151" y="25"/>
                    <a:pt x="101"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6215;p72">
              <a:extLst>
                <a:ext uri="{FF2B5EF4-FFF2-40B4-BE49-F238E27FC236}">
                  <a16:creationId xmlns:a16="http://schemas.microsoft.com/office/drawing/2014/main" id="{AACB262E-FB39-4122-3C24-A31E850C3491}"/>
                </a:ext>
              </a:extLst>
            </p:cNvPr>
            <p:cNvSpPr/>
            <p:nvPr/>
          </p:nvSpPr>
          <p:spPr>
            <a:xfrm>
              <a:off x="6379590" y="3570936"/>
              <a:ext cx="9224" cy="26213"/>
            </a:xfrm>
            <a:custGeom>
              <a:avLst/>
              <a:gdLst/>
              <a:ahLst/>
              <a:cxnLst/>
              <a:rect l="l" t="t" r="r" b="b"/>
              <a:pathLst>
                <a:path w="177" h="503" extrusionOk="0">
                  <a:moveTo>
                    <a:pt x="76" y="1"/>
                  </a:moveTo>
                  <a:cubicBezTo>
                    <a:pt x="26" y="26"/>
                    <a:pt x="1" y="51"/>
                    <a:pt x="1" y="76"/>
                  </a:cubicBezTo>
                  <a:lnTo>
                    <a:pt x="1" y="101"/>
                  </a:lnTo>
                  <a:cubicBezTo>
                    <a:pt x="1" y="106"/>
                    <a:pt x="1" y="111"/>
                    <a:pt x="1" y="116"/>
                  </a:cubicBezTo>
                  <a:lnTo>
                    <a:pt x="1" y="116"/>
                  </a:lnTo>
                  <a:cubicBezTo>
                    <a:pt x="6" y="228"/>
                    <a:pt x="26" y="337"/>
                    <a:pt x="26" y="427"/>
                  </a:cubicBezTo>
                  <a:cubicBezTo>
                    <a:pt x="26" y="477"/>
                    <a:pt x="51" y="502"/>
                    <a:pt x="101" y="502"/>
                  </a:cubicBezTo>
                  <a:cubicBezTo>
                    <a:pt x="151" y="502"/>
                    <a:pt x="176" y="477"/>
                    <a:pt x="176" y="427"/>
                  </a:cubicBezTo>
                  <a:cubicBezTo>
                    <a:pt x="176" y="327"/>
                    <a:pt x="151" y="201"/>
                    <a:pt x="151" y="76"/>
                  </a:cubicBezTo>
                  <a:cubicBezTo>
                    <a:pt x="126" y="51"/>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6216;p72">
              <a:extLst>
                <a:ext uri="{FF2B5EF4-FFF2-40B4-BE49-F238E27FC236}">
                  <a16:creationId xmlns:a16="http://schemas.microsoft.com/office/drawing/2014/main" id="{D0C801A0-4B78-AC63-5BBB-255AEED0201F}"/>
                </a:ext>
              </a:extLst>
            </p:cNvPr>
            <p:cNvSpPr/>
            <p:nvPr/>
          </p:nvSpPr>
          <p:spPr>
            <a:xfrm>
              <a:off x="6383499" y="3612729"/>
              <a:ext cx="6618" cy="24910"/>
            </a:xfrm>
            <a:custGeom>
              <a:avLst/>
              <a:gdLst/>
              <a:ahLst/>
              <a:cxnLst/>
              <a:rect l="l" t="t" r="r" b="b"/>
              <a:pathLst>
                <a:path w="127" h="478" extrusionOk="0">
                  <a:moveTo>
                    <a:pt x="76" y="1"/>
                  </a:moveTo>
                  <a:cubicBezTo>
                    <a:pt x="26" y="1"/>
                    <a:pt x="1" y="26"/>
                    <a:pt x="1" y="76"/>
                  </a:cubicBezTo>
                  <a:lnTo>
                    <a:pt x="1" y="402"/>
                  </a:lnTo>
                  <a:cubicBezTo>
                    <a:pt x="1" y="427"/>
                    <a:pt x="26" y="477"/>
                    <a:pt x="76" y="477"/>
                  </a:cubicBezTo>
                  <a:cubicBezTo>
                    <a:pt x="101" y="452"/>
                    <a:pt x="126" y="427"/>
                    <a:pt x="126" y="402"/>
                  </a:cubicBezTo>
                  <a:lnTo>
                    <a:pt x="126" y="76"/>
                  </a:lnTo>
                  <a:cubicBezTo>
                    <a:pt x="126"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6217;p72">
              <a:extLst>
                <a:ext uri="{FF2B5EF4-FFF2-40B4-BE49-F238E27FC236}">
                  <a16:creationId xmlns:a16="http://schemas.microsoft.com/office/drawing/2014/main" id="{4F3405F0-14EB-A00C-E64C-4CB05227E6EB}"/>
                </a:ext>
              </a:extLst>
            </p:cNvPr>
            <p:cNvSpPr/>
            <p:nvPr/>
          </p:nvSpPr>
          <p:spPr>
            <a:xfrm>
              <a:off x="6434464" y="3640192"/>
              <a:ext cx="172388" cy="28922"/>
            </a:xfrm>
            <a:custGeom>
              <a:avLst/>
              <a:gdLst/>
              <a:ahLst/>
              <a:cxnLst/>
              <a:rect l="l" t="t" r="r" b="b"/>
              <a:pathLst>
                <a:path w="3308" h="555" extrusionOk="0">
                  <a:moveTo>
                    <a:pt x="126" y="0"/>
                  </a:moveTo>
                  <a:cubicBezTo>
                    <a:pt x="25" y="0"/>
                    <a:pt x="0" y="126"/>
                    <a:pt x="75" y="151"/>
                  </a:cubicBezTo>
                  <a:cubicBezTo>
                    <a:pt x="1103" y="351"/>
                    <a:pt x="2156" y="476"/>
                    <a:pt x="3208" y="552"/>
                  </a:cubicBezTo>
                  <a:cubicBezTo>
                    <a:pt x="3216" y="554"/>
                    <a:pt x="3223" y="554"/>
                    <a:pt x="3230" y="554"/>
                  </a:cubicBezTo>
                  <a:cubicBezTo>
                    <a:pt x="3308" y="554"/>
                    <a:pt x="3301" y="426"/>
                    <a:pt x="3208" y="426"/>
                  </a:cubicBezTo>
                  <a:cubicBezTo>
                    <a:pt x="2181" y="351"/>
                    <a:pt x="1128" y="201"/>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6218;p72">
              <a:extLst>
                <a:ext uri="{FF2B5EF4-FFF2-40B4-BE49-F238E27FC236}">
                  <a16:creationId xmlns:a16="http://schemas.microsoft.com/office/drawing/2014/main" id="{7660A6C5-CD4A-A9B6-CA4C-3CADEC42AB8F}"/>
                </a:ext>
              </a:extLst>
            </p:cNvPr>
            <p:cNvSpPr/>
            <p:nvPr/>
          </p:nvSpPr>
          <p:spPr>
            <a:xfrm>
              <a:off x="6630350" y="3659786"/>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6219;p72">
              <a:extLst>
                <a:ext uri="{FF2B5EF4-FFF2-40B4-BE49-F238E27FC236}">
                  <a16:creationId xmlns:a16="http://schemas.microsoft.com/office/drawing/2014/main" id="{6B51F35C-2975-0828-7F67-0D989D8B1ABF}"/>
                </a:ext>
              </a:extLst>
            </p:cNvPr>
            <p:cNvSpPr/>
            <p:nvPr/>
          </p:nvSpPr>
          <p:spPr>
            <a:xfrm>
              <a:off x="6845310" y="3292454"/>
              <a:ext cx="24649" cy="33352"/>
            </a:xfrm>
            <a:custGeom>
              <a:avLst/>
              <a:gdLst/>
              <a:ahLst/>
              <a:cxnLst/>
              <a:rect l="l" t="t" r="r" b="b"/>
              <a:pathLst>
                <a:path w="473" h="640" extrusionOk="0">
                  <a:moveTo>
                    <a:pt x="369" y="0"/>
                  </a:moveTo>
                  <a:cubicBezTo>
                    <a:pt x="348" y="0"/>
                    <a:pt x="326" y="10"/>
                    <a:pt x="312" y="32"/>
                  </a:cubicBezTo>
                  <a:lnTo>
                    <a:pt x="36" y="533"/>
                  </a:lnTo>
                  <a:cubicBezTo>
                    <a:pt x="1" y="586"/>
                    <a:pt x="53" y="639"/>
                    <a:pt x="104" y="639"/>
                  </a:cubicBezTo>
                  <a:cubicBezTo>
                    <a:pt x="126" y="639"/>
                    <a:pt x="147" y="630"/>
                    <a:pt x="161" y="608"/>
                  </a:cubicBezTo>
                  <a:cubicBezTo>
                    <a:pt x="262" y="433"/>
                    <a:pt x="362" y="282"/>
                    <a:pt x="437" y="107"/>
                  </a:cubicBezTo>
                  <a:cubicBezTo>
                    <a:pt x="473" y="54"/>
                    <a:pt x="420" y="0"/>
                    <a:pt x="36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6220;p72">
              <a:extLst>
                <a:ext uri="{FF2B5EF4-FFF2-40B4-BE49-F238E27FC236}">
                  <a16:creationId xmlns:a16="http://schemas.microsoft.com/office/drawing/2014/main" id="{0F50733A-2B27-9AD9-35E8-075936CAE5E9}"/>
                </a:ext>
              </a:extLst>
            </p:cNvPr>
            <p:cNvSpPr/>
            <p:nvPr/>
          </p:nvSpPr>
          <p:spPr>
            <a:xfrm>
              <a:off x="6871991" y="3307149"/>
              <a:ext cx="17041" cy="26682"/>
            </a:xfrm>
            <a:custGeom>
              <a:avLst/>
              <a:gdLst/>
              <a:ahLst/>
              <a:cxnLst/>
              <a:rect l="l" t="t" r="r" b="b"/>
              <a:pathLst>
                <a:path w="327" h="512" extrusionOk="0">
                  <a:moveTo>
                    <a:pt x="251" y="0"/>
                  </a:moveTo>
                  <a:cubicBezTo>
                    <a:pt x="226" y="0"/>
                    <a:pt x="176" y="25"/>
                    <a:pt x="176" y="50"/>
                  </a:cubicBezTo>
                  <a:cubicBezTo>
                    <a:pt x="126" y="176"/>
                    <a:pt x="75" y="301"/>
                    <a:pt x="25" y="426"/>
                  </a:cubicBezTo>
                  <a:cubicBezTo>
                    <a:pt x="0" y="451"/>
                    <a:pt x="25" y="501"/>
                    <a:pt x="75" y="501"/>
                  </a:cubicBezTo>
                  <a:cubicBezTo>
                    <a:pt x="89" y="508"/>
                    <a:pt x="101" y="511"/>
                    <a:pt x="110" y="511"/>
                  </a:cubicBezTo>
                  <a:cubicBezTo>
                    <a:pt x="137" y="511"/>
                    <a:pt x="151" y="488"/>
                    <a:pt x="151" y="451"/>
                  </a:cubicBezTo>
                  <a:cubicBezTo>
                    <a:pt x="201" y="326"/>
                    <a:pt x="251" y="226"/>
                    <a:pt x="301" y="100"/>
                  </a:cubicBezTo>
                  <a:cubicBezTo>
                    <a:pt x="326" y="50"/>
                    <a:pt x="301" y="0"/>
                    <a:pt x="2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6221;p72">
              <a:extLst>
                <a:ext uri="{FF2B5EF4-FFF2-40B4-BE49-F238E27FC236}">
                  <a16:creationId xmlns:a16="http://schemas.microsoft.com/office/drawing/2014/main" id="{C10E70CD-5D02-6E04-3EE7-7F6FBD7015F6}"/>
                </a:ext>
              </a:extLst>
            </p:cNvPr>
            <p:cNvSpPr/>
            <p:nvPr/>
          </p:nvSpPr>
          <p:spPr>
            <a:xfrm>
              <a:off x="6452755" y="3456031"/>
              <a:ext cx="13080" cy="33977"/>
            </a:xfrm>
            <a:custGeom>
              <a:avLst/>
              <a:gdLst/>
              <a:ahLst/>
              <a:cxnLst/>
              <a:rect l="l" t="t" r="r" b="b"/>
              <a:pathLst>
                <a:path w="251" h="652" extrusionOk="0">
                  <a:moveTo>
                    <a:pt x="201" y="0"/>
                  </a:moveTo>
                  <a:cubicBezTo>
                    <a:pt x="176" y="0"/>
                    <a:pt x="125" y="25"/>
                    <a:pt x="100" y="50"/>
                  </a:cubicBezTo>
                  <a:cubicBezTo>
                    <a:pt x="75" y="226"/>
                    <a:pt x="50" y="401"/>
                    <a:pt x="0" y="552"/>
                  </a:cubicBezTo>
                  <a:cubicBezTo>
                    <a:pt x="0" y="602"/>
                    <a:pt x="25" y="627"/>
                    <a:pt x="50" y="652"/>
                  </a:cubicBezTo>
                  <a:cubicBezTo>
                    <a:pt x="100" y="652"/>
                    <a:pt x="125" y="627"/>
                    <a:pt x="151" y="602"/>
                  </a:cubicBezTo>
                  <a:cubicBezTo>
                    <a:pt x="176" y="426"/>
                    <a:pt x="226" y="251"/>
                    <a:pt x="251" y="101"/>
                  </a:cubicBezTo>
                  <a:cubicBezTo>
                    <a:pt x="251" y="50"/>
                    <a:pt x="251" y="25"/>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6222;p72">
              <a:extLst>
                <a:ext uri="{FF2B5EF4-FFF2-40B4-BE49-F238E27FC236}">
                  <a16:creationId xmlns:a16="http://schemas.microsoft.com/office/drawing/2014/main" id="{6B22562B-F4C0-AA2C-82C3-F3AA2861D64C}"/>
                </a:ext>
              </a:extLst>
            </p:cNvPr>
            <p:cNvSpPr/>
            <p:nvPr/>
          </p:nvSpPr>
          <p:spPr>
            <a:xfrm>
              <a:off x="6468388" y="3456031"/>
              <a:ext cx="13132" cy="37938"/>
            </a:xfrm>
            <a:custGeom>
              <a:avLst/>
              <a:gdLst/>
              <a:ahLst/>
              <a:cxnLst/>
              <a:rect l="l" t="t" r="r" b="b"/>
              <a:pathLst>
                <a:path w="252" h="728" extrusionOk="0">
                  <a:moveTo>
                    <a:pt x="201" y="0"/>
                  </a:moveTo>
                  <a:cubicBezTo>
                    <a:pt x="151" y="0"/>
                    <a:pt x="101" y="25"/>
                    <a:pt x="101" y="50"/>
                  </a:cubicBezTo>
                  <a:cubicBezTo>
                    <a:pt x="76" y="251"/>
                    <a:pt x="51" y="451"/>
                    <a:pt x="1" y="627"/>
                  </a:cubicBezTo>
                  <a:cubicBezTo>
                    <a:pt x="1" y="677"/>
                    <a:pt x="26" y="702"/>
                    <a:pt x="51" y="727"/>
                  </a:cubicBezTo>
                  <a:cubicBezTo>
                    <a:pt x="101" y="727"/>
                    <a:pt x="151" y="702"/>
                    <a:pt x="151" y="677"/>
                  </a:cubicBezTo>
                  <a:cubicBezTo>
                    <a:pt x="176" y="477"/>
                    <a:pt x="201" y="276"/>
                    <a:pt x="252" y="101"/>
                  </a:cubicBezTo>
                  <a:cubicBezTo>
                    <a:pt x="252" y="50"/>
                    <a:pt x="226" y="25"/>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6223;p72">
              <a:extLst>
                <a:ext uri="{FF2B5EF4-FFF2-40B4-BE49-F238E27FC236}">
                  <a16:creationId xmlns:a16="http://schemas.microsoft.com/office/drawing/2014/main" id="{F4462EF8-61A8-D443-308D-2D717095A98E}"/>
                </a:ext>
              </a:extLst>
            </p:cNvPr>
            <p:cNvSpPr/>
            <p:nvPr/>
          </p:nvSpPr>
          <p:spPr>
            <a:xfrm>
              <a:off x="6948022" y="3534302"/>
              <a:ext cx="93125" cy="70821"/>
            </a:xfrm>
            <a:custGeom>
              <a:avLst/>
              <a:gdLst/>
              <a:ahLst/>
              <a:cxnLst/>
              <a:rect l="l" t="t" r="r" b="b"/>
              <a:pathLst>
                <a:path w="1787" h="1359" extrusionOk="0">
                  <a:moveTo>
                    <a:pt x="1693" y="1"/>
                  </a:moveTo>
                  <a:cubicBezTo>
                    <a:pt x="1677" y="1"/>
                    <a:pt x="1662" y="8"/>
                    <a:pt x="1649" y="27"/>
                  </a:cubicBezTo>
                  <a:cubicBezTo>
                    <a:pt x="1223" y="554"/>
                    <a:pt x="697" y="955"/>
                    <a:pt x="70" y="1205"/>
                  </a:cubicBezTo>
                  <a:cubicBezTo>
                    <a:pt x="1" y="1228"/>
                    <a:pt x="17" y="1358"/>
                    <a:pt x="99" y="1358"/>
                  </a:cubicBezTo>
                  <a:cubicBezTo>
                    <a:pt x="105" y="1358"/>
                    <a:pt x="113" y="1357"/>
                    <a:pt x="120" y="1356"/>
                  </a:cubicBezTo>
                  <a:cubicBezTo>
                    <a:pt x="747" y="1080"/>
                    <a:pt x="1323" y="679"/>
                    <a:pt x="1749" y="127"/>
                  </a:cubicBezTo>
                  <a:cubicBezTo>
                    <a:pt x="1787" y="71"/>
                    <a:pt x="1740" y="1"/>
                    <a:pt x="16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6224;p72">
              <a:extLst>
                <a:ext uri="{FF2B5EF4-FFF2-40B4-BE49-F238E27FC236}">
                  <a16:creationId xmlns:a16="http://schemas.microsoft.com/office/drawing/2014/main" id="{5CA99DAB-7B8B-85FA-8822-7E2E405BD0A3}"/>
                </a:ext>
              </a:extLst>
            </p:cNvPr>
            <p:cNvSpPr/>
            <p:nvPr/>
          </p:nvSpPr>
          <p:spPr>
            <a:xfrm>
              <a:off x="6331283" y="2720116"/>
              <a:ext cx="1090610" cy="998684"/>
            </a:xfrm>
            <a:custGeom>
              <a:avLst/>
              <a:gdLst/>
              <a:ahLst/>
              <a:cxnLst/>
              <a:rect l="l" t="t" r="r" b="b"/>
              <a:pathLst>
                <a:path w="20928" h="19164" extrusionOk="0">
                  <a:moveTo>
                    <a:pt x="19079" y="0"/>
                  </a:moveTo>
                  <a:cubicBezTo>
                    <a:pt x="19010" y="0"/>
                    <a:pt x="18985" y="95"/>
                    <a:pt x="19048" y="137"/>
                  </a:cubicBezTo>
                  <a:cubicBezTo>
                    <a:pt x="19825" y="588"/>
                    <a:pt x="20351" y="1290"/>
                    <a:pt x="20577" y="2167"/>
                  </a:cubicBezTo>
                  <a:cubicBezTo>
                    <a:pt x="20777" y="3045"/>
                    <a:pt x="20702" y="3947"/>
                    <a:pt x="20527" y="4824"/>
                  </a:cubicBezTo>
                  <a:cubicBezTo>
                    <a:pt x="20051" y="7080"/>
                    <a:pt x="19073" y="9185"/>
                    <a:pt x="17970" y="11215"/>
                  </a:cubicBezTo>
                  <a:cubicBezTo>
                    <a:pt x="16918" y="13120"/>
                    <a:pt x="15740" y="15000"/>
                    <a:pt x="14086" y="16453"/>
                  </a:cubicBezTo>
                  <a:cubicBezTo>
                    <a:pt x="13233" y="17205"/>
                    <a:pt x="12281" y="17857"/>
                    <a:pt x="11203" y="18308"/>
                  </a:cubicBezTo>
                  <a:cubicBezTo>
                    <a:pt x="10201" y="18709"/>
                    <a:pt x="9148" y="18909"/>
                    <a:pt x="8071" y="18985"/>
                  </a:cubicBezTo>
                  <a:cubicBezTo>
                    <a:pt x="7717" y="19009"/>
                    <a:pt x="7366" y="19020"/>
                    <a:pt x="7017" y="19020"/>
                  </a:cubicBezTo>
                  <a:cubicBezTo>
                    <a:pt x="6277" y="19020"/>
                    <a:pt x="5545" y="18969"/>
                    <a:pt x="4812" y="18884"/>
                  </a:cubicBezTo>
                  <a:cubicBezTo>
                    <a:pt x="3609" y="18759"/>
                    <a:pt x="2431" y="18558"/>
                    <a:pt x="1279" y="18233"/>
                  </a:cubicBezTo>
                  <a:cubicBezTo>
                    <a:pt x="1018" y="18162"/>
                    <a:pt x="757" y="18090"/>
                    <a:pt x="496" y="17998"/>
                  </a:cubicBezTo>
                  <a:lnTo>
                    <a:pt x="496" y="17998"/>
                  </a:lnTo>
                  <a:cubicBezTo>
                    <a:pt x="449" y="17516"/>
                    <a:pt x="424" y="17036"/>
                    <a:pt x="376" y="16579"/>
                  </a:cubicBezTo>
                  <a:cubicBezTo>
                    <a:pt x="301" y="15777"/>
                    <a:pt x="251" y="14975"/>
                    <a:pt x="176" y="14198"/>
                  </a:cubicBezTo>
                  <a:cubicBezTo>
                    <a:pt x="176" y="14020"/>
                    <a:pt x="156" y="13862"/>
                    <a:pt x="134" y="13707"/>
                  </a:cubicBezTo>
                  <a:lnTo>
                    <a:pt x="134" y="13707"/>
                  </a:lnTo>
                  <a:cubicBezTo>
                    <a:pt x="815" y="13533"/>
                    <a:pt x="1473" y="13315"/>
                    <a:pt x="2131" y="13120"/>
                  </a:cubicBezTo>
                  <a:cubicBezTo>
                    <a:pt x="3634" y="12619"/>
                    <a:pt x="5138" y="12042"/>
                    <a:pt x="6542" y="11365"/>
                  </a:cubicBezTo>
                  <a:cubicBezTo>
                    <a:pt x="7319" y="10964"/>
                    <a:pt x="8071" y="10563"/>
                    <a:pt x="8797" y="10087"/>
                  </a:cubicBezTo>
                  <a:cubicBezTo>
                    <a:pt x="9499" y="9611"/>
                    <a:pt x="10151" y="9110"/>
                    <a:pt x="10677" y="8458"/>
                  </a:cubicBezTo>
                  <a:cubicBezTo>
                    <a:pt x="11655" y="7230"/>
                    <a:pt x="12106" y="5726"/>
                    <a:pt x="12632" y="4273"/>
                  </a:cubicBezTo>
                  <a:cubicBezTo>
                    <a:pt x="13133" y="2919"/>
                    <a:pt x="13760" y="1516"/>
                    <a:pt x="15038" y="714"/>
                  </a:cubicBezTo>
                  <a:cubicBezTo>
                    <a:pt x="15213" y="614"/>
                    <a:pt x="15364" y="538"/>
                    <a:pt x="15539" y="463"/>
                  </a:cubicBezTo>
                  <a:cubicBezTo>
                    <a:pt x="15623" y="421"/>
                    <a:pt x="15584" y="326"/>
                    <a:pt x="15510" y="326"/>
                  </a:cubicBezTo>
                  <a:cubicBezTo>
                    <a:pt x="15496" y="326"/>
                    <a:pt x="15480" y="330"/>
                    <a:pt x="15464" y="338"/>
                  </a:cubicBezTo>
                  <a:cubicBezTo>
                    <a:pt x="14787" y="639"/>
                    <a:pt x="14211" y="1115"/>
                    <a:pt x="13760" y="1691"/>
                  </a:cubicBezTo>
                  <a:cubicBezTo>
                    <a:pt x="13334" y="2268"/>
                    <a:pt x="13008" y="2919"/>
                    <a:pt x="12757" y="3596"/>
                  </a:cubicBezTo>
                  <a:cubicBezTo>
                    <a:pt x="12181" y="5000"/>
                    <a:pt x="11780" y="6528"/>
                    <a:pt x="10953" y="7832"/>
                  </a:cubicBezTo>
                  <a:cubicBezTo>
                    <a:pt x="10502" y="8508"/>
                    <a:pt x="9925" y="9085"/>
                    <a:pt x="9248" y="9586"/>
                  </a:cubicBezTo>
                  <a:cubicBezTo>
                    <a:pt x="8572" y="10087"/>
                    <a:pt x="7820" y="10538"/>
                    <a:pt x="7068" y="10939"/>
                  </a:cubicBezTo>
                  <a:cubicBezTo>
                    <a:pt x="5614" y="11691"/>
                    <a:pt x="4086" y="12293"/>
                    <a:pt x="2557" y="12819"/>
                  </a:cubicBezTo>
                  <a:cubicBezTo>
                    <a:pt x="1730" y="13095"/>
                    <a:pt x="903" y="13345"/>
                    <a:pt x="75" y="13571"/>
                  </a:cubicBezTo>
                  <a:lnTo>
                    <a:pt x="50" y="13571"/>
                  </a:lnTo>
                  <a:cubicBezTo>
                    <a:pt x="25" y="13571"/>
                    <a:pt x="0" y="13621"/>
                    <a:pt x="0" y="13646"/>
                  </a:cubicBezTo>
                  <a:cubicBezTo>
                    <a:pt x="25" y="14147"/>
                    <a:pt x="75" y="14649"/>
                    <a:pt x="126" y="15125"/>
                  </a:cubicBezTo>
                  <a:cubicBezTo>
                    <a:pt x="176" y="15927"/>
                    <a:pt x="251" y="16729"/>
                    <a:pt x="301" y="17506"/>
                  </a:cubicBezTo>
                  <a:lnTo>
                    <a:pt x="351" y="18057"/>
                  </a:lnTo>
                  <a:cubicBezTo>
                    <a:pt x="351" y="18082"/>
                    <a:pt x="376" y="18107"/>
                    <a:pt x="401" y="18132"/>
                  </a:cubicBezTo>
                  <a:cubicBezTo>
                    <a:pt x="1579" y="18508"/>
                    <a:pt x="2782" y="18759"/>
                    <a:pt x="4010" y="18934"/>
                  </a:cubicBezTo>
                  <a:cubicBezTo>
                    <a:pt x="4999" y="19069"/>
                    <a:pt x="6008" y="19164"/>
                    <a:pt x="7020" y="19164"/>
                  </a:cubicBezTo>
                  <a:cubicBezTo>
                    <a:pt x="7136" y="19164"/>
                    <a:pt x="7252" y="19163"/>
                    <a:pt x="7369" y="19160"/>
                  </a:cubicBezTo>
                  <a:cubicBezTo>
                    <a:pt x="8446" y="19135"/>
                    <a:pt x="9549" y="19010"/>
                    <a:pt x="10577" y="18684"/>
                  </a:cubicBezTo>
                  <a:cubicBezTo>
                    <a:pt x="11680" y="18333"/>
                    <a:pt x="12657" y="17782"/>
                    <a:pt x="13559" y="17080"/>
                  </a:cubicBezTo>
                  <a:cubicBezTo>
                    <a:pt x="15339" y="15701"/>
                    <a:pt x="16667" y="13822"/>
                    <a:pt x="17745" y="11892"/>
                  </a:cubicBezTo>
                  <a:cubicBezTo>
                    <a:pt x="18898" y="9862"/>
                    <a:pt x="19950" y="7731"/>
                    <a:pt x="20527" y="5476"/>
                  </a:cubicBezTo>
                  <a:cubicBezTo>
                    <a:pt x="20752" y="4548"/>
                    <a:pt x="20928" y="3596"/>
                    <a:pt x="20802" y="2619"/>
                  </a:cubicBezTo>
                  <a:cubicBezTo>
                    <a:pt x="20677" y="1791"/>
                    <a:pt x="20326" y="964"/>
                    <a:pt x="19675" y="413"/>
                  </a:cubicBezTo>
                  <a:cubicBezTo>
                    <a:pt x="19499" y="263"/>
                    <a:pt x="19324" y="137"/>
                    <a:pt x="19123" y="12"/>
                  </a:cubicBezTo>
                  <a:cubicBezTo>
                    <a:pt x="19107" y="4"/>
                    <a:pt x="19092" y="0"/>
                    <a:pt x="190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6225;p72">
              <a:extLst>
                <a:ext uri="{FF2B5EF4-FFF2-40B4-BE49-F238E27FC236}">
                  <a16:creationId xmlns:a16="http://schemas.microsoft.com/office/drawing/2014/main" id="{3A169029-36B3-61D0-79CA-36328379BE1C}"/>
                </a:ext>
              </a:extLst>
            </p:cNvPr>
            <p:cNvSpPr/>
            <p:nvPr/>
          </p:nvSpPr>
          <p:spPr>
            <a:xfrm>
              <a:off x="7536776" y="2173469"/>
              <a:ext cx="737965" cy="577354"/>
            </a:xfrm>
            <a:custGeom>
              <a:avLst/>
              <a:gdLst/>
              <a:ahLst/>
              <a:cxnLst/>
              <a:rect l="l" t="t" r="r" b="b"/>
              <a:pathLst>
                <a:path w="14161" h="11079" extrusionOk="0">
                  <a:moveTo>
                    <a:pt x="7598" y="1"/>
                  </a:moveTo>
                  <a:cubicBezTo>
                    <a:pt x="4637" y="1"/>
                    <a:pt x="2256" y="2397"/>
                    <a:pt x="2256" y="5339"/>
                  </a:cubicBezTo>
                  <a:cubicBezTo>
                    <a:pt x="2256" y="6116"/>
                    <a:pt x="2431" y="6868"/>
                    <a:pt x="2707" y="7545"/>
                  </a:cubicBezTo>
                  <a:cubicBezTo>
                    <a:pt x="1805" y="8723"/>
                    <a:pt x="903" y="9901"/>
                    <a:pt x="0" y="11078"/>
                  </a:cubicBezTo>
                  <a:cubicBezTo>
                    <a:pt x="1379" y="10527"/>
                    <a:pt x="2757" y="9976"/>
                    <a:pt x="4136" y="9424"/>
                  </a:cubicBezTo>
                  <a:cubicBezTo>
                    <a:pt x="5038" y="10201"/>
                    <a:pt x="6216" y="10677"/>
                    <a:pt x="7494" y="10703"/>
                  </a:cubicBezTo>
                  <a:lnTo>
                    <a:pt x="8697" y="10728"/>
                  </a:lnTo>
                  <a:cubicBezTo>
                    <a:pt x="8742" y="10729"/>
                    <a:pt x="8788" y="10729"/>
                    <a:pt x="8833" y="10729"/>
                  </a:cubicBezTo>
                  <a:cubicBezTo>
                    <a:pt x="11778" y="10729"/>
                    <a:pt x="14161" y="8327"/>
                    <a:pt x="14161" y="5389"/>
                  </a:cubicBezTo>
                  <a:lnTo>
                    <a:pt x="14161" y="5364"/>
                  </a:lnTo>
                  <a:cubicBezTo>
                    <a:pt x="14161" y="2432"/>
                    <a:pt x="11805" y="51"/>
                    <a:pt x="8872" y="1"/>
                  </a:cubicBezTo>
                  <a:lnTo>
                    <a:pt x="7644" y="1"/>
                  </a:lnTo>
                  <a:cubicBezTo>
                    <a:pt x="7629" y="1"/>
                    <a:pt x="7614" y="1"/>
                    <a:pt x="7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6226;p72">
              <a:extLst>
                <a:ext uri="{FF2B5EF4-FFF2-40B4-BE49-F238E27FC236}">
                  <a16:creationId xmlns:a16="http://schemas.microsoft.com/office/drawing/2014/main" id="{0D682748-E8DD-F516-84E2-50A0A4BA1F2C}"/>
                </a:ext>
              </a:extLst>
            </p:cNvPr>
            <p:cNvSpPr/>
            <p:nvPr/>
          </p:nvSpPr>
          <p:spPr>
            <a:xfrm>
              <a:off x="7531565" y="2169248"/>
              <a:ext cx="756257" cy="585484"/>
            </a:xfrm>
            <a:custGeom>
              <a:avLst/>
              <a:gdLst/>
              <a:ahLst/>
              <a:cxnLst/>
              <a:rect l="l" t="t" r="r" b="b"/>
              <a:pathLst>
                <a:path w="14512" h="11235" extrusionOk="0">
                  <a:moveTo>
                    <a:pt x="7920" y="146"/>
                  </a:moveTo>
                  <a:cubicBezTo>
                    <a:pt x="8271" y="146"/>
                    <a:pt x="8622" y="157"/>
                    <a:pt x="8972" y="157"/>
                  </a:cubicBezTo>
                  <a:cubicBezTo>
                    <a:pt x="10426" y="182"/>
                    <a:pt x="11830" y="809"/>
                    <a:pt x="12807" y="1861"/>
                  </a:cubicBezTo>
                  <a:cubicBezTo>
                    <a:pt x="13785" y="2939"/>
                    <a:pt x="14286" y="4393"/>
                    <a:pt x="14186" y="5821"/>
                  </a:cubicBezTo>
                  <a:cubicBezTo>
                    <a:pt x="14085" y="7250"/>
                    <a:pt x="13384" y="8603"/>
                    <a:pt x="12281" y="9530"/>
                  </a:cubicBezTo>
                  <a:cubicBezTo>
                    <a:pt x="11754" y="9982"/>
                    <a:pt x="11103" y="10332"/>
                    <a:pt x="10426" y="10533"/>
                  </a:cubicBezTo>
                  <a:cubicBezTo>
                    <a:pt x="9941" y="10681"/>
                    <a:pt x="9438" y="10739"/>
                    <a:pt x="8932" y="10739"/>
                  </a:cubicBezTo>
                  <a:cubicBezTo>
                    <a:pt x="8837" y="10739"/>
                    <a:pt x="8742" y="10737"/>
                    <a:pt x="8647" y="10733"/>
                  </a:cubicBezTo>
                  <a:cubicBezTo>
                    <a:pt x="8170" y="10733"/>
                    <a:pt x="7719" y="10733"/>
                    <a:pt x="7243" y="10708"/>
                  </a:cubicBezTo>
                  <a:cubicBezTo>
                    <a:pt x="6366" y="10633"/>
                    <a:pt x="5539" y="10332"/>
                    <a:pt x="4787" y="9831"/>
                  </a:cubicBezTo>
                  <a:cubicBezTo>
                    <a:pt x="4612" y="9731"/>
                    <a:pt x="4436" y="9606"/>
                    <a:pt x="4286" y="9455"/>
                  </a:cubicBezTo>
                  <a:cubicBezTo>
                    <a:pt x="4261" y="9455"/>
                    <a:pt x="4236" y="9430"/>
                    <a:pt x="4211" y="9430"/>
                  </a:cubicBezTo>
                  <a:cubicBezTo>
                    <a:pt x="2907" y="9952"/>
                    <a:pt x="1603" y="10473"/>
                    <a:pt x="321" y="10994"/>
                  </a:cubicBezTo>
                  <a:lnTo>
                    <a:pt x="321" y="10994"/>
                  </a:lnTo>
                  <a:cubicBezTo>
                    <a:pt x="1175" y="9880"/>
                    <a:pt x="2029" y="8765"/>
                    <a:pt x="2882" y="7651"/>
                  </a:cubicBezTo>
                  <a:cubicBezTo>
                    <a:pt x="2907" y="7626"/>
                    <a:pt x="2882" y="7601"/>
                    <a:pt x="2882" y="7575"/>
                  </a:cubicBezTo>
                  <a:cubicBezTo>
                    <a:pt x="2231" y="6097"/>
                    <a:pt x="2281" y="4342"/>
                    <a:pt x="3058" y="2914"/>
                  </a:cubicBezTo>
                  <a:cubicBezTo>
                    <a:pt x="3734" y="1686"/>
                    <a:pt x="4862" y="758"/>
                    <a:pt x="6216" y="357"/>
                  </a:cubicBezTo>
                  <a:cubicBezTo>
                    <a:pt x="6592" y="257"/>
                    <a:pt x="6993" y="182"/>
                    <a:pt x="7394" y="157"/>
                  </a:cubicBezTo>
                  <a:cubicBezTo>
                    <a:pt x="7569" y="149"/>
                    <a:pt x="7744" y="146"/>
                    <a:pt x="7920" y="146"/>
                  </a:cubicBezTo>
                  <a:close/>
                  <a:moveTo>
                    <a:pt x="8114" y="1"/>
                  </a:moveTo>
                  <a:cubicBezTo>
                    <a:pt x="7538" y="1"/>
                    <a:pt x="6959" y="23"/>
                    <a:pt x="6391" y="157"/>
                  </a:cubicBezTo>
                  <a:cubicBezTo>
                    <a:pt x="5689" y="332"/>
                    <a:pt x="5038" y="658"/>
                    <a:pt x="4461" y="1084"/>
                  </a:cubicBezTo>
                  <a:cubicBezTo>
                    <a:pt x="3308" y="1961"/>
                    <a:pt x="2531" y="3265"/>
                    <a:pt x="2331" y="4693"/>
                  </a:cubicBezTo>
                  <a:cubicBezTo>
                    <a:pt x="2208" y="5678"/>
                    <a:pt x="2351" y="6688"/>
                    <a:pt x="2736" y="7602"/>
                  </a:cubicBezTo>
                  <a:lnTo>
                    <a:pt x="2736" y="7602"/>
                  </a:lnTo>
                  <a:cubicBezTo>
                    <a:pt x="1841" y="8771"/>
                    <a:pt x="946" y="9940"/>
                    <a:pt x="50" y="11109"/>
                  </a:cubicBezTo>
                  <a:cubicBezTo>
                    <a:pt x="0" y="11159"/>
                    <a:pt x="75" y="11235"/>
                    <a:pt x="125" y="11235"/>
                  </a:cubicBezTo>
                  <a:lnTo>
                    <a:pt x="4230" y="9593"/>
                  </a:lnTo>
                  <a:lnTo>
                    <a:pt x="4230" y="9593"/>
                  </a:lnTo>
                  <a:cubicBezTo>
                    <a:pt x="4897" y="10150"/>
                    <a:pt x="5683" y="10562"/>
                    <a:pt x="6541" y="10733"/>
                  </a:cubicBezTo>
                  <a:cubicBezTo>
                    <a:pt x="7118" y="10859"/>
                    <a:pt x="7719" y="10859"/>
                    <a:pt x="8321" y="10884"/>
                  </a:cubicBezTo>
                  <a:cubicBezTo>
                    <a:pt x="8478" y="10884"/>
                    <a:pt x="8636" y="10886"/>
                    <a:pt x="8793" y="10886"/>
                  </a:cubicBezTo>
                  <a:cubicBezTo>
                    <a:pt x="9187" y="10886"/>
                    <a:pt x="9581" y="10873"/>
                    <a:pt x="9975" y="10784"/>
                  </a:cubicBezTo>
                  <a:cubicBezTo>
                    <a:pt x="10702" y="10633"/>
                    <a:pt x="11379" y="10357"/>
                    <a:pt x="11980" y="9931"/>
                  </a:cubicBezTo>
                  <a:cubicBezTo>
                    <a:pt x="13183" y="9104"/>
                    <a:pt x="14035" y="7801"/>
                    <a:pt x="14261" y="6347"/>
                  </a:cubicBezTo>
                  <a:cubicBezTo>
                    <a:pt x="14511" y="4894"/>
                    <a:pt x="14135" y="3340"/>
                    <a:pt x="13233" y="2162"/>
                  </a:cubicBezTo>
                  <a:cubicBezTo>
                    <a:pt x="12356" y="984"/>
                    <a:pt x="11003" y="232"/>
                    <a:pt x="9549" y="57"/>
                  </a:cubicBezTo>
                  <a:cubicBezTo>
                    <a:pt x="9373" y="32"/>
                    <a:pt x="9173" y="7"/>
                    <a:pt x="8972" y="7"/>
                  </a:cubicBezTo>
                  <a:cubicBezTo>
                    <a:pt x="8688" y="7"/>
                    <a:pt x="8402" y="1"/>
                    <a:pt x="811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6227;p72">
              <a:extLst>
                <a:ext uri="{FF2B5EF4-FFF2-40B4-BE49-F238E27FC236}">
                  <a16:creationId xmlns:a16="http://schemas.microsoft.com/office/drawing/2014/main" id="{EE0E27FD-38E4-C059-5815-82502D053F95}"/>
                </a:ext>
              </a:extLst>
            </p:cNvPr>
            <p:cNvSpPr/>
            <p:nvPr/>
          </p:nvSpPr>
          <p:spPr>
            <a:xfrm>
              <a:off x="7760074" y="2273679"/>
              <a:ext cx="370989" cy="379535"/>
            </a:xfrm>
            <a:custGeom>
              <a:avLst/>
              <a:gdLst/>
              <a:ahLst/>
              <a:cxnLst/>
              <a:rect l="l" t="t" r="r" b="b"/>
              <a:pathLst>
                <a:path w="7119" h="7283" extrusionOk="0">
                  <a:moveTo>
                    <a:pt x="5564" y="1"/>
                  </a:moveTo>
                  <a:cubicBezTo>
                    <a:pt x="5239" y="1"/>
                    <a:pt x="4910" y="113"/>
                    <a:pt x="4638" y="283"/>
                  </a:cubicBezTo>
                  <a:cubicBezTo>
                    <a:pt x="4212" y="559"/>
                    <a:pt x="3886" y="985"/>
                    <a:pt x="3610" y="1436"/>
                  </a:cubicBezTo>
                  <a:cubicBezTo>
                    <a:pt x="3334" y="1060"/>
                    <a:pt x="2983" y="784"/>
                    <a:pt x="2557" y="609"/>
                  </a:cubicBezTo>
                  <a:cubicBezTo>
                    <a:pt x="2345" y="538"/>
                    <a:pt x="2121" y="502"/>
                    <a:pt x="1897" y="502"/>
                  </a:cubicBezTo>
                  <a:cubicBezTo>
                    <a:pt x="1486" y="502"/>
                    <a:pt x="1078" y="625"/>
                    <a:pt x="753" y="885"/>
                  </a:cubicBezTo>
                  <a:cubicBezTo>
                    <a:pt x="202" y="1336"/>
                    <a:pt x="1" y="2163"/>
                    <a:pt x="151" y="2890"/>
                  </a:cubicBezTo>
                  <a:cubicBezTo>
                    <a:pt x="302" y="3592"/>
                    <a:pt x="703" y="4243"/>
                    <a:pt x="1179" y="4795"/>
                  </a:cubicBezTo>
                  <a:cubicBezTo>
                    <a:pt x="1831" y="5597"/>
                    <a:pt x="2608" y="6298"/>
                    <a:pt x="3460" y="6875"/>
                  </a:cubicBezTo>
                  <a:cubicBezTo>
                    <a:pt x="3635" y="6975"/>
                    <a:pt x="3836" y="7100"/>
                    <a:pt x="4036" y="7175"/>
                  </a:cubicBezTo>
                  <a:cubicBezTo>
                    <a:pt x="4201" y="7237"/>
                    <a:pt x="4366" y="7282"/>
                    <a:pt x="4545" y="7282"/>
                  </a:cubicBezTo>
                  <a:cubicBezTo>
                    <a:pt x="4584" y="7282"/>
                    <a:pt x="4623" y="7280"/>
                    <a:pt x="4663" y="7276"/>
                  </a:cubicBezTo>
                  <a:cubicBezTo>
                    <a:pt x="5114" y="7201"/>
                    <a:pt x="5440" y="6825"/>
                    <a:pt x="5690" y="6449"/>
                  </a:cubicBezTo>
                  <a:cubicBezTo>
                    <a:pt x="6517" y="5271"/>
                    <a:pt x="7019" y="3842"/>
                    <a:pt x="7069" y="2389"/>
                  </a:cubicBezTo>
                  <a:cubicBezTo>
                    <a:pt x="7119" y="1461"/>
                    <a:pt x="6868" y="383"/>
                    <a:pt x="6016" y="83"/>
                  </a:cubicBezTo>
                  <a:cubicBezTo>
                    <a:pt x="5871" y="26"/>
                    <a:pt x="5718" y="1"/>
                    <a:pt x="5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6228;p72">
              <a:extLst>
                <a:ext uri="{FF2B5EF4-FFF2-40B4-BE49-F238E27FC236}">
                  <a16:creationId xmlns:a16="http://schemas.microsoft.com/office/drawing/2014/main" id="{82DAF16F-8FC8-7F6C-D4AB-C2C314077098}"/>
                </a:ext>
              </a:extLst>
            </p:cNvPr>
            <p:cNvSpPr/>
            <p:nvPr/>
          </p:nvSpPr>
          <p:spPr>
            <a:xfrm>
              <a:off x="7737874" y="2269458"/>
              <a:ext cx="399755" cy="386883"/>
            </a:xfrm>
            <a:custGeom>
              <a:avLst/>
              <a:gdLst/>
              <a:ahLst/>
              <a:cxnLst/>
              <a:rect l="l" t="t" r="r" b="b"/>
              <a:pathLst>
                <a:path w="7671" h="7424" extrusionOk="0">
                  <a:moveTo>
                    <a:pt x="6029" y="161"/>
                  </a:moveTo>
                  <a:cubicBezTo>
                    <a:pt x="6346" y="161"/>
                    <a:pt x="6639" y="285"/>
                    <a:pt x="6868" y="515"/>
                  </a:cubicBezTo>
                  <a:cubicBezTo>
                    <a:pt x="7094" y="740"/>
                    <a:pt x="7219" y="1041"/>
                    <a:pt x="7294" y="1317"/>
                  </a:cubicBezTo>
                  <a:cubicBezTo>
                    <a:pt x="7495" y="2018"/>
                    <a:pt x="7445" y="2770"/>
                    <a:pt x="7319" y="3472"/>
                  </a:cubicBezTo>
                  <a:cubicBezTo>
                    <a:pt x="7169" y="4299"/>
                    <a:pt x="6893" y="5076"/>
                    <a:pt x="6492" y="5803"/>
                  </a:cubicBezTo>
                  <a:cubicBezTo>
                    <a:pt x="6267" y="6204"/>
                    <a:pt x="6041" y="6605"/>
                    <a:pt x="5715" y="6906"/>
                  </a:cubicBezTo>
                  <a:cubicBezTo>
                    <a:pt x="5565" y="7056"/>
                    <a:pt x="5389" y="7181"/>
                    <a:pt x="5214" y="7231"/>
                  </a:cubicBezTo>
                  <a:cubicBezTo>
                    <a:pt x="5115" y="7261"/>
                    <a:pt x="5016" y="7275"/>
                    <a:pt x="4917" y="7275"/>
                  </a:cubicBezTo>
                  <a:cubicBezTo>
                    <a:pt x="4766" y="7275"/>
                    <a:pt x="4614" y="7242"/>
                    <a:pt x="4462" y="7181"/>
                  </a:cubicBezTo>
                  <a:lnTo>
                    <a:pt x="4462" y="7181"/>
                  </a:lnTo>
                  <a:cubicBezTo>
                    <a:pt x="4462" y="7181"/>
                    <a:pt x="4462" y="7181"/>
                    <a:pt x="4462" y="7181"/>
                  </a:cubicBezTo>
                  <a:cubicBezTo>
                    <a:pt x="4111" y="7031"/>
                    <a:pt x="3785" y="6805"/>
                    <a:pt x="3485" y="6555"/>
                  </a:cubicBezTo>
                  <a:cubicBezTo>
                    <a:pt x="3159" y="6329"/>
                    <a:pt x="2858" y="6079"/>
                    <a:pt x="2582" y="5803"/>
                  </a:cubicBezTo>
                  <a:cubicBezTo>
                    <a:pt x="2031" y="5302"/>
                    <a:pt x="1505" y="4725"/>
                    <a:pt x="1104" y="4074"/>
                  </a:cubicBezTo>
                  <a:cubicBezTo>
                    <a:pt x="753" y="3472"/>
                    <a:pt x="502" y="2770"/>
                    <a:pt x="653" y="2069"/>
                  </a:cubicBezTo>
                  <a:cubicBezTo>
                    <a:pt x="778" y="1392"/>
                    <a:pt x="1229" y="840"/>
                    <a:pt x="1906" y="690"/>
                  </a:cubicBezTo>
                  <a:cubicBezTo>
                    <a:pt x="2034" y="662"/>
                    <a:pt x="2162" y="649"/>
                    <a:pt x="2288" y="649"/>
                  </a:cubicBezTo>
                  <a:cubicBezTo>
                    <a:pt x="2949" y="649"/>
                    <a:pt x="3561" y="1016"/>
                    <a:pt x="3961" y="1542"/>
                  </a:cubicBezTo>
                  <a:cubicBezTo>
                    <a:pt x="3986" y="1567"/>
                    <a:pt x="4011" y="1580"/>
                    <a:pt x="4033" y="1580"/>
                  </a:cubicBezTo>
                  <a:cubicBezTo>
                    <a:pt x="4055" y="1580"/>
                    <a:pt x="4074" y="1567"/>
                    <a:pt x="4086" y="1542"/>
                  </a:cubicBezTo>
                  <a:cubicBezTo>
                    <a:pt x="4487" y="891"/>
                    <a:pt x="5089" y="189"/>
                    <a:pt x="5941" y="164"/>
                  </a:cubicBezTo>
                  <a:cubicBezTo>
                    <a:pt x="5970" y="162"/>
                    <a:pt x="6000" y="161"/>
                    <a:pt x="6029" y="161"/>
                  </a:cubicBezTo>
                  <a:close/>
                  <a:moveTo>
                    <a:pt x="5990" y="1"/>
                  </a:moveTo>
                  <a:cubicBezTo>
                    <a:pt x="5126" y="1"/>
                    <a:pt x="4463" y="705"/>
                    <a:pt x="4018" y="1400"/>
                  </a:cubicBezTo>
                  <a:lnTo>
                    <a:pt x="4018" y="1400"/>
                  </a:lnTo>
                  <a:cubicBezTo>
                    <a:pt x="3614" y="879"/>
                    <a:pt x="3016" y="511"/>
                    <a:pt x="2330" y="511"/>
                  </a:cubicBezTo>
                  <a:cubicBezTo>
                    <a:pt x="2289" y="511"/>
                    <a:pt x="2248" y="512"/>
                    <a:pt x="2206" y="515"/>
                  </a:cubicBezTo>
                  <a:cubicBezTo>
                    <a:pt x="1505" y="540"/>
                    <a:pt x="903" y="966"/>
                    <a:pt x="628" y="1617"/>
                  </a:cubicBezTo>
                  <a:cubicBezTo>
                    <a:pt x="1" y="3146"/>
                    <a:pt x="1204" y="4650"/>
                    <a:pt x="2232" y="5678"/>
                  </a:cubicBezTo>
                  <a:cubicBezTo>
                    <a:pt x="2532" y="6003"/>
                    <a:pt x="2883" y="6304"/>
                    <a:pt x="3259" y="6580"/>
                  </a:cubicBezTo>
                  <a:cubicBezTo>
                    <a:pt x="3608" y="6854"/>
                    <a:pt x="4006" y="7152"/>
                    <a:pt x="4429" y="7328"/>
                  </a:cubicBezTo>
                  <a:lnTo>
                    <a:pt x="4429" y="7328"/>
                  </a:lnTo>
                  <a:cubicBezTo>
                    <a:pt x="4432" y="7330"/>
                    <a:pt x="4434" y="7331"/>
                    <a:pt x="4437" y="7332"/>
                  </a:cubicBezTo>
                  <a:cubicBezTo>
                    <a:pt x="4605" y="7391"/>
                    <a:pt x="4770" y="7423"/>
                    <a:pt x="4930" y="7423"/>
                  </a:cubicBezTo>
                  <a:cubicBezTo>
                    <a:pt x="5176" y="7423"/>
                    <a:pt x="5413" y="7348"/>
                    <a:pt x="5640" y="7181"/>
                  </a:cubicBezTo>
                  <a:cubicBezTo>
                    <a:pt x="5966" y="6931"/>
                    <a:pt x="6191" y="6580"/>
                    <a:pt x="6392" y="6229"/>
                  </a:cubicBezTo>
                  <a:cubicBezTo>
                    <a:pt x="6868" y="5477"/>
                    <a:pt x="7219" y="4650"/>
                    <a:pt x="7394" y="3773"/>
                  </a:cubicBezTo>
                  <a:cubicBezTo>
                    <a:pt x="7570" y="2996"/>
                    <a:pt x="7670" y="2169"/>
                    <a:pt x="7470" y="1417"/>
                  </a:cubicBezTo>
                  <a:cubicBezTo>
                    <a:pt x="7319" y="740"/>
                    <a:pt x="6893" y="114"/>
                    <a:pt x="6191" y="13"/>
                  </a:cubicBezTo>
                  <a:cubicBezTo>
                    <a:pt x="6123" y="5"/>
                    <a:pt x="6056" y="1"/>
                    <a:pt x="59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6229;p72">
              <a:extLst>
                <a:ext uri="{FF2B5EF4-FFF2-40B4-BE49-F238E27FC236}">
                  <a16:creationId xmlns:a16="http://schemas.microsoft.com/office/drawing/2014/main" id="{3923CC9B-D140-8B69-DF35-DF5438091157}"/>
                </a:ext>
              </a:extLst>
            </p:cNvPr>
            <p:cNvSpPr/>
            <p:nvPr/>
          </p:nvSpPr>
          <p:spPr>
            <a:xfrm>
              <a:off x="7809736" y="2343143"/>
              <a:ext cx="69987" cy="182915"/>
            </a:xfrm>
            <a:custGeom>
              <a:avLst/>
              <a:gdLst/>
              <a:ahLst/>
              <a:cxnLst/>
              <a:rect l="l" t="t" r="r" b="b"/>
              <a:pathLst>
                <a:path w="1343" h="3510" extrusionOk="0">
                  <a:moveTo>
                    <a:pt x="649" y="0"/>
                  </a:moveTo>
                  <a:cubicBezTo>
                    <a:pt x="642" y="0"/>
                    <a:pt x="635" y="1"/>
                    <a:pt x="627" y="3"/>
                  </a:cubicBezTo>
                  <a:cubicBezTo>
                    <a:pt x="76" y="153"/>
                    <a:pt x="0" y="805"/>
                    <a:pt x="76" y="1281"/>
                  </a:cubicBezTo>
                  <a:cubicBezTo>
                    <a:pt x="126" y="1807"/>
                    <a:pt x="351" y="2309"/>
                    <a:pt x="627" y="2760"/>
                  </a:cubicBezTo>
                  <a:cubicBezTo>
                    <a:pt x="777" y="3010"/>
                    <a:pt x="978" y="3261"/>
                    <a:pt x="1178" y="3487"/>
                  </a:cubicBezTo>
                  <a:cubicBezTo>
                    <a:pt x="1195" y="3503"/>
                    <a:pt x="1212" y="3510"/>
                    <a:pt x="1229" y="3510"/>
                  </a:cubicBezTo>
                  <a:cubicBezTo>
                    <a:pt x="1290" y="3510"/>
                    <a:pt x="1343" y="3420"/>
                    <a:pt x="1304" y="3361"/>
                  </a:cubicBezTo>
                  <a:cubicBezTo>
                    <a:pt x="903" y="2910"/>
                    <a:pt x="527" y="2384"/>
                    <a:pt x="351" y="1782"/>
                  </a:cubicBezTo>
                  <a:cubicBezTo>
                    <a:pt x="251" y="1507"/>
                    <a:pt x="201" y="1206"/>
                    <a:pt x="226" y="880"/>
                  </a:cubicBezTo>
                  <a:cubicBezTo>
                    <a:pt x="226" y="579"/>
                    <a:pt x="351" y="253"/>
                    <a:pt x="677" y="178"/>
                  </a:cubicBezTo>
                  <a:cubicBezTo>
                    <a:pt x="770" y="132"/>
                    <a:pt x="734" y="0"/>
                    <a:pt x="6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6230;p72">
              <a:extLst>
                <a:ext uri="{FF2B5EF4-FFF2-40B4-BE49-F238E27FC236}">
                  <a16:creationId xmlns:a16="http://schemas.microsoft.com/office/drawing/2014/main" id="{0056CCFD-DB2C-75CD-1EF4-D7212F3417CC}"/>
                </a:ext>
              </a:extLst>
            </p:cNvPr>
            <p:cNvSpPr/>
            <p:nvPr/>
          </p:nvSpPr>
          <p:spPr>
            <a:xfrm>
              <a:off x="7888111" y="2547002"/>
              <a:ext cx="11777" cy="9224"/>
            </a:xfrm>
            <a:custGeom>
              <a:avLst/>
              <a:gdLst/>
              <a:ahLst/>
              <a:cxnLst/>
              <a:rect l="l" t="t" r="r" b="b"/>
              <a:pathLst>
                <a:path w="226" h="177" extrusionOk="0">
                  <a:moveTo>
                    <a:pt x="125" y="1"/>
                  </a:moveTo>
                  <a:cubicBezTo>
                    <a:pt x="0" y="1"/>
                    <a:pt x="0" y="176"/>
                    <a:pt x="125" y="176"/>
                  </a:cubicBezTo>
                  <a:cubicBezTo>
                    <a:pt x="226" y="176"/>
                    <a:pt x="226"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6231;p72">
              <a:extLst>
                <a:ext uri="{FF2B5EF4-FFF2-40B4-BE49-F238E27FC236}">
                  <a16:creationId xmlns:a16="http://schemas.microsoft.com/office/drawing/2014/main" id="{4C76505A-A47A-BD5A-89C8-AE3E4FB4C938}"/>
                </a:ext>
              </a:extLst>
            </p:cNvPr>
            <p:cNvSpPr/>
            <p:nvPr/>
          </p:nvSpPr>
          <p:spPr>
            <a:xfrm>
              <a:off x="8017400" y="2317817"/>
              <a:ext cx="28766" cy="33873"/>
            </a:xfrm>
            <a:custGeom>
              <a:avLst/>
              <a:gdLst/>
              <a:ahLst/>
              <a:cxnLst/>
              <a:rect l="l" t="t" r="r" b="b"/>
              <a:pathLst>
                <a:path w="552" h="650" extrusionOk="0">
                  <a:moveTo>
                    <a:pt x="455" y="0"/>
                  </a:moveTo>
                  <a:cubicBezTo>
                    <a:pt x="433" y="0"/>
                    <a:pt x="414" y="13"/>
                    <a:pt x="401" y="38"/>
                  </a:cubicBezTo>
                  <a:cubicBezTo>
                    <a:pt x="226" y="163"/>
                    <a:pt x="101" y="313"/>
                    <a:pt x="25" y="514"/>
                  </a:cubicBezTo>
                  <a:cubicBezTo>
                    <a:pt x="0" y="564"/>
                    <a:pt x="25" y="614"/>
                    <a:pt x="50" y="639"/>
                  </a:cubicBezTo>
                  <a:cubicBezTo>
                    <a:pt x="65" y="647"/>
                    <a:pt x="80" y="650"/>
                    <a:pt x="94" y="650"/>
                  </a:cubicBezTo>
                  <a:cubicBezTo>
                    <a:pt x="128" y="650"/>
                    <a:pt x="158" y="632"/>
                    <a:pt x="176" y="614"/>
                  </a:cubicBezTo>
                  <a:cubicBezTo>
                    <a:pt x="201" y="514"/>
                    <a:pt x="251" y="414"/>
                    <a:pt x="326" y="338"/>
                  </a:cubicBezTo>
                  <a:cubicBezTo>
                    <a:pt x="351" y="313"/>
                    <a:pt x="351" y="313"/>
                    <a:pt x="351" y="313"/>
                  </a:cubicBezTo>
                  <a:cubicBezTo>
                    <a:pt x="376" y="288"/>
                    <a:pt x="401" y="263"/>
                    <a:pt x="401" y="238"/>
                  </a:cubicBezTo>
                  <a:cubicBezTo>
                    <a:pt x="451" y="213"/>
                    <a:pt x="477" y="188"/>
                    <a:pt x="527" y="138"/>
                  </a:cubicBezTo>
                  <a:cubicBezTo>
                    <a:pt x="552" y="113"/>
                    <a:pt x="552" y="63"/>
                    <a:pt x="527" y="38"/>
                  </a:cubicBezTo>
                  <a:cubicBezTo>
                    <a:pt x="502" y="13"/>
                    <a:pt x="477" y="0"/>
                    <a:pt x="45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6232;p72">
              <a:extLst>
                <a:ext uri="{FF2B5EF4-FFF2-40B4-BE49-F238E27FC236}">
                  <a16:creationId xmlns:a16="http://schemas.microsoft.com/office/drawing/2014/main" id="{CF2A1922-C924-2E85-EF4A-0C8C35BD305B}"/>
                </a:ext>
              </a:extLst>
            </p:cNvPr>
            <p:cNvSpPr/>
            <p:nvPr/>
          </p:nvSpPr>
          <p:spPr>
            <a:xfrm>
              <a:off x="8031783" y="2329229"/>
              <a:ext cx="26160" cy="34967"/>
            </a:xfrm>
            <a:custGeom>
              <a:avLst/>
              <a:gdLst/>
              <a:ahLst/>
              <a:cxnLst/>
              <a:rect l="l" t="t" r="r" b="b"/>
              <a:pathLst>
                <a:path w="502" h="671" extrusionOk="0">
                  <a:moveTo>
                    <a:pt x="404" y="0"/>
                  </a:moveTo>
                  <a:cubicBezTo>
                    <a:pt x="382" y="0"/>
                    <a:pt x="363" y="7"/>
                    <a:pt x="351" y="19"/>
                  </a:cubicBezTo>
                  <a:cubicBezTo>
                    <a:pt x="201" y="170"/>
                    <a:pt x="75" y="370"/>
                    <a:pt x="25" y="571"/>
                  </a:cubicBezTo>
                  <a:cubicBezTo>
                    <a:pt x="0" y="621"/>
                    <a:pt x="25" y="671"/>
                    <a:pt x="75" y="671"/>
                  </a:cubicBezTo>
                  <a:cubicBezTo>
                    <a:pt x="125" y="671"/>
                    <a:pt x="175" y="646"/>
                    <a:pt x="175" y="621"/>
                  </a:cubicBezTo>
                  <a:cubicBezTo>
                    <a:pt x="201" y="596"/>
                    <a:pt x="201" y="571"/>
                    <a:pt x="201" y="546"/>
                  </a:cubicBezTo>
                  <a:cubicBezTo>
                    <a:pt x="201" y="546"/>
                    <a:pt x="226" y="520"/>
                    <a:pt x="226" y="520"/>
                  </a:cubicBezTo>
                  <a:cubicBezTo>
                    <a:pt x="226" y="520"/>
                    <a:pt x="226" y="520"/>
                    <a:pt x="226" y="495"/>
                  </a:cubicBezTo>
                  <a:cubicBezTo>
                    <a:pt x="251" y="445"/>
                    <a:pt x="276" y="395"/>
                    <a:pt x="301" y="370"/>
                  </a:cubicBezTo>
                  <a:cubicBezTo>
                    <a:pt x="301" y="345"/>
                    <a:pt x="326" y="320"/>
                    <a:pt x="326" y="295"/>
                  </a:cubicBezTo>
                  <a:cubicBezTo>
                    <a:pt x="351" y="295"/>
                    <a:pt x="351" y="295"/>
                    <a:pt x="351" y="270"/>
                  </a:cubicBezTo>
                  <a:lnTo>
                    <a:pt x="376" y="270"/>
                  </a:lnTo>
                  <a:cubicBezTo>
                    <a:pt x="401" y="220"/>
                    <a:pt x="426" y="195"/>
                    <a:pt x="476" y="145"/>
                  </a:cubicBezTo>
                  <a:cubicBezTo>
                    <a:pt x="501" y="119"/>
                    <a:pt x="501" y="69"/>
                    <a:pt x="476" y="19"/>
                  </a:cubicBezTo>
                  <a:cubicBezTo>
                    <a:pt x="451" y="7"/>
                    <a:pt x="426" y="0"/>
                    <a:pt x="4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6233;p72">
              <a:extLst>
                <a:ext uri="{FF2B5EF4-FFF2-40B4-BE49-F238E27FC236}">
                  <a16:creationId xmlns:a16="http://schemas.microsoft.com/office/drawing/2014/main" id="{9C25E99D-F853-9E46-8365-26F9FA502176}"/>
                </a:ext>
              </a:extLst>
            </p:cNvPr>
            <p:cNvSpPr/>
            <p:nvPr/>
          </p:nvSpPr>
          <p:spPr>
            <a:xfrm>
              <a:off x="8029021" y="2399423"/>
              <a:ext cx="55031" cy="169418"/>
            </a:xfrm>
            <a:custGeom>
              <a:avLst/>
              <a:gdLst/>
              <a:ahLst/>
              <a:cxnLst/>
              <a:rect l="l" t="t" r="r" b="b"/>
              <a:pathLst>
                <a:path w="1056" h="3251" extrusionOk="0">
                  <a:moveTo>
                    <a:pt x="843" y="1"/>
                  </a:moveTo>
                  <a:cubicBezTo>
                    <a:pt x="799" y="1"/>
                    <a:pt x="755" y="26"/>
                    <a:pt x="755" y="76"/>
                  </a:cubicBezTo>
                  <a:cubicBezTo>
                    <a:pt x="880" y="1128"/>
                    <a:pt x="630" y="2231"/>
                    <a:pt x="53" y="3133"/>
                  </a:cubicBezTo>
                  <a:cubicBezTo>
                    <a:pt x="0" y="3186"/>
                    <a:pt x="58" y="3251"/>
                    <a:pt x="123" y="3251"/>
                  </a:cubicBezTo>
                  <a:cubicBezTo>
                    <a:pt x="151" y="3251"/>
                    <a:pt x="181" y="3239"/>
                    <a:pt x="203" y="3209"/>
                  </a:cubicBezTo>
                  <a:cubicBezTo>
                    <a:pt x="780" y="2281"/>
                    <a:pt x="1056" y="1153"/>
                    <a:pt x="930" y="76"/>
                  </a:cubicBezTo>
                  <a:cubicBezTo>
                    <a:pt x="930" y="26"/>
                    <a:pt x="886" y="1"/>
                    <a:pt x="8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6234;p72">
              <a:extLst>
                <a:ext uri="{FF2B5EF4-FFF2-40B4-BE49-F238E27FC236}">
                  <a16:creationId xmlns:a16="http://schemas.microsoft.com/office/drawing/2014/main" id="{6433CC1A-3F6F-4753-24E0-DC09156FF0F1}"/>
                </a:ext>
              </a:extLst>
            </p:cNvPr>
            <p:cNvSpPr/>
            <p:nvPr/>
          </p:nvSpPr>
          <p:spPr>
            <a:xfrm>
              <a:off x="8003017" y="2594007"/>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6235;p72">
              <a:extLst>
                <a:ext uri="{FF2B5EF4-FFF2-40B4-BE49-F238E27FC236}">
                  <a16:creationId xmlns:a16="http://schemas.microsoft.com/office/drawing/2014/main" id="{0C1468F1-3A9F-7D4D-B56D-250423B976F1}"/>
                </a:ext>
              </a:extLst>
            </p:cNvPr>
            <p:cNvSpPr/>
            <p:nvPr/>
          </p:nvSpPr>
          <p:spPr>
            <a:xfrm>
              <a:off x="7859346" y="2398902"/>
              <a:ext cx="14435" cy="29287"/>
            </a:xfrm>
            <a:custGeom>
              <a:avLst/>
              <a:gdLst/>
              <a:ahLst/>
              <a:cxnLst/>
              <a:rect l="l" t="t" r="r" b="b"/>
              <a:pathLst>
                <a:path w="277" h="562" extrusionOk="0">
                  <a:moveTo>
                    <a:pt x="187" y="1"/>
                  </a:moveTo>
                  <a:cubicBezTo>
                    <a:pt x="151" y="1"/>
                    <a:pt x="119" y="24"/>
                    <a:pt x="101" y="61"/>
                  </a:cubicBezTo>
                  <a:cubicBezTo>
                    <a:pt x="76" y="186"/>
                    <a:pt x="26" y="311"/>
                    <a:pt x="1" y="437"/>
                  </a:cubicBezTo>
                  <a:cubicBezTo>
                    <a:pt x="1" y="487"/>
                    <a:pt x="26" y="537"/>
                    <a:pt x="51" y="562"/>
                  </a:cubicBezTo>
                  <a:cubicBezTo>
                    <a:pt x="101" y="562"/>
                    <a:pt x="151" y="537"/>
                    <a:pt x="176" y="487"/>
                  </a:cubicBezTo>
                  <a:cubicBezTo>
                    <a:pt x="201" y="361"/>
                    <a:pt x="251" y="236"/>
                    <a:pt x="276" y="111"/>
                  </a:cubicBezTo>
                  <a:cubicBezTo>
                    <a:pt x="276" y="61"/>
                    <a:pt x="251" y="11"/>
                    <a:pt x="226" y="11"/>
                  </a:cubicBezTo>
                  <a:cubicBezTo>
                    <a:pt x="213" y="4"/>
                    <a:pt x="199" y="1"/>
                    <a:pt x="18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6236;p72">
              <a:extLst>
                <a:ext uri="{FF2B5EF4-FFF2-40B4-BE49-F238E27FC236}">
                  <a16:creationId xmlns:a16="http://schemas.microsoft.com/office/drawing/2014/main" id="{D97B4030-3FBE-C1CE-E522-B2C81FBC6610}"/>
                </a:ext>
              </a:extLst>
            </p:cNvPr>
            <p:cNvSpPr/>
            <p:nvPr/>
          </p:nvSpPr>
          <p:spPr>
            <a:xfrm>
              <a:off x="7876334" y="2407240"/>
              <a:ext cx="14435" cy="28037"/>
            </a:xfrm>
            <a:custGeom>
              <a:avLst/>
              <a:gdLst/>
              <a:ahLst/>
              <a:cxnLst/>
              <a:rect l="l" t="t" r="r" b="b"/>
              <a:pathLst>
                <a:path w="277" h="538" extrusionOk="0">
                  <a:moveTo>
                    <a:pt x="201" y="1"/>
                  </a:moveTo>
                  <a:cubicBezTo>
                    <a:pt x="151" y="1"/>
                    <a:pt x="101" y="26"/>
                    <a:pt x="101" y="76"/>
                  </a:cubicBezTo>
                  <a:cubicBezTo>
                    <a:pt x="76" y="176"/>
                    <a:pt x="51" y="302"/>
                    <a:pt x="1" y="427"/>
                  </a:cubicBezTo>
                  <a:cubicBezTo>
                    <a:pt x="1" y="477"/>
                    <a:pt x="26" y="527"/>
                    <a:pt x="76" y="527"/>
                  </a:cubicBezTo>
                  <a:cubicBezTo>
                    <a:pt x="89" y="534"/>
                    <a:pt x="103" y="537"/>
                    <a:pt x="115" y="537"/>
                  </a:cubicBezTo>
                  <a:cubicBezTo>
                    <a:pt x="149" y="537"/>
                    <a:pt x="176" y="514"/>
                    <a:pt x="176" y="477"/>
                  </a:cubicBezTo>
                  <a:cubicBezTo>
                    <a:pt x="201" y="352"/>
                    <a:pt x="226" y="227"/>
                    <a:pt x="251" y="101"/>
                  </a:cubicBezTo>
                  <a:cubicBezTo>
                    <a:pt x="276" y="76"/>
                    <a:pt x="251"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6237;p72">
              <a:extLst>
                <a:ext uri="{FF2B5EF4-FFF2-40B4-BE49-F238E27FC236}">
                  <a16:creationId xmlns:a16="http://schemas.microsoft.com/office/drawing/2014/main" id="{7C0C9527-84E7-232B-25D6-6D1A63689673}"/>
                </a:ext>
              </a:extLst>
            </p:cNvPr>
            <p:cNvSpPr/>
            <p:nvPr/>
          </p:nvSpPr>
          <p:spPr>
            <a:xfrm>
              <a:off x="7952104" y="2582073"/>
              <a:ext cx="14383" cy="22460"/>
            </a:xfrm>
            <a:custGeom>
              <a:avLst/>
              <a:gdLst/>
              <a:ahLst/>
              <a:cxnLst/>
              <a:rect l="l" t="t" r="r" b="b"/>
              <a:pathLst>
                <a:path w="276" h="431" extrusionOk="0">
                  <a:moveTo>
                    <a:pt x="177" y="0"/>
                  </a:moveTo>
                  <a:cubicBezTo>
                    <a:pt x="156" y="0"/>
                    <a:pt x="136" y="8"/>
                    <a:pt x="126" y="29"/>
                  </a:cubicBezTo>
                  <a:cubicBezTo>
                    <a:pt x="50" y="105"/>
                    <a:pt x="0" y="205"/>
                    <a:pt x="0" y="330"/>
                  </a:cubicBezTo>
                  <a:cubicBezTo>
                    <a:pt x="0" y="355"/>
                    <a:pt x="0" y="380"/>
                    <a:pt x="25" y="405"/>
                  </a:cubicBezTo>
                  <a:cubicBezTo>
                    <a:pt x="25" y="405"/>
                    <a:pt x="50" y="430"/>
                    <a:pt x="75" y="430"/>
                  </a:cubicBezTo>
                  <a:cubicBezTo>
                    <a:pt x="100" y="405"/>
                    <a:pt x="126" y="405"/>
                    <a:pt x="151" y="405"/>
                  </a:cubicBezTo>
                  <a:cubicBezTo>
                    <a:pt x="151" y="380"/>
                    <a:pt x="151" y="355"/>
                    <a:pt x="176" y="330"/>
                  </a:cubicBezTo>
                  <a:cubicBezTo>
                    <a:pt x="176" y="305"/>
                    <a:pt x="176" y="255"/>
                    <a:pt x="201" y="230"/>
                  </a:cubicBezTo>
                  <a:lnTo>
                    <a:pt x="201" y="230"/>
                  </a:lnTo>
                  <a:cubicBezTo>
                    <a:pt x="200" y="231"/>
                    <a:pt x="176" y="255"/>
                    <a:pt x="176" y="255"/>
                  </a:cubicBezTo>
                  <a:cubicBezTo>
                    <a:pt x="201" y="205"/>
                    <a:pt x="226" y="180"/>
                    <a:pt x="226" y="155"/>
                  </a:cubicBezTo>
                  <a:cubicBezTo>
                    <a:pt x="226" y="155"/>
                    <a:pt x="226" y="180"/>
                    <a:pt x="226" y="180"/>
                  </a:cubicBezTo>
                  <a:cubicBezTo>
                    <a:pt x="226" y="155"/>
                    <a:pt x="251" y="155"/>
                    <a:pt x="251" y="155"/>
                  </a:cubicBezTo>
                  <a:cubicBezTo>
                    <a:pt x="276" y="105"/>
                    <a:pt x="276" y="54"/>
                    <a:pt x="251" y="29"/>
                  </a:cubicBezTo>
                  <a:cubicBezTo>
                    <a:pt x="236" y="15"/>
                    <a:pt x="205" y="0"/>
                    <a:pt x="17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6238;p72">
              <a:extLst>
                <a:ext uri="{FF2B5EF4-FFF2-40B4-BE49-F238E27FC236}">
                  <a16:creationId xmlns:a16="http://schemas.microsoft.com/office/drawing/2014/main" id="{609E389C-3258-EFDF-A1BF-42E35BDB9483}"/>
                </a:ext>
              </a:extLst>
            </p:cNvPr>
            <p:cNvSpPr/>
            <p:nvPr/>
          </p:nvSpPr>
          <p:spPr>
            <a:xfrm>
              <a:off x="7967738" y="2590463"/>
              <a:ext cx="14435" cy="23190"/>
            </a:xfrm>
            <a:custGeom>
              <a:avLst/>
              <a:gdLst/>
              <a:ahLst/>
              <a:cxnLst/>
              <a:rect l="l" t="t" r="r" b="b"/>
              <a:pathLst>
                <a:path w="277" h="445" extrusionOk="0">
                  <a:moveTo>
                    <a:pt x="189" y="0"/>
                  </a:moveTo>
                  <a:cubicBezTo>
                    <a:pt x="176" y="0"/>
                    <a:pt x="164" y="6"/>
                    <a:pt x="151" y="19"/>
                  </a:cubicBezTo>
                  <a:cubicBezTo>
                    <a:pt x="126" y="19"/>
                    <a:pt x="126" y="44"/>
                    <a:pt x="101" y="69"/>
                  </a:cubicBezTo>
                  <a:cubicBezTo>
                    <a:pt x="76" y="169"/>
                    <a:pt x="51" y="244"/>
                    <a:pt x="1" y="345"/>
                  </a:cubicBezTo>
                  <a:cubicBezTo>
                    <a:pt x="1" y="370"/>
                    <a:pt x="1" y="395"/>
                    <a:pt x="1" y="420"/>
                  </a:cubicBezTo>
                  <a:cubicBezTo>
                    <a:pt x="26" y="420"/>
                    <a:pt x="51" y="445"/>
                    <a:pt x="51" y="445"/>
                  </a:cubicBezTo>
                  <a:lnTo>
                    <a:pt x="126" y="445"/>
                  </a:lnTo>
                  <a:cubicBezTo>
                    <a:pt x="151" y="420"/>
                    <a:pt x="151" y="420"/>
                    <a:pt x="176" y="395"/>
                  </a:cubicBezTo>
                  <a:cubicBezTo>
                    <a:pt x="201" y="294"/>
                    <a:pt x="252" y="194"/>
                    <a:pt x="277" y="119"/>
                  </a:cubicBezTo>
                  <a:cubicBezTo>
                    <a:pt x="277" y="94"/>
                    <a:pt x="277" y="69"/>
                    <a:pt x="277" y="44"/>
                  </a:cubicBezTo>
                  <a:cubicBezTo>
                    <a:pt x="252" y="19"/>
                    <a:pt x="227" y="19"/>
                    <a:pt x="227" y="19"/>
                  </a:cubicBezTo>
                  <a:cubicBezTo>
                    <a:pt x="214" y="6"/>
                    <a:pt x="201" y="0"/>
                    <a:pt x="1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6239;p72">
              <a:extLst>
                <a:ext uri="{FF2B5EF4-FFF2-40B4-BE49-F238E27FC236}">
                  <a16:creationId xmlns:a16="http://schemas.microsoft.com/office/drawing/2014/main" id="{955A863C-3DC5-D9B9-9025-D880B5BA0F33}"/>
                </a:ext>
              </a:extLst>
            </p:cNvPr>
            <p:cNvSpPr/>
            <p:nvPr/>
          </p:nvSpPr>
          <p:spPr>
            <a:xfrm>
              <a:off x="8008228" y="2429491"/>
              <a:ext cx="11830" cy="7869"/>
            </a:xfrm>
            <a:custGeom>
              <a:avLst/>
              <a:gdLst/>
              <a:ahLst/>
              <a:cxnLst/>
              <a:rect l="l" t="t" r="r" b="b"/>
              <a:pathLst>
                <a:path w="227" h="151" extrusionOk="0">
                  <a:moveTo>
                    <a:pt x="101" y="0"/>
                  </a:moveTo>
                  <a:cubicBezTo>
                    <a:pt x="1" y="0"/>
                    <a:pt x="1" y="150"/>
                    <a:pt x="101" y="150"/>
                  </a:cubicBezTo>
                  <a:cubicBezTo>
                    <a:pt x="226" y="150"/>
                    <a:pt x="2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6240;p72">
              <a:extLst>
                <a:ext uri="{FF2B5EF4-FFF2-40B4-BE49-F238E27FC236}">
                  <a16:creationId xmlns:a16="http://schemas.microsoft.com/office/drawing/2014/main" id="{B200DCE1-0260-2A6F-C2D9-34C56981BF8F}"/>
                </a:ext>
              </a:extLst>
            </p:cNvPr>
            <p:cNvSpPr/>
            <p:nvPr/>
          </p:nvSpPr>
          <p:spPr>
            <a:xfrm>
              <a:off x="7894625" y="2339339"/>
              <a:ext cx="17041" cy="11830"/>
            </a:xfrm>
            <a:custGeom>
              <a:avLst/>
              <a:gdLst/>
              <a:ahLst/>
              <a:cxnLst/>
              <a:rect l="l" t="t" r="r" b="b"/>
              <a:pathLst>
                <a:path w="327" h="227" extrusionOk="0">
                  <a:moveTo>
                    <a:pt x="101" y="1"/>
                  </a:moveTo>
                  <a:cubicBezTo>
                    <a:pt x="76" y="1"/>
                    <a:pt x="51" y="1"/>
                    <a:pt x="26" y="26"/>
                  </a:cubicBezTo>
                  <a:cubicBezTo>
                    <a:pt x="26" y="26"/>
                    <a:pt x="0" y="51"/>
                    <a:pt x="0" y="76"/>
                  </a:cubicBezTo>
                  <a:cubicBezTo>
                    <a:pt x="0" y="101"/>
                    <a:pt x="0" y="126"/>
                    <a:pt x="0" y="126"/>
                  </a:cubicBezTo>
                  <a:cubicBezTo>
                    <a:pt x="26" y="151"/>
                    <a:pt x="26" y="176"/>
                    <a:pt x="51" y="176"/>
                  </a:cubicBezTo>
                  <a:cubicBezTo>
                    <a:pt x="101" y="201"/>
                    <a:pt x="176" y="201"/>
                    <a:pt x="226" y="226"/>
                  </a:cubicBezTo>
                  <a:lnTo>
                    <a:pt x="276" y="226"/>
                  </a:lnTo>
                  <a:cubicBezTo>
                    <a:pt x="301" y="201"/>
                    <a:pt x="326" y="201"/>
                    <a:pt x="326" y="176"/>
                  </a:cubicBezTo>
                  <a:cubicBezTo>
                    <a:pt x="326" y="151"/>
                    <a:pt x="326" y="126"/>
                    <a:pt x="326" y="101"/>
                  </a:cubicBezTo>
                  <a:cubicBezTo>
                    <a:pt x="301" y="76"/>
                    <a:pt x="276" y="76"/>
                    <a:pt x="276" y="76"/>
                  </a:cubicBezTo>
                  <a:cubicBezTo>
                    <a:pt x="201" y="51"/>
                    <a:pt x="15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6241;p72">
              <a:extLst>
                <a:ext uri="{FF2B5EF4-FFF2-40B4-BE49-F238E27FC236}">
                  <a16:creationId xmlns:a16="http://schemas.microsoft.com/office/drawing/2014/main" id="{4787FBC8-DE59-42DF-F1D7-8C69A9689C42}"/>
                </a:ext>
              </a:extLst>
            </p:cNvPr>
            <p:cNvSpPr/>
            <p:nvPr/>
          </p:nvSpPr>
          <p:spPr>
            <a:xfrm>
              <a:off x="8072273" y="2308802"/>
              <a:ext cx="24858" cy="46797"/>
            </a:xfrm>
            <a:custGeom>
              <a:avLst/>
              <a:gdLst/>
              <a:ahLst/>
              <a:cxnLst/>
              <a:rect l="l" t="t" r="r" b="b"/>
              <a:pathLst>
                <a:path w="477" h="898" extrusionOk="0">
                  <a:moveTo>
                    <a:pt x="90" y="0"/>
                  </a:moveTo>
                  <a:cubicBezTo>
                    <a:pt x="77" y="0"/>
                    <a:pt x="64" y="4"/>
                    <a:pt x="50" y="10"/>
                  </a:cubicBezTo>
                  <a:cubicBezTo>
                    <a:pt x="25" y="35"/>
                    <a:pt x="0" y="110"/>
                    <a:pt x="25" y="136"/>
                  </a:cubicBezTo>
                  <a:cubicBezTo>
                    <a:pt x="175" y="361"/>
                    <a:pt x="251" y="587"/>
                    <a:pt x="301" y="837"/>
                  </a:cubicBezTo>
                  <a:cubicBezTo>
                    <a:pt x="301" y="874"/>
                    <a:pt x="328" y="897"/>
                    <a:pt x="362" y="897"/>
                  </a:cubicBezTo>
                  <a:cubicBezTo>
                    <a:pt x="374" y="897"/>
                    <a:pt x="388" y="894"/>
                    <a:pt x="401" y="887"/>
                  </a:cubicBezTo>
                  <a:cubicBezTo>
                    <a:pt x="451" y="887"/>
                    <a:pt x="476" y="837"/>
                    <a:pt x="451" y="787"/>
                  </a:cubicBezTo>
                  <a:cubicBezTo>
                    <a:pt x="426" y="537"/>
                    <a:pt x="326" y="286"/>
                    <a:pt x="175" y="60"/>
                  </a:cubicBezTo>
                  <a:cubicBezTo>
                    <a:pt x="157" y="24"/>
                    <a:pt x="125" y="0"/>
                    <a:pt x="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6242;p72">
              <a:extLst>
                <a:ext uri="{FF2B5EF4-FFF2-40B4-BE49-F238E27FC236}">
                  <a16:creationId xmlns:a16="http://schemas.microsoft.com/office/drawing/2014/main" id="{18BF08F9-2F3F-5DEF-81FD-3975DB269456}"/>
                </a:ext>
              </a:extLst>
            </p:cNvPr>
            <p:cNvSpPr/>
            <p:nvPr/>
          </p:nvSpPr>
          <p:spPr>
            <a:xfrm>
              <a:off x="5245959" y="4200803"/>
              <a:ext cx="3056294" cy="394492"/>
            </a:xfrm>
            <a:custGeom>
              <a:avLst/>
              <a:gdLst/>
              <a:ahLst/>
              <a:cxnLst/>
              <a:rect l="l" t="t" r="r" b="b"/>
              <a:pathLst>
                <a:path w="58648" h="7570" extrusionOk="0">
                  <a:moveTo>
                    <a:pt x="0" y="0"/>
                  </a:moveTo>
                  <a:lnTo>
                    <a:pt x="0" y="7294"/>
                  </a:lnTo>
                  <a:cubicBezTo>
                    <a:pt x="14386" y="7394"/>
                    <a:pt x="44236" y="7469"/>
                    <a:pt x="58647" y="7569"/>
                  </a:cubicBezTo>
                  <a:lnTo>
                    <a:pt x="58647" y="276"/>
                  </a:lnTo>
                  <a:cubicBezTo>
                    <a:pt x="44236" y="176"/>
                    <a:pt x="14386" y="7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6243;p72">
              <a:extLst>
                <a:ext uri="{FF2B5EF4-FFF2-40B4-BE49-F238E27FC236}">
                  <a16:creationId xmlns:a16="http://schemas.microsoft.com/office/drawing/2014/main" id="{30E799FB-5289-147F-0683-E12C655C9C56}"/>
                </a:ext>
              </a:extLst>
            </p:cNvPr>
            <p:cNvSpPr/>
            <p:nvPr/>
          </p:nvSpPr>
          <p:spPr>
            <a:xfrm>
              <a:off x="5241998" y="4201795"/>
              <a:ext cx="3064163" cy="402308"/>
            </a:xfrm>
            <a:custGeom>
              <a:avLst/>
              <a:gdLst/>
              <a:ahLst/>
              <a:cxnLst/>
              <a:rect l="l" t="t" r="r" b="b"/>
              <a:pathLst>
                <a:path w="58799" h="7720" extrusionOk="0">
                  <a:moveTo>
                    <a:pt x="151" y="151"/>
                  </a:moveTo>
                  <a:cubicBezTo>
                    <a:pt x="3435" y="176"/>
                    <a:pt x="6743" y="176"/>
                    <a:pt x="10051" y="201"/>
                  </a:cubicBezTo>
                  <a:cubicBezTo>
                    <a:pt x="14086" y="226"/>
                    <a:pt x="18121" y="226"/>
                    <a:pt x="22131" y="251"/>
                  </a:cubicBezTo>
                  <a:cubicBezTo>
                    <a:pt x="26442" y="276"/>
                    <a:pt x="30753" y="301"/>
                    <a:pt x="35064" y="301"/>
                  </a:cubicBezTo>
                  <a:cubicBezTo>
                    <a:pt x="39149" y="326"/>
                    <a:pt x="43234" y="351"/>
                    <a:pt x="47319" y="351"/>
                  </a:cubicBezTo>
                  <a:cubicBezTo>
                    <a:pt x="50753" y="376"/>
                    <a:pt x="54212" y="401"/>
                    <a:pt x="57645" y="401"/>
                  </a:cubicBezTo>
                  <a:cubicBezTo>
                    <a:pt x="57971" y="425"/>
                    <a:pt x="58319" y="426"/>
                    <a:pt x="58648" y="426"/>
                  </a:cubicBezTo>
                  <a:lnTo>
                    <a:pt x="58648" y="426"/>
                  </a:lnTo>
                  <a:lnTo>
                    <a:pt x="58648" y="6717"/>
                  </a:lnTo>
                  <a:lnTo>
                    <a:pt x="58648" y="7569"/>
                  </a:lnTo>
                  <a:lnTo>
                    <a:pt x="58648" y="7569"/>
                  </a:lnTo>
                  <a:cubicBezTo>
                    <a:pt x="55340" y="7544"/>
                    <a:pt x="52031" y="7544"/>
                    <a:pt x="48748" y="7519"/>
                  </a:cubicBezTo>
                  <a:cubicBezTo>
                    <a:pt x="44713" y="7494"/>
                    <a:pt x="40678" y="7494"/>
                    <a:pt x="36643" y="7469"/>
                  </a:cubicBezTo>
                  <a:cubicBezTo>
                    <a:pt x="32332" y="7444"/>
                    <a:pt x="28046" y="7419"/>
                    <a:pt x="23735" y="7419"/>
                  </a:cubicBezTo>
                  <a:cubicBezTo>
                    <a:pt x="19650" y="7394"/>
                    <a:pt x="15565" y="7369"/>
                    <a:pt x="11480" y="7369"/>
                  </a:cubicBezTo>
                  <a:cubicBezTo>
                    <a:pt x="8021" y="7344"/>
                    <a:pt x="4587" y="7319"/>
                    <a:pt x="1154" y="7293"/>
                  </a:cubicBezTo>
                  <a:lnTo>
                    <a:pt x="151" y="7293"/>
                  </a:lnTo>
                  <a:lnTo>
                    <a:pt x="151" y="1003"/>
                  </a:lnTo>
                  <a:lnTo>
                    <a:pt x="151" y="151"/>
                  </a:lnTo>
                  <a:close/>
                  <a:moveTo>
                    <a:pt x="76" y="0"/>
                  </a:moveTo>
                  <a:cubicBezTo>
                    <a:pt x="53" y="0"/>
                    <a:pt x="34" y="9"/>
                    <a:pt x="22" y="21"/>
                  </a:cubicBezTo>
                  <a:lnTo>
                    <a:pt x="22" y="21"/>
                  </a:lnTo>
                  <a:cubicBezTo>
                    <a:pt x="9" y="34"/>
                    <a:pt x="1" y="52"/>
                    <a:pt x="1" y="75"/>
                  </a:cubicBezTo>
                  <a:lnTo>
                    <a:pt x="1" y="6441"/>
                  </a:lnTo>
                  <a:lnTo>
                    <a:pt x="1" y="7369"/>
                  </a:lnTo>
                  <a:cubicBezTo>
                    <a:pt x="1" y="7419"/>
                    <a:pt x="26" y="7444"/>
                    <a:pt x="76" y="7444"/>
                  </a:cubicBezTo>
                  <a:cubicBezTo>
                    <a:pt x="3384" y="7469"/>
                    <a:pt x="6718" y="7494"/>
                    <a:pt x="10051" y="7494"/>
                  </a:cubicBezTo>
                  <a:cubicBezTo>
                    <a:pt x="14086" y="7519"/>
                    <a:pt x="18121" y="7544"/>
                    <a:pt x="22131" y="7544"/>
                  </a:cubicBezTo>
                  <a:cubicBezTo>
                    <a:pt x="26442" y="7569"/>
                    <a:pt x="30753" y="7594"/>
                    <a:pt x="35064" y="7619"/>
                  </a:cubicBezTo>
                  <a:cubicBezTo>
                    <a:pt x="39149" y="7619"/>
                    <a:pt x="43234" y="7644"/>
                    <a:pt x="47319" y="7669"/>
                  </a:cubicBezTo>
                  <a:cubicBezTo>
                    <a:pt x="50753" y="7669"/>
                    <a:pt x="54212" y="7694"/>
                    <a:pt x="57645" y="7720"/>
                  </a:cubicBezTo>
                  <a:lnTo>
                    <a:pt x="58723" y="7720"/>
                  </a:lnTo>
                  <a:cubicBezTo>
                    <a:pt x="58773" y="7720"/>
                    <a:pt x="58798" y="7694"/>
                    <a:pt x="58798" y="7644"/>
                  </a:cubicBezTo>
                  <a:lnTo>
                    <a:pt x="58798" y="1278"/>
                  </a:lnTo>
                  <a:lnTo>
                    <a:pt x="58798" y="351"/>
                  </a:lnTo>
                  <a:cubicBezTo>
                    <a:pt x="58798" y="301"/>
                    <a:pt x="58773" y="276"/>
                    <a:pt x="58723" y="276"/>
                  </a:cubicBezTo>
                  <a:cubicBezTo>
                    <a:pt x="55390" y="251"/>
                    <a:pt x="52056" y="226"/>
                    <a:pt x="48748" y="226"/>
                  </a:cubicBezTo>
                  <a:cubicBezTo>
                    <a:pt x="44713" y="201"/>
                    <a:pt x="40678" y="176"/>
                    <a:pt x="36643" y="151"/>
                  </a:cubicBezTo>
                  <a:cubicBezTo>
                    <a:pt x="32332" y="151"/>
                    <a:pt x="28046" y="126"/>
                    <a:pt x="23735" y="100"/>
                  </a:cubicBezTo>
                  <a:cubicBezTo>
                    <a:pt x="19650" y="100"/>
                    <a:pt x="15565" y="75"/>
                    <a:pt x="11480" y="50"/>
                  </a:cubicBezTo>
                  <a:cubicBezTo>
                    <a:pt x="8021" y="50"/>
                    <a:pt x="4587" y="25"/>
                    <a:pt x="115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6244;p72">
              <a:extLst>
                <a:ext uri="{FF2B5EF4-FFF2-40B4-BE49-F238E27FC236}">
                  <a16:creationId xmlns:a16="http://schemas.microsoft.com/office/drawing/2014/main" id="{7BD4F6C6-6BCD-A759-1692-4C3E2C5654DE}"/>
                </a:ext>
              </a:extLst>
            </p:cNvPr>
            <p:cNvSpPr/>
            <p:nvPr/>
          </p:nvSpPr>
          <p:spPr>
            <a:xfrm>
              <a:off x="4931154" y="2191760"/>
              <a:ext cx="738017" cy="577354"/>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6245;p72">
              <a:extLst>
                <a:ext uri="{FF2B5EF4-FFF2-40B4-BE49-F238E27FC236}">
                  <a16:creationId xmlns:a16="http://schemas.microsoft.com/office/drawing/2014/main" id="{925F9C94-9DA4-635D-9794-872F21D89757}"/>
                </a:ext>
              </a:extLst>
            </p:cNvPr>
            <p:cNvSpPr/>
            <p:nvPr/>
          </p:nvSpPr>
          <p:spPr>
            <a:xfrm>
              <a:off x="4926307" y="2187956"/>
              <a:ext cx="755944" cy="585328"/>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6246;p72">
              <a:extLst>
                <a:ext uri="{FF2B5EF4-FFF2-40B4-BE49-F238E27FC236}">
                  <a16:creationId xmlns:a16="http://schemas.microsoft.com/office/drawing/2014/main" id="{A3744D63-39E3-A78E-4C6E-D877BD8D750C}"/>
                </a:ext>
              </a:extLst>
            </p:cNvPr>
            <p:cNvSpPr/>
            <p:nvPr/>
          </p:nvSpPr>
          <p:spPr>
            <a:xfrm>
              <a:off x="5155806" y="2298223"/>
              <a:ext cx="380161" cy="335917"/>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6247;p72">
              <a:extLst>
                <a:ext uri="{FF2B5EF4-FFF2-40B4-BE49-F238E27FC236}">
                  <a16:creationId xmlns:a16="http://schemas.microsoft.com/office/drawing/2014/main" id="{14CF120E-5038-0B4B-C70A-6EF582D7493F}"/>
                </a:ext>
              </a:extLst>
            </p:cNvPr>
            <p:cNvSpPr/>
            <p:nvPr/>
          </p:nvSpPr>
          <p:spPr>
            <a:xfrm>
              <a:off x="5162372" y="2295096"/>
              <a:ext cx="359211" cy="343004"/>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6248;p72">
              <a:extLst>
                <a:ext uri="{FF2B5EF4-FFF2-40B4-BE49-F238E27FC236}">
                  <a16:creationId xmlns:a16="http://schemas.microsoft.com/office/drawing/2014/main" id="{599B9742-9A46-443A-675F-5D59F0E6D3FB}"/>
                </a:ext>
              </a:extLst>
            </p:cNvPr>
            <p:cNvSpPr/>
            <p:nvPr/>
          </p:nvSpPr>
          <p:spPr>
            <a:xfrm>
              <a:off x="5386972" y="2398120"/>
              <a:ext cx="27515" cy="523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6249;p72">
              <a:extLst>
                <a:ext uri="{FF2B5EF4-FFF2-40B4-BE49-F238E27FC236}">
                  <a16:creationId xmlns:a16="http://schemas.microsoft.com/office/drawing/2014/main" id="{31BAA220-1AFB-A27D-B33A-02A488946CAC}"/>
                </a:ext>
              </a:extLst>
            </p:cNvPr>
            <p:cNvSpPr/>
            <p:nvPr/>
          </p:nvSpPr>
          <p:spPr>
            <a:xfrm>
              <a:off x="5373267" y="2374462"/>
              <a:ext cx="66965" cy="38667"/>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6250;p72">
              <a:extLst>
                <a:ext uri="{FF2B5EF4-FFF2-40B4-BE49-F238E27FC236}">
                  <a16:creationId xmlns:a16="http://schemas.microsoft.com/office/drawing/2014/main" id="{FF612AFC-2700-C1E2-AD17-1AD3D22341D7}"/>
                </a:ext>
              </a:extLst>
            </p:cNvPr>
            <p:cNvSpPr/>
            <p:nvPr/>
          </p:nvSpPr>
          <p:spPr>
            <a:xfrm>
              <a:off x="5278580" y="2398120"/>
              <a:ext cx="27515" cy="523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6251;p72">
              <a:extLst>
                <a:ext uri="{FF2B5EF4-FFF2-40B4-BE49-F238E27FC236}">
                  <a16:creationId xmlns:a16="http://schemas.microsoft.com/office/drawing/2014/main" id="{0F4A7CCE-87B8-4F70-53D2-51BFDEB360D4}"/>
                </a:ext>
              </a:extLst>
            </p:cNvPr>
            <p:cNvSpPr/>
            <p:nvPr/>
          </p:nvSpPr>
          <p:spPr>
            <a:xfrm>
              <a:off x="5252837" y="2374462"/>
              <a:ext cx="66965" cy="38667"/>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6252;p72">
              <a:extLst>
                <a:ext uri="{FF2B5EF4-FFF2-40B4-BE49-F238E27FC236}">
                  <a16:creationId xmlns:a16="http://schemas.microsoft.com/office/drawing/2014/main" id="{548AE70F-39C0-41D1-C720-34FB51F7C342}"/>
                </a:ext>
              </a:extLst>
            </p:cNvPr>
            <p:cNvSpPr/>
            <p:nvPr/>
          </p:nvSpPr>
          <p:spPr>
            <a:xfrm>
              <a:off x="5300311" y="2322663"/>
              <a:ext cx="74521" cy="16051"/>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6253;p72">
              <a:extLst>
                <a:ext uri="{FF2B5EF4-FFF2-40B4-BE49-F238E27FC236}">
                  <a16:creationId xmlns:a16="http://schemas.microsoft.com/office/drawing/2014/main" id="{5EE7F920-F814-C7BF-21CC-0DAA877900DB}"/>
                </a:ext>
              </a:extLst>
            </p:cNvPr>
            <p:cNvSpPr/>
            <p:nvPr/>
          </p:nvSpPr>
          <p:spPr>
            <a:xfrm>
              <a:off x="5286449" y="2336733"/>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6254;p72">
              <a:extLst>
                <a:ext uri="{FF2B5EF4-FFF2-40B4-BE49-F238E27FC236}">
                  <a16:creationId xmlns:a16="http://schemas.microsoft.com/office/drawing/2014/main" id="{582AD91D-3FFC-54F8-45A5-3A90977B1E52}"/>
                </a:ext>
              </a:extLst>
            </p:cNvPr>
            <p:cNvSpPr/>
            <p:nvPr/>
          </p:nvSpPr>
          <p:spPr>
            <a:xfrm>
              <a:off x="5466650" y="2471284"/>
              <a:ext cx="27515" cy="61076"/>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6255;p72">
              <a:extLst>
                <a:ext uri="{FF2B5EF4-FFF2-40B4-BE49-F238E27FC236}">
                  <a16:creationId xmlns:a16="http://schemas.microsoft.com/office/drawing/2014/main" id="{B7838646-5BD8-5523-E0F8-4CE5D460BE3D}"/>
                </a:ext>
              </a:extLst>
            </p:cNvPr>
            <p:cNvSpPr/>
            <p:nvPr/>
          </p:nvSpPr>
          <p:spPr>
            <a:xfrm>
              <a:off x="5486244" y="2437308"/>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6256;p72">
              <a:extLst>
                <a:ext uri="{FF2B5EF4-FFF2-40B4-BE49-F238E27FC236}">
                  <a16:creationId xmlns:a16="http://schemas.microsoft.com/office/drawing/2014/main" id="{60AF3F9E-6B98-A9FB-F592-E9FB1C443FD4}"/>
                </a:ext>
              </a:extLst>
            </p:cNvPr>
            <p:cNvSpPr/>
            <p:nvPr/>
          </p:nvSpPr>
          <p:spPr>
            <a:xfrm>
              <a:off x="5209376" y="2502603"/>
              <a:ext cx="15738" cy="32258"/>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6257;p72">
              <a:extLst>
                <a:ext uri="{FF2B5EF4-FFF2-40B4-BE49-F238E27FC236}">
                  <a16:creationId xmlns:a16="http://schemas.microsoft.com/office/drawing/2014/main" id="{08B51B11-EC66-DE84-F471-993E6A94EB7C}"/>
                </a:ext>
              </a:extLst>
            </p:cNvPr>
            <p:cNvSpPr/>
            <p:nvPr/>
          </p:nvSpPr>
          <p:spPr>
            <a:xfrm>
              <a:off x="5200205" y="2464718"/>
              <a:ext cx="7921" cy="9224"/>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6258;p72">
              <a:extLst>
                <a:ext uri="{FF2B5EF4-FFF2-40B4-BE49-F238E27FC236}">
                  <a16:creationId xmlns:a16="http://schemas.microsoft.com/office/drawing/2014/main" id="{AFB2653A-C5EA-E09A-C9A2-DF45F3F1E30B}"/>
                </a:ext>
              </a:extLst>
            </p:cNvPr>
            <p:cNvSpPr/>
            <p:nvPr/>
          </p:nvSpPr>
          <p:spPr>
            <a:xfrm>
              <a:off x="5225062" y="2436005"/>
              <a:ext cx="237737" cy="151543"/>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6259;p72">
              <a:extLst>
                <a:ext uri="{FF2B5EF4-FFF2-40B4-BE49-F238E27FC236}">
                  <a16:creationId xmlns:a16="http://schemas.microsoft.com/office/drawing/2014/main" id="{06EA2E04-7729-6B4D-9918-967B0E5F5040}"/>
                </a:ext>
              </a:extLst>
            </p:cNvPr>
            <p:cNvSpPr/>
            <p:nvPr/>
          </p:nvSpPr>
          <p:spPr>
            <a:xfrm>
              <a:off x="5234181" y="2431993"/>
              <a:ext cx="224709" cy="16040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6260;p72">
              <a:extLst>
                <a:ext uri="{FF2B5EF4-FFF2-40B4-BE49-F238E27FC236}">
                  <a16:creationId xmlns:a16="http://schemas.microsoft.com/office/drawing/2014/main" id="{42AF5EC7-0804-0C20-679B-F89045727604}"/>
                </a:ext>
              </a:extLst>
            </p:cNvPr>
            <p:cNvSpPr/>
            <p:nvPr/>
          </p:nvSpPr>
          <p:spPr>
            <a:xfrm>
              <a:off x="5257684" y="2512244"/>
              <a:ext cx="177704" cy="79941"/>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6261;p72">
              <a:extLst>
                <a:ext uri="{FF2B5EF4-FFF2-40B4-BE49-F238E27FC236}">
                  <a16:creationId xmlns:a16="http://schemas.microsoft.com/office/drawing/2014/main" id="{4252FF56-ABFB-DF6B-AEDD-B75A366DA881}"/>
                </a:ext>
              </a:extLst>
            </p:cNvPr>
            <p:cNvSpPr/>
            <p:nvPr/>
          </p:nvSpPr>
          <p:spPr>
            <a:xfrm>
              <a:off x="5234181" y="2431993"/>
              <a:ext cx="224709" cy="16040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6262;p72">
              <a:extLst>
                <a:ext uri="{FF2B5EF4-FFF2-40B4-BE49-F238E27FC236}">
                  <a16:creationId xmlns:a16="http://schemas.microsoft.com/office/drawing/2014/main" id="{DB2F22A9-6845-9EC3-B40E-98BACD3033AF}"/>
                </a:ext>
              </a:extLst>
            </p:cNvPr>
            <p:cNvSpPr/>
            <p:nvPr/>
          </p:nvSpPr>
          <p:spPr>
            <a:xfrm>
              <a:off x="7834541" y="3045915"/>
              <a:ext cx="738017" cy="577354"/>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6263;p72">
              <a:extLst>
                <a:ext uri="{FF2B5EF4-FFF2-40B4-BE49-F238E27FC236}">
                  <a16:creationId xmlns:a16="http://schemas.microsoft.com/office/drawing/2014/main" id="{DEA0B3AF-77A4-5B59-68DD-423B514884D1}"/>
                </a:ext>
              </a:extLst>
            </p:cNvPr>
            <p:cNvSpPr/>
            <p:nvPr/>
          </p:nvSpPr>
          <p:spPr>
            <a:xfrm>
              <a:off x="7826724" y="3041799"/>
              <a:ext cx="750681" cy="58564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6264;p72">
              <a:extLst>
                <a:ext uri="{FF2B5EF4-FFF2-40B4-BE49-F238E27FC236}">
                  <a16:creationId xmlns:a16="http://schemas.microsoft.com/office/drawing/2014/main" id="{AA53657C-DF2F-FCB1-1328-21B0F09E8017}"/>
                </a:ext>
              </a:extLst>
            </p:cNvPr>
            <p:cNvSpPr/>
            <p:nvPr/>
          </p:nvSpPr>
          <p:spPr>
            <a:xfrm>
              <a:off x="7952104" y="3153108"/>
              <a:ext cx="380109" cy="335188"/>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6265;p72">
              <a:extLst>
                <a:ext uri="{FF2B5EF4-FFF2-40B4-BE49-F238E27FC236}">
                  <a16:creationId xmlns:a16="http://schemas.microsoft.com/office/drawing/2014/main" id="{7F0FEAEE-0D5D-21F2-1C6A-0E7FB317AD31}"/>
                </a:ext>
              </a:extLst>
            </p:cNvPr>
            <p:cNvSpPr/>
            <p:nvPr/>
          </p:nvSpPr>
          <p:spPr>
            <a:xfrm>
              <a:off x="7959921" y="3149773"/>
              <a:ext cx="357909" cy="342275"/>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6266;p72">
              <a:extLst>
                <a:ext uri="{FF2B5EF4-FFF2-40B4-BE49-F238E27FC236}">
                  <a16:creationId xmlns:a16="http://schemas.microsoft.com/office/drawing/2014/main" id="{0A31BA76-1D21-F1BF-16DD-FDB7484D1A6F}"/>
                </a:ext>
              </a:extLst>
            </p:cNvPr>
            <p:cNvSpPr/>
            <p:nvPr/>
          </p:nvSpPr>
          <p:spPr>
            <a:xfrm>
              <a:off x="8264252" y="3356759"/>
              <a:ext cx="14383" cy="32258"/>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6267;p72">
              <a:extLst>
                <a:ext uri="{FF2B5EF4-FFF2-40B4-BE49-F238E27FC236}">
                  <a16:creationId xmlns:a16="http://schemas.microsoft.com/office/drawing/2014/main" id="{811E44F0-F075-D291-AD13-7596E34333FF}"/>
                </a:ext>
              </a:extLst>
            </p:cNvPr>
            <p:cNvSpPr/>
            <p:nvPr/>
          </p:nvSpPr>
          <p:spPr>
            <a:xfrm>
              <a:off x="8279885" y="3320177"/>
              <a:ext cx="7921" cy="7921"/>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6268;p72">
              <a:extLst>
                <a:ext uri="{FF2B5EF4-FFF2-40B4-BE49-F238E27FC236}">
                  <a16:creationId xmlns:a16="http://schemas.microsoft.com/office/drawing/2014/main" id="{73A03951-0C1F-2628-DF90-FEE0B779F549}"/>
                </a:ext>
              </a:extLst>
            </p:cNvPr>
            <p:cNvSpPr/>
            <p:nvPr/>
          </p:nvSpPr>
          <p:spPr>
            <a:xfrm>
              <a:off x="7988634" y="3302251"/>
              <a:ext cx="15738" cy="24545"/>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6269;p72">
              <a:extLst>
                <a:ext uri="{FF2B5EF4-FFF2-40B4-BE49-F238E27FC236}">
                  <a16:creationId xmlns:a16="http://schemas.microsoft.com/office/drawing/2014/main" id="{DF7EF8A0-63A6-6B39-4718-0A9EAEA8E829}"/>
                </a:ext>
              </a:extLst>
            </p:cNvPr>
            <p:cNvSpPr/>
            <p:nvPr/>
          </p:nvSpPr>
          <p:spPr>
            <a:xfrm>
              <a:off x="8004320" y="3308452"/>
              <a:ext cx="13132" cy="18917"/>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6270;p72">
              <a:extLst>
                <a:ext uri="{FF2B5EF4-FFF2-40B4-BE49-F238E27FC236}">
                  <a16:creationId xmlns:a16="http://schemas.microsoft.com/office/drawing/2014/main" id="{81602400-7B11-C7C1-ECC5-29E2E08BA88F}"/>
                </a:ext>
              </a:extLst>
            </p:cNvPr>
            <p:cNvSpPr/>
            <p:nvPr/>
          </p:nvSpPr>
          <p:spPr>
            <a:xfrm>
              <a:off x="8101612" y="3172910"/>
              <a:ext cx="85204" cy="17353"/>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6271;p72">
              <a:extLst>
                <a:ext uri="{FF2B5EF4-FFF2-40B4-BE49-F238E27FC236}">
                  <a16:creationId xmlns:a16="http://schemas.microsoft.com/office/drawing/2014/main" id="{24014948-B2F6-7BF5-347B-AFBD804FED4E}"/>
                </a:ext>
              </a:extLst>
            </p:cNvPr>
            <p:cNvSpPr/>
            <p:nvPr/>
          </p:nvSpPr>
          <p:spPr>
            <a:xfrm>
              <a:off x="8082695" y="3190889"/>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6272;p72">
              <a:extLst>
                <a:ext uri="{FF2B5EF4-FFF2-40B4-BE49-F238E27FC236}">
                  <a16:creationId xmlns:a16="http://schemas.microsoft.com/office/drawing/2014/main" id="{60E5239A-39EE-8EC3-A2DF-DCDF46AF965E}"/>
                </a:ext>
              </a:extLst>
            </p:cNvPr>
            <p:cNvSpPr/>
            <p:nvPr/>
          </p:nvSpPr>
          <p:spPr>
            <a:xfrm>
              <a:off x="8082018" y="3448892"/>
              <a:ext cx="77804" cy="19594"/>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6273;p72">
              <a:extLst>
                <a:ext uri="{FF2B5EF4-FFF2-40B4-BE49-F238E27FC236}">
                  <a16:creationId xmlns:a16="http://schemas.microsoft.com/office/drawing/2014/main" id="{B3336A71-F627-9A74-7EEA-B172628BA340}"/>
                </a:ext>
              </a:extLst>
            </p:cNvPr>
            <p:cNvSpPr/>
            <p:nvPr/>
          </p:nvSpPr>
          <p:spPr>
            <a:xfrm>
              <a:off x="8025216" y="3290161"/>
              <a:ext cx="237789" cy="152846"/>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6274;p72">
              <a:extLst>
                <a:ext uri="{FF2B5EF4-FFF2-40B4-BE49-F238E27FC236}">
                  <a16:creationId xmlns:a16="http://schemas.microsoft.com/office/drawing/2014/main" id="{E8541535-2830-E3B5-A2B7-07B763CD2B0F}"/>
                </a:ext>
              </a:extLst>
            </p:cNvPr>
            <p:cNvSpPr/>
            <p:nvPr/>
          </p:nvSpPr>
          <p:spPr>
            <a:xfrm>
              <a:off x="8029125" y="3286148"/>
              <a:ext cx="226012" cy="159464"/>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6275;p72">
              <a:extLst>
                <a:ext uri="{FF2B5EF4-FFF2-40B4-BE49-F238E27FC236}">
                  <a16:creationId xmlns:a16="http://schemas.microsoft.com/office/drawing/2014/main" id="{5CF7F3A4-0F86-3AEC-9514-80DE297204D7}"/>
                </a:ext>
              </a:extLst>
            </p:cNvPr>
            <p:cNvSpPr/>
            <p:nvPr/>
          </p:nvSpPr>
          <p:spPr>
            <a:xfrm>
              <a:off x="8052679" y="3366400"/>
              <a:ext cx="177652" cy="80410"/>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6276;p72">
              <a:extLst>
                <a:ext uri="{FF2B5EF4-FFF2-40B4-BE49-F238E27FC236}">
                  <a16:creationId xmlns:a16="http://schemas.microsoft.com/office/drawing/2014/main" id="{95BCE7C9-0734-280B-6372-58D2815C58EA}"/>
                </a:ext>
              </a:extLst>
            </p:cNvPr>
            <p:cNvSpPr/>
            <p:nvPr/>
          </p:nvSpPr>
          <p:spPr>
            <a:xfrm>
              <a:off x="8029125" y="3286148"/>
              <a:ext cx="226012" cy="159464"/>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6277;p72">
              <a:extLst>
                <a:ext uri="{FF2B5EF4-FFF2-40B4-BE49-F238E27FC236}">
                  <a16:creationId xmlns:a16="http://schemas.microsoft.com/office/drawing/2014/main" id="{6263A3FC-A1B1-7309-4269-C461B72898FD}"/>
                </a:ext>
              </a:extLst>
            </p:cNvPr>
            <p:cNvSpPr/>
            <p:nvPr/>
          </p:nvSpPr>
          <p:spPr>
            <a:xfrm>
              <a:off x="8042205" y="3222051"/>
              <a:ext cx="61441" cy="64619"/>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6278;p72">
              <a:extLst>
                <a:ext uri="{FF2B5EF4-FFF2-40B4-BE49-F238E27FC236}">
                  <a16:creationId xmlns:a16="http://schemas.microsoft.com/office/drawing/2014/main" id="{F3E3E8AE-055C-B890-80A2-E42DC5C85252}"/>
                </a:ext>
              </a:extLst>
            </p:cNvPr>
            <p:cNvSpPr/>
            <p:nvPr/>
          </p:nvSpPr>
          <p:spPr>
            <a:xfrm>
              <a:off x="8184573" y="3217361"/>
              <a:ext cx="55917" cy="65141"/>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6279;p72">
              <a:extLst>
                <a:ext uri="{FF2B5EF4-FFF2-40B4-BE49-F238E27FC236}">
                  <a16:creationId xmlns:a16="http://schemas.microsoft.com/office/drawing/2014/main" id="{C7F28228-BA54-DB52-4369-104E40BA5CBB}"/>
                </a:ext>
              </a:extLst>
            </p:cNvPr>
            <p:cNvSpPr/>
            <p:nvPr/>
          </p:nvSpPr>
          <p:spPr>
            <a:xfrm>
              <a:off x="4508009" y="1028063"/>
              <a:ext cx="1043605" cy="587360"/>
            </a:xfrm>
            <a:custGeom>
              <a:avLst/>
              <a:gdLst/>
              <a:ahLst/>
              <a:cxnLst/>
              <a:rect l="l" t="t" r="r" b="b"/>
              <a:pathLst>
                <a:path w="20026" h="11271" extrusionOk="0">
                  <a:moveTo>
                    <a:pt x="151" y="1"/>
                  </a:moveTo>
                  <a:lnTo>
                    <a:pt x="1" y="5189"/>
                  </a:lnTo>
                  <a:cubicBezTo>
                    <a:pt x="3735" y="5615"/>
                    <a:pt x="7469" y="6041"/>
                    <a:pt x="11229" y="6442"/>
                  </a:cubicBezTo>
                  <a:cubicBezTo>
                    <a:pt x="11154" y="6542"/>
                    <a:pt x="11103" y="6642"/>
                    <a:pt x="11103" y="6642"/>
                  </a:cubicBezTo>
                  <a:cubicBezTo>
                    <a:pt x="10878" y="6993"/>
                    <a:pt x="11078" y="7469"/>
                    <a:pt x="11354" y="7770"/>
                  </a:cubicBezTo>
                  <a:cubicBezTo>
                    <a:pt x="11630" y="8071"/>
                    <a:pt x="11981" y="8347"/>
                    <a:pt x="12131" y="8722"/>
                  </a:cubicBezTo>
                  <a:cubicBezTo>
                    <a:pt x="12281" y="9098"/>
                    <a:pt x="12206" y="9499"/>
                    <a:pt x="12156" y="9900"/>
                  </a:cubicBezTo>
                  <a:cubicBezTo>
                    <a:pt x="12131" y="10301"/>
                    <a:pt x="12156" y="10753"/>
                    <a:pt x="12432" y="11028"/>
                  </a:cubicBezTo>
                  <a:cubicBezTo>
                    <a:pt x="12583" y="11195"/>
                    <a:pt x="12808" y="11270"/>
                    <a:pt x="13040" y="11270"/>
                  </a:cubicBezTo>
                  <a:cubicBezTo>
                    <a:pt x="13192" y="11270"/>
                    <a:pt x="13346" y="11238"/>
                    <a:pt x="13484" y="11179"/>
                  </a:cubicBezTo>
                  <a:cubicBezTo>
                    <a:pt x="13835" y="11028"/>
                    <a:pt x="14086" y="10702"/>
                    <a:pt x="14261" y="10352"/>
                  </a:cubicBezTo>
                  <a:cubicBezTo>
                    <a:pt x="14712" y="9399"/>
                    <a:pt x="14512" y="8171"/>
                    <a:pt x="13760" y="7419"/>
                  </a:cubicBezTo>
                  <a:lnTo>
                    <a:pt x="13760" y="7419"/>
                  </a:lnTo>
                  <a:cubicBezTo>
                    <a:pt x="14036" y="7695"/>
                    <a:pt x="14562" y="7870"/>
                    <a:pt x="14938" y="7996"/>
                  </a:cubicBezTo>
                  <a:cubicBezTo>
                    <a:pt x="15364" y="8171"/>
                    <a:pt x="15815" y="8271"/>
                    <a:pt x="16266" y="8347"/>
                  </a:cubicBezTo>
                  <a:cubicBezTo>
                    <a:pt x="16681" y="8427"/>
                    <a:pt x="17149" y="8476"/>
                    <a:pt x="17622" y="8476"/>
                  </a:cubicBezTo>
                  <a:cubicBezTo>
                    <a:pt x="18176" y="8476"/>
                    <a:pt x="18737" y="8409"/>
                    <a:pt x="19224" y="8246"/>
                  </a:cubicBezTo>
                  <a:cubicBezTo>
                    <a:pt x="19550" y="8121"/>
                    <a:pt x="19875" y="7895"/>
                    <a:pt x="19875" y="7519"/>
                  </a:cubicBezTo>
                  <a:cubicBezTo>
                    <a:pt x="19875" y="7043"/>
                    <a:pt x="19575" y="6692"/>
                    <a:pt x="19098" y="6667"/>
                  </a:cubicBezTo>
                  <a:cubicBezTo>
                    <a:pt x="19500" y="6592"/>
                    <a:pt x="19775" y="6467"/>
                    <a:pt x="19850" y="5991"/>
                  </a:cubicBezTo>
                  <a:cubicBezTo>
                    <a:pt x="19921" y="5639"/>
                    <a:pt x="19597" y="5156"/>
                    <a:pt x="19206" y="5156"/>
                  </a:cubicBezTo>
                  <a:cubicBezTo>
                    <a:pt x="19200" y="5156"/>
                    <a:pt x="19194" y="5156"/>
                    <a:pt x="19189" y="5157"/>
                  </a:cubicBezTo>
                  <a:lnTo>
                    <a:pt x="19189" y="5157"/>
                  </a:lnTo>
                  <a:cubicBezTo>
                    <a:pt x="19552" y="5104"/>
                    <a:pt x="19974" y="4816"/>
                    <a:pt x="19951" y="4462"/>
                  </a:cubicBezTo>
                  <a:cubicBezTo>
                    <a:pt x="19951" y="4144"/>
                    <a:pt x="19699" y="3844"/>
                    <a:pt x="19394" y="3759"/>
                  </a:cubicBezTo>
                  <a:lnTo>
                    <a:pt x="19394" y="3759"/>
                  </a:lnTo>
                  <a:cubicBezTo>
                    <a:pt x="19693" y="3740"/>
                    <a:pt x="19980" y="3424"/>
                    <a:pt x="20001" y="3108"/>
                  </a:cubicBezTo>
                  <a:cubicBezTo>
                    <a:pt x="20026" y="2707"/>
                    <a:pt x="19725" y="2357"/>
                    <a:pt x="19399" y="2181"/>
                  </a:cubicBezTo>
                  <a:cubicBezTo>
                    <a:pt x="19048" y="1981"/>
                    <a:pt x="18647" y="1930"/>
                    <a:pt x="18271" y="1880"/>
                  </a:cubicBezTo>
                  <a:cubicBezTo>
                    <a:pt x="17119" y="1730"/>
                    <a:pt x="15966" y="1555"/>
                    <a:pt x="14788" y="1404"/>
                  </a:cubicBezTo>
                  <a:cubicBezTo>
                    <a:pt x="14502" y="1359"/>
                    <a:pt x="14207" y="1323"/>
                    <a:pt x="13909" y="1323"/>
                  </a:cubicBezTo>
                  <a:cubicBezTo>
                    <a:pt x="13710" y="1323"/>
                    <a:pt x="13509" y="1339"/>
                    <a:pt x="13309" y="1379"/>
                  </a:cubicBezTo>
                  <a:cubicBezTo>
                    <a:pt x="12883" y="1454"/>
                    <a:pt x="12457" y="1705"/>
                    <a:pt x="12231" y="2081"/>
                  </a:cubicBezTo>
                  <a:cubicBezTo>
                    <a:pt x="8221" y="1404"/>
                    <a:pt x="4186" y="702"/>
                    <a:pt x="151"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6280;p72">
              <a:extLst>
                <a:ext uri="{FF2B5EF4-FFF2-40B4-BE49-F238E27FC236}">
                  <a16:creationId xmlns:a16="http://schemas.microsoft.com/office/drawing/2014/main" id="{F84B6869-ED35-10AC-DC5D-124B4A352088}"/>
                </a:ext>
              </a:extLst>
            </p:cNvPr>
            <p:cNvSpPr/>
            <p:nvPr/>
          </p:nvSpPr>
          <p:spPr>
            <a:xfrm>
              <a:off x="4504101" y="1024155"/>
              <a:ext cx="1052777" cy="595125"/>
            </a:xfrm>
            <a:custGeom>
              <a:avLst/>
              <a:gdLst/>
              <a:ahLst/>
              <a:cxnLst/>
              <a:rect l="l" t="t" r="r" b="b"/>
              <a:pathLst>
                <a:path w="20202" h="11420" extrusionOk="0">
                  <a:moveTo>
                    <a:pt x="301" y="164"/>
                  </a:moveTo>
                  <a:cubicBezTo>
                    <a:pt x="1854" y="435"/>
                    <a:pt x="3384" y="706"/>
                    <a:pt x="4938" y="953"/>
                  </a:cubicBezTo>
                  <a:cubicBezTo>
                    <a:pt x="6517" y="1229"/>
                    <a:pt x="8071" y="1504"/>
                    <a:pt x="9650" y="1780"/>
                  </a:cubicBezTo>
                  <a:lnTo>
                    <a:pt x="12306" y="2231"/>
                  </a:lnTo>
                  <a:cubicBezTo>
                    <a:pt x="12331" y="2231"/>
                    <a:pt x="12356" y="2231"/>
                    <a:pt x="12381" y="2206"/>
                  </a:cubicBezTo>
                  <a:cubicBezTo>
                    <a:pt x="12682" y="1680"/>
                    <a:pt x="13284" y="1479"/>
                    <a:pt x="13860" y="1479"/>
                  </a:cubicBezTo>
                  <a:cubicBezTo>
                    <a:pt x="13925" y="1475"/>
                    <a:pt x="13988" y="1472"/>
                    <a:pt x="14051" y="1472"/>
                  </a:cubicBezTo>
                  <a:cubicBezTo>
                    <a:pt x="14331" y="1472"/>
                    <a:pt x="14597" y="1513"/>
                    <a:pt x="14863" y="1554"/>
                  </a:cubicBezTo>
                  <a:cubicBezTo>
                    <a:pt x="15214" y="1604"/>
                    <a:pt x="15564" y="1655"/>
                    <a:pt x="15890" y="1705"/>
                  </a:cubicBezTo>
                  <a:cubicBezTo>
                    <a:pt x="16592" y="1780"/>
                    <a:pt x="17294" y="1880"/>
                    <a:pt x="17970" y="1980"/>
                  </a:cubicBezTo>
                  <a:cubicBezTo>
                    <a:pt x="18547" y="2056"/>
                    <a:pt x="19274" y="2081"/>
                    <a:pt x="19700" y="2507"/>
                  </a:cubicBezTo>
                  <a:cubicBezTo>
                    <a:pt x="19925" y="2732"/>
                    <a:pt x="20076" y="3033"/>
                    <a:pt x="19976" y="3334"/>
                  </a:cubicBezTo>
                  <a:cubicBezTo>
                    <a:pt x="19913" y="3562"/>
                    <a:pt x="19697" y="3756"/>
                    <a:pt x="19453" y="3759"/>
                  </a:cubicBezTo>
                  <a:lnTo>
                    <a:pt x="19453" y="3759"/>
                  </a:lnTo>
                  <a:cubicBezTo>
                    <a:pt x="19402" y="3746"/>
                    <a:pt x="19351" y="3738"/>
                    <a:pt x="19299" y="3735"/>
                  </a:cubicBezTo>
                  <a:cubicBezTo>
                    <a:pt x="19199" y="3735"/>
                    <a:pt x="19199" y="3860"/>
                    <a:pt x="19274" y="3885"/>
                  </a:cubicBezTo>
                  <a:cubicBezTo>
                    <a:pt x="19330" y="3902"/>
                    <a:pt x="19388" y="3910"/>
                    <a:pt x="19445" y="3910"/>
                  </a:cubicBezTo>
                  <a:cubicBezTo>
                    <a:pt x="19451" y="3910"/>
                    <a:pt x="19457" y="3910"/>
                    <a:pt x="19463" y="3910"/>
                  </a:cubicBezTo>
                  <a:lnTo>
                    <a:pt x="19463" y="3910"/>
                  </a:lnTo>
                  <a:cubicBezTo>
                    <a:pt x="19750" y="3996"/>
                    <a:pt x="19993" y="4291"/>
                    <a:pt x="19950" y="4587"/>
                  </a:cubicBezTo>
                  <a:cubicBezTo>
                    <a:pt x="19926" y="4923"/>
                    <a:pt x="19533" y="5122"/>
                    <a:pt x="19236" y="5159"/>
                  </a:cubicBezTo>
                  <a:lnTo>
                    <a:pt x="19236" y="5159"/>
                  </a:lnTo>
                  <a:cubicBezTo>
                    <a:pt x="19215" y="5160"/>
                    <a:pt x="19194" y="5161"/>
                    <a:pt x="19173" y="5163"/>
                  </a:cubicBezTo>
                  <a:cubicBezTo>
                    <a:pt x="19098" y="5188"/>
                    <a:pt x="19123" y="5314"/>
                    <a:pt x="19199" y="5314"/>
                  </a:cubicBezTo>
                  <a:cubicBezTo>
                    <a:pt x="19207" y="5313"/>
                    <a:pt x="19215" y="5313"/>
                    <a:pt x="19224" y="5312"/>
                  </a:cubicBezTo>
                  <a:lnTo>
                    <a:pt x="19224" y="5312"/>
                  </a:lnTo>
                  <a:cubicBezTo>
                    <a:pt x="19224" y="5312"/>
                    <a:pt x="19224" y="5313"/>
                    <a:pt x="19224" y="5314"/>
                  </a:cubicBezTo>
                  <a:cubicBezTo>
                    <a:pt x="19244" y="5311"/>
                    <a:pt x="19264" y="5310"/>
                    <a:pt x="19284" y="5310"/>
                  </a:cubicBezTo>
                  <a:cubicBezTo>
                    <a:pt x="19631" y="5310"/>
                    <a:pt x="19899" y="5709"/>
                    <a:pt x="19875" y="6041"/>
                  </a:cubicBezTo>
                  <a:cubicBezTo>
                    <a:pt x="19850" y="6216"/>
                    <a:pt x="19775" y="6391"/>
                    <a:pt x="19625" y="6492"/>
                  </a:cubicBezTo>
                  <a:cubicBezTo>
                    <a:pt x="19514" y="6580"/>
                    <a:pt x="19366" y="6629"/>
                    <a:pt x="19229" y="6674"/>
                  </a:cubicBezTo>
                  <a:lnTo>
                    <a:pt x="19229" y="6674"/>
                  </a:lnTo>
                  <a:cubicBezTo>
                    <a:pt x="19211" y="6671"/>
                    <a:pt x="19192" y="6669"/>
                    <a:pt x="19173" y="6667"/>
                  </a:cubicBezTo>
                  <a:lnTo>
                    <a:pt x="19173" y="6667"/>
                  </a:lnTo>
                  <a:cubicBezTo>
                    <a:pt x="19177" y="6674"/>
                    <a:pt x="19180" y="6682"/>
                    <a:pt x="19183" y="6689"/>
                  </a:cubicBezTo>
                  <a:lnTo>
                    <a:pt x="19183" y="6689"/>
                  </a:lnTo>
                  <a:cubicBezTo>
                    <a:pt x="19180" y="6690"/>
                    <a:pt x="19177" y="6691"/>
                    <a:pt x="19173" y="6692"/>
                  </a:cubicBezTo>
                  <a:cubicBezTo>
                    <a:pt x="19073" y="6692"/>
                    <a:pt x="19098" y="6818"/>
                    <a:pt x="19173" y="6818"/>
                  </a:cubicBezTo>
                  <a:cubicBezTo>
                    <a:pt x="19374" y="6843"/>
                    <a:pt x="19575" y="6918"/>
                    <a:pt x="19725" y="7068"/>
                  </a:cubicBezTo>
                  <a:cubicBezTo>
                    <a:pt x="19850" y="7244"/>
                    <a:pt x="19900" y="7469"/>
                    <a:pt x="19875" y="7695"/>
                  </a:cubicBezTo>
                  <a:cubicBezTo>
                    <a:pt x="19775" y="8171"/>
                    <a:pt x="19148" y="8321"/>
                    <a:pt x="18722" y="8396"/>
                  </a:cubicBezTo>
                  <a:cubicBezTo>
                    <a:pt x="18414" y="8455"/>
                    <a:pt x="18089" y="8480"/>
                    <a:pt x="17766" y="8480"/>
                  </a:cubicBezTo>
                  <a:cubicBezTo>
                    <a:pt x="17538" y="8480"/>
                    <a:pt x="17311" y="8467"/>
                    <a:pt x="17093" y="8447"/>
                  </a:cubicBezTo>
                  <a:cubicBezTo>
                    <a:pt x="16517" y="8396"/>
                    <a:pt x="15940" y="8296"/>
                    <a:pt x="15389" y="8121"/>
                  </a:cubicBezTo>
                  <a:cubicBezTo>
                    <a:pt x="15113" y="8046"/>
                    <a:pt x="14838" y="7945"/>
                    <a:pt x="14587" y="7845"/>
                  </a:cubicBezTo>
                  <a:cubicBezTo>
                    <a:pt x="14346" y="7749"/>
                    <a:pt x="14082" y="7629"/>
                    <a:pt x="13906" y="7464"/>
                  </a:cubicBezTo>
                  <a:lnTo>
                    <a:pt x="13906" y="7464"/>
                  </a:lnTo>
                  <a:cubicBezTo>
                    <a:pt x="13899" y="7458"/>
                    <a:pt x="13892" y="7451"/>
                    <a:pt x="13885" y="7444"/>
                  </a:cubicBezTo>
                  <a:cubicBezTo>
                    <a:pt x="13866" y="7425"/>
                    <a:pt x="13846" y="7417"/>
                    <a:pt x="13827" y="7417"/>
                  </a:cubicBezTo>
                  <a:cubicBezTo>
                    <a:pt x="13771" y="7417"/>
                    <a:pt x="13729" y="7488"/>
                    <a:pt x="13785" y="7544"/>
                  </a:cubicBezTo>
                  <a:cubicBezTo>
                    <a:pt x="14236" y="7995"/>
                    <a:pt x="14487" y="8622"/>
                    <a:pt x="14512" y="9249"/>
                  </a:cubicBezTo>
                  <a:cubicBezTo>
                    <a:pt x="14537" y="9900"/>
                    <a:pt x="14311" y="10602"/>
                    <a:pt x="13810" y="11028"/>
                  </a:cubicBezTo>
                  <a:cubicBezTo>
                    <a:pt x="13608" y="11175"/>
                    <a:pt x="13366" y="11268"/>
                    <a:pt x="13123" y="11268"/>
                  </a:cubicBezTo>
                  <a:cubicBezTo>
                    <a:pt x="13034" y="11268"/>
                    <a:pt x="12945" y="11255"/>
                    <a:pt x="12858" y="11229"/>
                  </a:cubicBezTo>
                  <a:cubicBezTo>
                    <a:pt x="12532" y="11128"/>
                    <a:pt x="12356" y="10828"/>
                    <a:pt x="12306" y="10502"/>
                  </a:cubicBezTo>
                  <a:cubicBezTo>
                    <a:pt x="12256" y="10126"/>
                    <a:pt x="12356" y="9775"/>
                    <a:pt x="12356" y="9424"/>
                  </a:cubicBezTo>
                  <a:cubicBezTo>
                    <a:pt x="12381" y="9048"/>
                    <a:pt x="12306" y="8722"/>
                    <a:pt x="12081" y="8422"/>
                  </a:cubicBezTo>
                  <a:cubicBezTo>
                    <a:pt x="11830" y="8121"/>
                    <a:pt x="11529" y="7895"/>
                    <a:pt x="11329" y="7594"/>
                  </a:cubicBezTo>
                  <a:cubicBezTo>
                    <a:pt x="11229" y="7419"/>
                    <a:pt x="11153" y="7219"/>
                    <a:pt x="11153" y="7043"/>
                  </a:cubicBezTo>
                  <a:cubicBezTo>
                    <a:pt x="11153" y="6843"/>
                    <a:pt x="11254" y="6717"/>
                    <a:pt x="11354" y="6567"/>
                  </a:cubicBezTo>
                  <a:cubicBezTo>
                    <a:pt x="11379" y="6517"/>
                    <a:pt x="11354" y="6467"/>
                    <a:pt x="11304" y="6442"/>
                  </a:cubicBezTo>
                  <a:lnTo>
                    <a:pt x="6918" y="5965"/>
                  </a:lnTo>
                  <a:lnTo>
                    <a:pt x="2557" y="5464"/>
                  </a:lnTo>
                  <a:cubicBezTo>
                    <a:pt x="1755" y="5391"/>
                    <a:pt x="953" y="5295"/>
                    <a:pt x="151" y="5198"/>
                  </a:cubicBezTo>
                  <a:lnTo>
                    <a:pt x="151" y="5198"/>
                  </a:lnTo>
                  <a:cubicBezTo>
                    <a:pt x="153" y="4641"/>
                    <a:pt x="177" y="4064"/>
                    <a:pt x="201" y="3509"/>
                  </a:cubicBezTo>
                  <a:cubicBezTo>
                    <a:pt x="226" y="2582"/>
                    <a:pt x="251" y="1655"/>
                    <a:pt x="301" y="727"/>
                  </a:cubicBezTo>
                  <a:cubicBezTo>
                    <a:pt x="301" y="532"/>
                    <a:pt x="301" y="355"/>
                    <a:pt x="301" y="164"/>
                  </a:cubicBezTo>
                  <a:close/>
                  <a:moveTo>
                    <a:pt x="251" y="0"/>
                  </a:moveTo>
                  <a:cubicBezTo>
                    <a:pt x="201" y="0"/>
                    <a:pt x="176" y="26"/>
                    <a:pt x="176" y="76"/>
                  </a:cubicBezTo>
                  <a:cubicBezTo>
                    <a:pt x="151" y="652"/>
                    <a:pt x="126" y="1254"/>
                    <a:pt x="101" y="1830"/>
                  </a:cubicBezTo>
                  <a:cubicBezTo>
                    <a:pt x="76" y="2757"/>
                    <a:pt x="51" y="3685"/>
                    <a:pt x="26" y="4612"/>
                  </a:cubicBezTo>
                  <a:lnTo>
                    <a:pt x="1" y="5257"/>
                  </a:lnTo>
                  <a:lnTo>
                    <a:pt x="1" y="5257"/>
                  </a:lnTo>
                  <a:cubicBezTo>
                    <a:pt x="1" y="5259"/>
                    <a:pt x="0" y="5262"/>
                    <a:pt x="0" y="5264"/>
                  </a:cubicBezTo>
                  <a:lnTo>
                    <a:pt x="0" y="5264"/>
                  </a:lnTo>
                  <a:cubicBezTo>
                    <a:pt x="0" y="5287"/>
                    <a:pt x="9" y="5305"/>
                    <a:pt x="22" y="5318"/>
                  </a:cubicBezTo>
                  <a:lnTo>
                    <a:pt x="22" y="5318"/>
                  </a:lnTo>
                  <a:cubicBezTo>
                    <a:pt x="34" y="5330"/>
                    <a:pt x="52" y="5339"/>
                    <a:pt x="76" y="5339"/>
                  </a:cubicBezTo>
                  <a:lnTo>
                    <a:pt x="76" y="5339"/>
                  </a:lnTo>
                  <a:cubicBezTo>
                    <a:pt x="76" y="5339"/>
                    <a:pt x="76" y="5339"/>
                    <a:pt x="76" y="5339"/>
                  </a:cubicBezTo>
                  <a:lnTo>
                    <a:pt x="76" y="5339"/>
                  </a:lnTo>
                  <a:lnTo>
                    <a:pt x="4462" y="5840"/>
                  </a:lnTo>
                  <a:cubicBezTo>
                    <a:pt x="5915" y="5990"/>
                    <a:pt x="7369" y="6166"/>
                    <a:pt x="8823" y="6316"/>
                  </a:cubicBezTo>
                  <a:cubicBezTo>
                    <a:pt x="9607" y="6411"/>
                    <a:pt x="10391" y="6506"/>
                    <a:pt x="11175" y="6580"/>
                  </a:cubicBezTo>
                  <a:lnTo>
                    <a:pt x="11175" y="6580"/>
                  </a:lnTo>
                  <a:cubicBezTo>
                    <a:pt x="11112" y="6685"/>
                    <a:pt x="11047" y="6801"/>
                    <a:pt x="11028" y="6918"/>
                  </a:cubicBezTo>
                  <a:cubicBezTo>
                    <a:pt x="11003" y="7093"/>
                    <a:pt x="11028" y="7269"/>
                    <a:pt x="11078" y="7419"/>
                  </a:cubicBezTo>
                  <a:cubicBezTo>
                    <a:pt x="11229" y="7770"/>
                    <a:pt x="11504" y="8021"/>
                    <a:pt x="11755" y="8271"/>
                  </a:cubicBezTo>
                  <a:cubicBezTo>
                    <a:pt x="11880" y="8396"/>
                    <a:pt x="12006" y="8547"/>
                    <a:pt x="12081" y="8697"/>
                  </a:cubicBezTo>
                  <a:cubicBezTo>
                    <a:pt x="12181" y="8898"/>
                    <a:pt x="12231" y="9123"/>
                    <a:pt x="12206" y="9349"/>
                  </a:cubicBezTo>
                  <a:cubicBezTo>
                    <a:pt x="12206" y="9725"/>
                    <a:pt x="12106" y="10126"/>
                    <a:pt x="12156" y="10527"/>
                  </a:cubicBezTo>
                  <a:cubicBezTo>
                    <a:pt x="12206" y="10853"/>
                    <a:pt x="12381" y="11178"/>
                    <a:pt x="12682" y="11329"/>
                  </a:cubicBezTo>
                  <a:cubicBezTo>
                    <a:pt x="12819" y="11392"/>
                    <a:pt x="12960" y="11420"/>
                    <a:pt x="13099" y="11420"/>
                  </a:cubicBezTo>
                  <a:cubicBezTo>
                    <a:pt x="13293" y="11420"/>
                    <a:pt x="13485" y="11366"/>
                    <a:pt x="13660" y="11279"/>
                  </a:cubicBezTo>
                  <a:cubicBezTo>
                    <a:pt x="14286" y="10978"/>
                    <a:pt x="14587" y="10201"/>
                    <a:pt x="14637" y="9524"/>
                  </a:cubicBezTo>
                  <a:cubicBezTo>
                    <a:pt x="14676" y="8934"/>
                    <a:pt x="14531" y="8314"/>
                    <a:pt x="14200" y="7819"/>
                  </a:cubicBezTo>
                  <a:lnTo>
                    <a:pt x="14200" y="7819"/>
                  </a:lnTo>
                  <a:cubicBezTo>
                    <a:pt x="14275" y="7855"/>
                    <a:pt x="14355" y="7888"/>
                    <a:pt x="14437" y="7920"/>
                  </a:cubicBezTo>
                  <a:cubicBezTo>
                    <a:pt x="14687" y="8046"/>
                    <a:pt x="14938" y="8121"/>
                    <a:pt x="15214" y="8221"/>
                  </a:cubicBezTo>
                  <a:cubicBezTo>
                    <a:pt x="15815" y="8422"/>
                    <a:pt x="16442" y="8547"/>
                    <a:pt x="17068" y="8597"/>
                  </a:cubicBezTo>
                  <a:cubicBezTo>
                    <a:pt x="17288" y="8615"/>
                    <a:pt x="17512" y="8627"/>
                    <a:pt x="17735" y="8627"/>
                  </a:cubicBezTo>
                  <a:cubicBezTo>
                    <a:pt x="18122" y="8627"/>
                    <a:pt x="18507" y="8592"/>
                    <a:pt x="18873" y="8497"/>
                  </a:cubicBezTo>
                  <a:cubicBezTo>
                    <a:pt x="19324" y="8422"/>
                    <a:pt x="19925" y="8221"/>
                    <a:pt x="20001" y="7695"/>
                  </a:cubicBezTo>
                  <a:cubicBezTo>
                    <a:pt x="20051" y="7444"/>
                    <a:pt x="19976" y="7168"/>
                    <a:pt x="19825" y="6993"/>
                  </a:cubicBezTo>
                  <a:cubicBezTo>
                    <a:pt x="19736" y="6874"/>
                    <a:pt x="19612" y="6791"/>
                    <a:pt x="19474" y="6737"/>
                  </a:cubicBezTo>
                  <a:lnTo>
                    <a:pt x="19474" y="6737"/>
                  </a:lnTo>
                  <a:cubicBezTo>
                    <a:pt x="19575" y="6699"/>
                    <a:pt x="19670" y="6647"/>
                    <a:pt x="19750" y="6567"/>
                  </a:cubicBezTo>
                  <a:cubicBezTo>
                    <a:pt x="19925" y="6442"/>
                    <a:pt x="20001" y="6191"/>
                    <a:pt x="20026" y="5990"/>
                  </a:cubicBezTo>
                  <a:cubicBezTo>
                    <a:pt x="20026" y="5671"/>
                    <a:pt x="19824" y="5364"/>
                    <a:pt x="19546" y="5230"/>
                  </a:cubicBezTo>
                  <a:lnTo>
                    <a:pt x="19546" y="5230"/>
                  </a:lnTo>
                  <a:cubicBezTo>
                    <a:pt x="19827" y="5114"/>
                    <a:pt x="20083" y="4888"/>
                    <a:pt x="20101" y="4587"/>
                  </a:cubicBezTo>
                  <a:cubicBezTo>
                    <a:pt x="20135" y="4281"/>
                    <a:pt x="19950" y="4010"/>
                    <a:pt x="19694" y="3859"/>
                  </a:cubicBezTo>
                  <a:lnTo>
                    <a:pt x="19694" y="3859"/>
                  </a:lnTo>
                  <a:cubicBezTo>
                    <a:pt x="19795" y="3816"/>
                    <a:pt x="19885" y="3747"/>
                    <a:pt x="19950" y="3660"/>
                  </a:cubicBezTo>
                  <a:cubicBezTo>
                    <a:pt x="20126" y="3434"/>
                    <a:pt x="20201" y="3158"/>
                    <a:pt x="20101" y="2908"/>
                  </a:cubicBezTo>
                  <a:cubicBezTo>
                    <a:pt x="19925" y="2256"/>
                    <a:pt x="19249" y="2031"/>
                    <a:pt x="18647" y="1930"/>
                  </a:cubicBezTo>
                  <a:cubicBezTo>
                    <a:pt x="17895" y="1805"/>
                    <a:pt x="17118" y="1705"/>
                    <a:pt x="16366" y="1604"/>
                  </a:cubicBezTo>
                  <a:cubicBezTo>
                    <a:pt x="15991" y="1554"/>
                    <a:pt x="15590" y="1504"/>
                    <a:pt x="15214" y="1454"/>
                  </a:cubicBezTo>
                  <a:cubicBezTo>
                    <a:pt x="14838" y="1404"/>
                    <a:pt x="14462" y="1354"/>
                    <a:pt x="14086" y="1329"/>
                  </a:cubicBezTo>
                  <a:cubicBezTo>
                    <a:pt x="14045" y="1327"/>
                    <a:pt x="14004" y="1326"/>
                    <a:pt x="13963" y="1326"/>
                  </a:cubicBezTo>
                  <a:cubicBezTo>
                    <a:pt x="13338" y="1326"/>
                    <a:pt x="12654" y="1506"/>
                    <a:pt x="12291" y="2074"/>
                  </a:cubicBezTo>
                  <a:lnTo>
                    <a:pt x="12291" y="2074"/>
                  </a:lnTo>
                  <a:cubicBezTo>
                    <a:pt x="10726" y="1825"/>
                    <a:pt x="9185" y="1552"/>
                    <a:pt x="7620" y="1279"/>
                  </a:cubicBezTo>
                  <a:lnTo>
                    <a:pt x="2908" y="477"/>
                  </a:lnTo>
                  <a:cubicBezTo>
                    <a:pt x="2031" y="301"/>
                    <a:pt x="1153" y="151"/>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6281;p72">
              <a:extLst>
                <a:ext uri="{FF2B5EF4-FFF2-40B4-BE49-F238E27FC236}">
                  <a16:creationId xmlns:a16="http://schemas.microsoft.com/office/drawing/2014/main" id="{C7E97E68-5560-6B01-90C9-3F0B9CDB1073}"/>
                </a:ext>
              </a:extLst>
            </p:cNvPr>
            <p:cNvSpPr/>
            <p:nvPr/>
          </p:nvSpPr>
          <p:spPr>
            <a:xfrm>
              <a:off x="5444451" y="1210922"/>
              <a:ext cx="80722" cy="18500"/>
            </a:xfrm>
            <a:custGeom>
              <a:avLst/>
              <a:gdLst/>
              <a:ahLst/>
              <a:cxnLst/>
              <a:rect l="l" t="t" r="r" b="b"/>
              <a:pathLst>
                <a:path w="1549" h="355" extrusionOk="0">
                  <a:moveTo>
                    <a:pt x="126" y="0"/>
                  </a:moveTo>
                  <a:cubicBezTo>
                    <a:pt x="51" y="0"/>
                    <a:pt x="1" y="126"/>
                    <a:pt x="101" y="151"/>
                  </a:cubicBezTo>
                  <a:lnTo>
                    <a:pt x="1429" y="351"/>
                  </a:lnTo>
                  <a:cubicBezTo>
                    <a:pt x="1437" y="353"/>
                    <a:pt x="1444" y="354"/>
                    <a:pt x="1451" y="354"/>
                  </a:cubicBezTo>
                  <a:cubicBezTo>
                    <a:pt x="1533" y="354"/>
                    <a:pt x="1549" y="224"/>
                    <a:pt x="1479" y="201"/>
                  </a:cubicBezTo>
                  <a:cubicBezTo>
                    <a:pt x="1028" y="151"/>
                    <a:pt x="577" y="76"/>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6282;p72">
              <a:extLst>
                <a:ext uri="{FF2B5EF4-FFF2-40B4-BE49-F238E27FC236}">
                  <a16:creationId xmlns:a16="http://schemas.microsoft.com/office/drawing/2014/main" id="{CCAC2D08-CDD8-6DD6-E010-D18DD43F6D0F}"/>
                </a:ext>
              </a:extLst>
            </p:cNvPr>
            <p:cNvSpPr/>
            <p:nvPr/>
          </p:nvSpPr>
          <p:spPr>
            <a:xfrm>
              <a:off x="5437937" y="1286691"/>
              <a:ext cx="70560" cy="14383"/>
            </a:xfrm>
            <a:custGeom>
              <a:avLst/>
              <a:gdLst/>
              <a:ahLst/>
              <a:cxnLst/>
              <a:rect l="l" t="t" r="r" b="b"/>
              <a:pathLst>
                <a:path w="1354" h="276" extrusionOk="0">
                  <a:moveTo>
                    <a:pt x="101" y="0"/>
                  </a:moveTo>
                  <a:cubicBezTo>
                    <a:pt x="0" y="0"/>
                    <a:pt x="0" y="125"/>
                    <a:pt x="101" y="150"/>
                  </a:cubicBezTo>
                  <a:cubicBezTo>
                    <a:pt x="477" y="176"/>
                    <a:pt x="878" y="226"/>
                    <a:pt x="1253" y="276"/>
                  </a:cubicBezTo>
                  <a:cubicBezTo>
                    <a:pt x="1354" y="276"/>
                    <a:pt x="1354" y="125"/>
                    <a:pt x="1253" y="125"/>
                  </a:cubicBezTo>
                  <a:cubicBezTo>
                    <a:pt x="878" y="75"/>
                    <a:pt x="477" y="5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6283;p72">
              <a:extLst>
                <a:ext uri="{FF2B5EF4-FFF2-40B4-BE49-F238E27FC236}">
                  <a16:creationId xmlns:a16="http://schemas.microsoft.com/office/drawing/2014/main" id="{F0A8CB07-8B7A-F4ED-3FFD-AFEFADC9A93D}"/>
                </a:ext>
              </a:extLst>
            </p:cNvPr>
            <p:cNvSpPr/>
            <p:nvPr/>
          </p:nvSpPr>
          <p:spPr>
            <a:xfrm>
              <a:off x="5427463" y="1362409"/>
              <a:ext cx="87601" cy="18344"/>
            </a:xfrm>
            <a:custGeom>
              <a:avLst/>
              <a:gdLst/>
              <a:ahLst/>
              <a:cxnLst/>
              <a:rect l="l" t="t" r="r" b="b"/>
              <a:pathLst>
                <a:path w="1681" h="352" extrusionOk="0">
                  <a:moveTo>
                    <a:pt x="126" y="1"/>
                  </a:moveTo>
                  <a:cubicBezTo>
                    <a:pt x="26" y="1"/>
                    <a:pt x="1" y="126"/>
                    <a:pt x="76" y="151"/>
                  </a:cubicBezTo>
                  <a:cubicBezTo>
                    <a:pt x="577" y="276"/>
                    <a:pt x="1079" y="327"/>
                    <a:pt x="1580" y="352"/>
                  </a:cubicBezTo>
                  <a:cubicBezTo>
                    <a:pt x="1680" y="352"/>
                    <a:pt x="1680" y="201"/>
                    <a:pt x="1580" y="201"/>
                  </a:cubicBezTo>
                  <a:cubicBezTo>
                    <a:pt x="1104" y="201"/>
                    <a:pt x="602" y="1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6284;p72">
              <a:extLst>
                <a:ext uri="{FF2B5EF4-FFF2-40B4-BE49-F238E27FC236}">
                  <a16:creationId xmlns:a16="http://schemas.microsoft.com/office/drawing/2014/main" id="{47A0B88B-C591-E7A3-96AF-6F61D40FA261}"/>
                </a:ext>
              </a:extLst>
            </p:cNvPr>
            <p:cNvSpPr/>
            <p:nvPr/>
          </p:nvSpPr>
          <p:spPr>
            <a:xfrm>
              <a:off x="5255078" y="1331820"/>
              <a:ext cx="18344" cy="17614"/>
            </a:xfrm>
            <a:custGeom>
              <a:avLst/>
              <a:gdLst/>
              <a:ahLst/>
              <a:cxnLst/>
              <a:rect l="l" t="t" r="r" b="b"/>
              <a:pathLst>
                <a:path w="352" h="338" extrusionOk="0">
                  <a:moveTo>
                    <a:pt x="253" y="1"/>
                  </a:moveTo>
                  <a:cubicBezTo>
                    <a:pt x="243" y="1"/>
                    <a:pt x="233" y="4"/>
                    <a:pt x="226" y="11"/>
                  </a:cubicBezTo>
                  <a:cubicBezTo>
                    <a:pt x="126" y="61"/>
                    <a:pt x="51" y="137"/>
                    <a:pt x="26" y="237"/>
                  </a:cubicBezTo>
                  <a:cubicBezTo>
                    <a:pt x="1" y="262"/>
                    <a:pt x="1" y="262"/>
                    <a:pt x="1" y="287"/>
                  </a:cubicBezTo>
                  <a:cubicBezTo>
                    <a:pt x="26" y="312"/>
                    <a:pt x="26" y="337"/>
                    <a:pt x="51" y="337"/>
                  </a:cubicBezTo>
                  <a:lnTo>
                    <a:pt x="101" y="337"/>
                  </a:lnTo>
                  <a:cubicBezTo>
                    <a:pt x="126" y="337"/>
                    <a:pt x="126" y="337"/>
                    <a:pt x="151" y="312"/>
                  </a:cubicBezTo>
                  <a:cubicBezTo>
                    <a:pt x="151" y="294"/>
                    <a:pt x="164" y="262"/>
                    <a:pt x="182" y="236"/>
                  </a:cubicBezTo>
                  <a:lnTo>
                    <a:pt x="182" y="236"/>
                  </a:lnTo>
                  <a:cubicBezTo>
                    <a:pt x="178" y="237"/>
                    <a:pt x="176" y="237"/>
                    <a:pt x="176" y="237"/>
                  </a:cubicBezTo>
                  <a:cubicBezTo>
                    <a:pt x="182" y="230"/>
                    <a:pt x="189" y="224"/>
                    <a:pt x="195" y="218"/>
                  </a:cubicBezTo>
                  <a:lnTo>
                    <a:pt x="195" y="218"/>
                  </a:lnTo>
                  <a:cubicBezTo>
                    <a:pt x="191" y="223"/>
                    <a:pt x="186" y="229"/>
                    <a:pt x="182" y="236"/>
                  </a:cubicBezTo>
                  <a:lnTo>
                    <a:pt x="182" y="236"/>
                  </a:lnTo>
                  <a:cubicBezTo>
                    <a:pt x="189" y="235"/>
                    <a:pt x="201" y="229"/>
                    <a:pt x="201" y="213"/>
                  </a:cubicBezTo>
                  <a:lnTo>
                    <a:pt x="201" y="213"/>
                  </a:lnTo>
                  <a:cubicBezTo>
                    <a:pt x="199" y="214"/>
                    <a:pt x="197" y="216"/>
                    <a:pt x="195" y="218"/>
                  </a:cubicBezTo>
                  <a:lnTo>
                    <a:pt x="195" y="218"/>
                  </a:lnTo>
                  <a:cubicBezTo>
                    <a:pt x="197" y="216"/>
                    <a:pt x="199" y="214"/>
                    <a:pt x="201" y="212"/>
                  </a:cubicBezTo>
                  <a:lnTo>
                    <a:pt x="201" y="212"/>
                  </a:lnTo>
                  <a:cubicBezTo>
                    <a:pt x="201" y="212"/>
                    <a:pt x="201" y="212"/>
                    <a:pt x="201" y="213"/>
                  </a:cubicBezTo>
                  <a:lnTo>
                    <a:pt x="201" y="213"/>
                  </a:lnTo>
                  <a:cubicBezTo>
                    <a:pt x="220" y="196"/>
                    <a:pt x="242" y="179"/>
                    <a:pt x="276" y="162"/>
                  </a:cubicBezTo>
                  <a:lnTo>
                    <a:pt x="251" y="162"/>
                  </a:lnTo>
                  <a:cubicBezTo>
                    <a:pt x="276" y="162"/>
                    <a:pt x="276" y="137"/>
                    <a:pt x="301" y="137"/>
                  </a:cubicBezTo>
                  <a:cubicBezTo>
                    <a:pt x="326" y="112"/>
                    <a:pt x="351" y="61"/>
                    <a:pt x="326" y="36"/>
                  </a:cubicBezTo>
                  <a:cubicBezTo>
                    <a:pt x="309" y="19"/>
                    <a:pt x="278"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6285;p72">
              <a:extLst>
                <a:ext uri="{FF2B5EF4-FFF2-40B4-BE49-F238E27FC236}">
                  <a16:creationId xmlns:a16="http://schemas.microsoft.com/office/drawing/2014/main" id="{2A570FAF-71CD-2CE9-A859-B0C13BD91939}"/>
                </a:ext>
              </a:extLst>
            </p:cNvPr>
            <p:cNvSpPr/>
            <p:nvPr/>
          </p:nvSpPr>
          <p:spPr>
            <a:xfrm>
              <a:off x="5274672" y="1337917"/>
              <a:ext cx="17041" cy="16937"/>
            </a:xfrm>
            <a:custGeom>
              <a:avLst/>
              <a:gdLst/>
              <a:ahLst/>
              <a:cxnLst/>
              <a:rect l="l" t="t" r="r" b="b"/>
              <a:pathLst>
                <a:path w="327" h="325" extrusionOk="0">
                  <a:moveTo>
                    <a:pt x="251" y="1"/>
                  </a:moveTo>
                  <a:cubicBezTo>
                    <a:pt x="232" y="1"/>
                    <a:pt x="214" y="7"/>
                    <a:pt x="201" y="20"/>
                  </a:cubicBezTo>
                  <a:cubicBezTo>
                    <a:pt x="151" y="70"/>
                    <a:pt x="76" y="145"/>
                    <a:pt x="26" y="195"/>
                  </a:cubicBezTo>
                  <a:cubicBezTo>
                    <a:pt x="1" y="220"/>
                    <a:pt x="1" y="270"/>
                    <a:pt x="26" y="295"/>
                  </a:cubicBezTo>
                  <a:cubicBezTo>
                    <a:pt x="40" y="310"/>
                    <a:pt x="63" y="324"/>
                    <a:pt x="84" y="324"/>
                  </a:cubicBezTo>
                  <a:cubicBezTo>
                    <a:pt x="100" y="324"/>
                    <a:pt x="115" y="316"/>
                    <a:pt x="126" y="295"/>
                  </a:cubicBezTo>
                  <a:cubicBezTo>
                    <a:pt x="176" y="245"/>
                    <a:pt x="251" y="195"/>
                    <a:pt x="301" y="120"/>
                  </a:cubicBezTo>
                  <a:cubicBezTo>
                    <a:pt x="326" y="95"/>
                    <a:pt x="326" y="45"/>
                    <a:pt x="301" y="20"/>
                  </a:cubicBezTo>
                  <a:cubicBezTo>
                    <a:pt x="289"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6286;p72">
              <a:extLst>
                <a:ext uri="{FF2B5EF4-FFF2-40B4-BE49-F238E27FC236}">
                  <a16:creationId xmlns:a16="http://schemas.microsoft.com/office/drawing/2014/main" id="{BDCD778F-168C-8238-C729-946896C09164}"/>
                </a:ext>
              </a:extLst>
            </p:cNvPr>
            <p:cNvSpPr/>
            <p:nvPr/>
          </p:nvSpPr>
          <p:spPr>
            <a:xfrm>
              <a:off x="4766638" y="1111962"/>
              <a:ext cx="18291" cy="17718"/>
            </a:xfrm>
            <a:custGeom>
              <a:avLst/>
              <a:gdLst/>
              <a:ahLst/>
              <a:cxnLst/>
              <a:rect l="l" t="t" r="r" b="b"/>
              <a:pathLst>
                <a:path w="351" h="340" extrusionOk="0">
                  <a:moveTo>
                    <a:pt x="251" y="1"/>
                  </a:moveTo>
                  <a:cubicBezTo>
                    <a:pt x="232" y="1"/>
                    <a:pt x="213" y="7"/>
                    <a:pt x="201" y="20"/>
                  </a:cubicBezTo>
                  <a:cubicBezTo>
                    <a:pt x="150" y="95"/>
                    <a:pt x="100" y="145"/>
                    <a:pt x="25" y="195"/>
                  </a:cubicBezTo>
                  <a:cubicBezTo>
                    <a:pt x="0" y="220"/>
                    <a:pt x="0" y="270"/>
                    <a:pt x="25" y="320"/>
                  </a:cubicBezTo>
                  <a:cubicBezTo>
                    <a:pt x="38" y="333"/>
                    <a:pt x="56" y="339"/>
                    <a:pt x="75" y="339"/>
                  </a:cubicBezTo>
                  <a:cubicBezTo>
                    <a:pt x="94" y="339"/>
                    <a:pt x="113" y="333"/>
                    <a:pt x="125" y="320"/>
                  </a:cubicBezTo>
                  <a:cubicBezTo>
                    <a:pt x="201" y="245"/>
                    <a:pt x="251" y="195"/>
                    <a:pt x="301" y="120"/>
                  </a:cubicBezTo>
                  <a:cubicBezTo>
                    <a:pt x="326" y="95"/>
                    <a:pt x="351" y="45"/>
                    <a:pt x="301" y="20"/>
                  </a:cubicBezTo>
                  <a:cubicBezTo>
                    <a:pt x="288"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6287;p72">
              <a:extLst>
                <a:ext uri="{FF2B5EF4-FFF2-40B4-BE49-F238E27FC236}">
                  <a16:creationId xmlns:a16="http://schemas.microsoft.com/office/drawing/2014/main" id="{B3E60175-1EFF-68D9-A25C-B13C0C1CBFB5}"/>
                </a:ext>
              </a:extLst>
            </p:cNvPr>
            <p:cNvSpPr/>
            <p:nvPr/>
          </p:nvSpPr>
          <p:spPr>
            <a:xfrm>
              <a:off x="4780969" y="1118164"/>
              <a:ext cx="14435" cy="15738"/>
            </a:xfrm>
            <a:custGeom>
              <a:avLst/>
              <a:gdLst/>
              <a:ahLst/>
              <a:cxnLst/>
              <a:rect l="l" t="t" r="r" b="b"/>
              <a:pathLst>
                <a:path w="277" h="302" extrusionOk="0">
                  <a:moveTo>
                    <a:pt x="201" y="1"/>
                  </a:moveTo>
                  <a:cubicBezTo>
                    <a:pt x="201" y="1"/>
                    <a:pt x="176" y="1"/>
                    <a:pt x="151" y="26"/>
                  </a:cubicBezTo>
                  <a:lnTo>
                    <a:pt x="26" y="176"/>
                  </a:lnTo>
                  <a:cubicBezTo>
                    <a:pt x="26" y="176"/>
                    <a:pt x="1" y="201"/>
                    <a:pt x="1" y="227"/>
                  </a:cubicBezTo>
                  <a:cubicBezTo>
                    <a:pt x="1" y="227"/>
                    <a:pt x="26" y="252"/>
                    <a:pt x="26" y="277"/>
                  </a:cubicBezTo>
                  <a:cubicBezTo>
                    <a:pt x="51" y="277"/>
                    <a:pt x="76" y="302"/>
                    <a:pt x="76" y="302"/>
                  </a:cubicBezTo>
                  <a:cubicBezTo>
                    <a:pt x="101" y="302"/>
                    <a:pt x="126" y="277"/>
                    <a:pt x="126" y="277"/>
                  </a:cubicBezTo>
                  <a:lnTo>
                    <a:pt x="251" y="126"/>
                  </a:lnTo>
                  <a:cubicBezTo>
                    <a:pt x="276" y="101"/>
                    <a:pt x="276" y="101"/>
                    <a:pt x="276" y="76"/>
                  </a:cubicBezTo>
                  <a:cubicBezTo>
                    <a:pt x="276" y="51"/>
                    <a:pt x="276" y="26"/>
                    <a:pt x="251" y="26"/>
                  </a:cubicBezTo>
                  <a:cubicBezTo>
                    <a:pt x="251" y="1"/>
                    <a:pt x="226"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6288;p72">
              <a:extLst>
                <a:ext uri="{FF2B5EF4-FFF2-40B4-BE49-F238E27FC236}">
                  <a16:creationId xmlns:a16="http://schemas.microsoft.com/office/drawing/2014/main" id="{D20860E8-6AB8-6147-932D-E3EC5AF419F5}"/>
                </a:ext>
              </a:extLst>
            </p:cNvPr>
            <p:cNvSpPr/>
            <p:nvPr/>
          </p:nvSpPr>
          <p:spPr>
            <a:xfrm>
              <a:off x="4814945" y="1291746"/>
              <a:ext cx="150240" cy="23711"/>
            </a:xfrm>
            <a:custGeom>
              <a:avLst/>
              <a:gdLst/>
              <a:ahLst/>
              <a:cxnLst/>
              <a:rect l="l" t="t" r="r" b="b"/>
              <a:pathLst>
                <a:path w="2883" h="455" extrusionOk="0">
                  <a:moveTo>
                    <a:pt x="60" y="1"/>
                  </a:moveTo>
                  <a:cubicBezTo>
                    <a:pt x="1" y="1"/>
                    <a:pt x="6" y="129"/>
                    <a:pt x="76" y="129"/>
                  </a:cubicBezTo>
                  <a:cubicBezTo>
                    <a:pt x="978" y="254"/>
                    <a:pt x="1905" y="354"/>
                    <a:pt x="2807" y="454"/>
                  </a:cubicBezTo>
                  <a:cubicBezTo>
                    <a:pt x="2883" y="454"/>
                    <a:pt x="2883" y="329"/>
                    <a:pt x="2807" y="304"/>
                  </a:cubicBezTo>
                  <a:cubicBezTo>
                    <a:pt x="1905" y="204"/>
                    <a:pt x="978" y="104"/>
                    <a:pt x="76" y="3"/>
                  </a:cubicBezTo>
                  <a:cubicBezTo>
                    <a:pt x="70" y="1"/>
                    <a:pt x="64"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6289;p72">
              <a:extLst>
                <a:ext uri="{FF2B5EF4-FFF2-40B4-BE49-F238E27FC236}">
                  <a16:creationId xmlns:a16="http://schemas.microsoft.com/office/drawing/2014/main" id="{D9B965D4-49B7-9610-D846-EC5A08EEBA0F}"/>
                </a:ext>
              </a:extLst>
            </p:cNvPr>
            <p:cNvSpPr/>
            <p:nvPr/>
          </p:nvSpPr>
          <p:spPr>
            <a:xfrm>
              <a:off x="4997804" y="1308891"/>
              <a:ext cx="9172" cy="7869"/>
            </a:xfrm>
            <a:custGeom>
              <a:avLst/>
              <a:gdLst/>
              <a:ahLst/>
              <a:cxnLst/>
              <a:rect l="l" t="t" r="r" b="b"/>
              <a:pathLst>
                <a:path w="176" h="151" extrusionOk="0">
                  <a:moveTo>
                    <a:pt x="75" y="0"/>
                  </a:moveTo>
                  <a:cubicBezTo>
                    <a:pt x="0" y="0"/>
                    <a:pt x="0" y="151"/>
                    <a:pt x="75" y="151"/>
                  </a:cubicBezTo>
                  <a:cubicBezTo>
                    <a:pt x="176" y="151"/>
                    <a:pt x="176"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6290;p72">
              <a:extLst>
                <a:ext uri="{FF2B5EF4-FFF2-40B4-BE49-F238E27FC236}">
                  <a16:creationId xmlns:a16="http://schemas.microsoft.com/office/drawing/2014/main" id="{5878EA6F-4EDE-4654-22C6-EBA78DE2F2D3}"/>
                </a:ext>
              </a:extLst>
            </p:cNvPr>
            <p:cNvSpPr/>
            <p:nvPr/>
          </p:nvSpPr>
          <p:spPr>
            <a:xfrm>
              <a:off x="5018701" y="1132546"/>
              <a:ext cx="45755" cy="13653"/>
            </a:xfrm>
            <a:custGeom>
              <a:avLst/>
              <a:gdLst/>
              <a:ahLst/>
              <a:cxnLst/>
              <a:rect l="l" t="t" r="r" b="b"/>
              <a:pathLst>
                <a:path w="878" h="262" extrusionOk="0">
                  <a:moveTo>
                    <a:pt x="100" y="1"/>
                  </a:moveTo>
                  <a:cubicBezTo>
                    <a:pt x="75" y="1"/>
                    <a:pt x="25" y="26"/>
                    <a:pt x="25" y="51"/>
                  </a:cubicBezTo>
                  <a:cubicBezTo>
                    <a:pt x="0" y="101"/>
                    <a:pt x="25" y="151"/>
                    <a:pt x="75" y="151"/>
                  </a:cubicBezTo>
                  <a:cubicBezTo>
                    <a:pt x="301" y="176"/>
                    <a:pt x="552" y="226"/>
                    <a:pt x="777" y="251"/>
                  </a:cubicBezTo>
                  <a:cubicBezTo>
                    <a:pt x="784" y="258"/>
                    <a:pt x="792" y="261"/>
                    <a:pt x="801" y="261"/>
                  </a:cubicBezTo>
                  <a:cubicBezTo>
                    <a:pt x="825" y="261"/>
                    <a:pt x="852" y="238"/>
                    <a:pt x="852" y="201"/>
                  </a:cubicBezTo>
                  <a:cubicBezTo>
                    <a:pt x="877" y="176"/>
                    <a:pt x="852" y="126"/>
                    <a:pt x="802" y="126"/>
                  </a:cubicBezTo>
                  <a:cubicBezTo>
                    <a:pt x="577" y="76"/>
                    <a:pt x="351" y="5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6291;p72">
              <a:extLst>
                <a:ext uri="{FF2B5EF4-FFF2-40B4-BE49-F238E27FC236}">
                  <a16:creationId xmlns:a16="http://schemas.microsoft.com/office/drawing/2014/main" id="{94F519B6-F613-E963-4309-DF8C548FE31F}"/>
                </a:ext>
              </a:extLst>
            </p:cNvPr>
            <p:cNvSpPr/>
            <p:nvPr/>
          </p:nvSpPr>
          <p:spPr>
            <a:xfrm>
              <a:off x="5095721" y="1143021"/>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6292;p72">
              <a:extLst>
                <a:ext uri="{FF2B5EF4-FFF2-40B4-BE49-F238E27FC236}">
                  <a16:creationId xmlns:a16="http://schemas.microsoft.com/office/drawing/2014/main" id="{985783A1-F2FC-9234-FA97-CE1A32D3AE3C}"/>
                </a:ext>
              </a:extLst>
            </p:cNvPr>
            <p:cNvSpPr/>
            <p:nvPr/>
          </p:nvSpPr>
          <p:spPr>
            <a:xfrm>
              <a:off x="5359562" y="1123427"/>
              <a:ext cx="22252" cy="15373"/>
            </a:xfrm>
            <a:custGeom>
              <a:avLst/>
              <a:gdLst/>
              <a:ahLst/>
              <a:cxnLst/>
              <a:rect l="l" t="t" r="r" b="b"/>
              <a:pathLst>
                <a:path w="427" h="295" extrusionOk="0">
                  <a:moveTo>
                    <a:pt x="326" y="0"/>
                  </a:moveTo>
                  <a:cubicBezTo>
                    <a:pt x="201" y="25"/>
                    <a:pt x="101" y="100"/>
                    <a:pt x="26" y="176"/>
                  </a:cubicBezTo>
                  <a:cubicBezTo>
                    <a:pt x="1" y="201"/>
                    <a:pt x="1" y="251"/>
                    <a:pt x="26" y="276"/>
                  </a:cubicBezTo>
                  <a:cubicBezTo>
                    <a:pt x="51" y="288"/>
                    <a:pt x="70" y="295"/>
                    <a:pt x="88" y="295"/>
                  </a:cubicBezTo>
                  <a:cubicBezTo>
                    <a:pt x="107" y="295"/>
                    <a:pt x="126" y="288"/>
                    <a:pt x="151" y="276"/>
                  </a:cubicBezTo>
                  <a:cubicBezTo>
                    <a:pt x="151" y="251"/>
                    <a:pt x="176" y="251"/>
                    <a:pt x="201" y="226"/>
                  </a:cubicBezTo>
                  <a:cubicBezTo>
                    <a:pt x="201" y="226"/>
                    <a:pt x="201" y="226"/>
                    <a:pt x="201" y="201"/>
                  </a:cubicBezTo>
                  <a:lnTo>
                    <a:pt x="226" y="201"/>
                  </a:lnTo>
                  <a:cubicBezTo>
                    <a:pt x="251" y="176"/>
                    <a:pt x="251" y="176"/>
                    <a:pt x="276" y="176"/>
                  </a:cubicBezTo>
                  <a:cubicBezTo>
                    <a:pt x="301" y="151"/>
                    <a:pt x="326" y="151"/>
                    <a:pt x="351" y="151"/>
                  </a:cubicBezTo>
                  <a:cubicBezTo>
                    <a:pt x="402" y="126"/>
                    <a:pt x="427" y="100"/>
                    <a:pt x="402" y="50"/>
                  </a:cubicBezTo>
                  <a:cubicBezTo>
                    <a:pt x="402" y="25"/>
                    <a:pt x="351"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6293;p72">
              <a:extLst>
                <a:ext uri="{FF2B5EF4-FFF2-40B4-BE49-F238E27FC236}">
                  <a16:creationId xmlns:a16="http://schemas.microsoft.com/office/drawing/2014/main" id="{9DD1D069-1C8A-5EA3-F339-2856F3BE8F23}"/>
                </a:ext>
              </a:extLst>
            </p:cNvPr>
            <p:cNvSpPr/>
            <p:nvPr/>
          </p:nvSpPr>
          <p:spPr>
            <a:xfrm>
              <a:off x="5368733" y="1131244"/>
              <a:ext cx="22252" cy="14435"/>
            </a:xfrm>
            <a:custGeom>
              <a:avLst/>
              <a:gdLst/>
              <a:ahLst/>
              <a:cxnLst/>
              <a:rect l="l" t="t" r="r" b="b"/>
              <a:pathLst>
                <a:path w="427" h="277" extrusionOk="0">
                  <a:moveTo>
                    <a:pt x="351" y="1"/>
                  </a:moveTo>
                  <a:cubicBezTo>
                    <a:pt x="226" y="1"/>
                    <a:pt x="100" y="51"/>
                    <a:pt x="25" y="176"/>
                  </a:cubicBezTo>
                  <a:cubicBezTo>
                    <a:pt x="0" y="201"/>
                    <a:pt x="0" y="251"/>
                    <a:pt x="50" y="276"/>
                  </a:cubicBezTo>
                  <a:cubicBezTo>
                    <a:pt x="75" y="276"/>
                    <a:pt x="125" y="276"/>
                    <a:pt x="150" y="251"/>
                  </a:cubicBezTo>
                  <a:cubicBezTo>
                    <a:pt x="150" y="226"/>
                    <a:pt x="150" y="226"/>
                    <a:pt x="150" y="226"/>
                  </a:cubicBezTo>
                  <a:cubicBezTo>
                    <a:pt x="175" y="201"/>
                    <a:pt x="175" y="201"/>
                    <a:pt x="175" y="201"/>
                  </a:cubicBezTo>
                  <a:cubicBezTo>
                    <a:pt x="201" y="201"/>
                    <a:pt x="201" y="176"/>
                    <a:pt x="201" y="176"/>
                  </a:cubicBezTo>
                  <a:lnTo>
                    <a:pt x="226" y="176"/>
                  </a:lnTo>
                  <a:cubicBezTo>
                    <a:pt x="251" y="176"/>
                    <a:pt x="251" y="151"/>
                    <a:pt x="251" y="151"/>
                  </a:cubicBezTo>
                  <a:lnTo>
                    <a:pt x="351" y="151"/>
                  </a:lnTo>
                  <a:cubicBezTo>
                    <a:pt x="351" y="151"/>
                    <a:pt x="376" y="151"/>
                    <a:pt x="401" y="126"/>
                  </a:cubicBezTo>
                  <a:cubicBezTo>
                    <a:pt x="401" y="126"/>
                    <a:pt x="426" y="101"/>
                    <a:pt x="426" y="76"/>
                  </a:cubicBezTo>
                  <a:cubicBezTo>
                    <a:pt x="426" y="51"/>
                    <a:pt x="401" y="51"/>
                    <a:pt x="401" y="26"/>
                  </a:cubicBezTo>
                  <a:cubicBezTo>
                    <a:pt x="376" y="26"/>
                    <a:pt x="376"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6294;p72">
              <a:extLst>
                <a:ext uri="{FF2B5EF4-FFF2-40B4-BE49-F238E27FC236}">
                  <a16:creationId xmlns:a16="http://schemas.microsoft.com/office/drawing/2014/main" id="{B99A285B-8090-2FBF-E38F-66A1A234C3D9}"/>
                </a:ext>
              </a:extLst>
            </p:cNvPr>
            <p:cNvSpPr/>
            <p:nvPr/>
          </p:nvSpPr>
          <p:spPr>
            <a:xfrm>
              <a:off x="5396144" y="1406808"/>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6295;p72">
              <a:extLst>
                <a:ext uri="{FF2B5EF4-FFF2-40B4-BE49-F238E27FC236}">
                  <a16:creationId xmlns:a16="http://schemas.microsoft.com/office/drawing/2014/main" id="{BB3CDFCD-AC23-5345-3A85-C513328E2D33}"/>
                </a:ext>
              </a:extLst>
            </p:cNvPr>
            <p:cNvSpPr/>
            <p:nvPr/>
          </p:nvSpPr>
          <p:spPr>
            <a:xfrm>
              <a:off x="5234181" y="1231818"/>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6296;p72">
              <a:extLst>
                <a:ext uri="{FF2B5EF4-FFF2-40B4-BE49-F238E27FC236}">
                  <a16:creationId xmlns:a16="http://schemas.microsoft.com/office/drawing/2014/main" id="{B93D126E-9355-00CA-B634-F7D5331FD66A}"/>
                </a:ext>
              </a:extLst>
            </p:cNvPr>
            <p:cNvSpPr/>
            <p:nvPr/>
          </p:nvSpPr>
          <p:spPr>
            <a:xfrm>
              <a:off x="5384367" y="1233121"/>
              <a:ext cx="9224" cy="7869"/>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6297;p72">
              <a:extLst>
                <a:ext uri="{FF2B5EF4-FFF2-40B4-BE49-F238E27FC236}">
                  <a16:creationId xmlns:a16="http://schemas.microsoft.com/office/drawing/2014/main" id="{23183B95-703A-9BE5-1AB2-D674BEAEF1A0}"/>
                </a:ext>
              </a:extLst>
            </p:cNvPr>
            <p:cNvSpPr/>
            <p:nvPr/>
          </p:nvSpPr>
          <p:spPr>
            <a:xfrm>
              <a:off x="5467953" y="1153443"/>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6298;p72">
              <a:extLst>
                <a:ext uri="{FF2B5EF4-FFF2-40B4-BE49-F238E27FC236}">
                  <a16:creationId xmlns:a16="http://schemas.microsoft.com/office/drawing/2014/main" id="{F129E653-4364-3250-58C9-2FA6E781ABA4}"/>
                </a:ext>
              </a:extLst>
            </p:cNvPr>
            <p:cNvSpPr/>
            <p:nvPr/>
          </p:nvSpPr>
          <p:spPr>
            <a:xfrm>
              <a:off x="4680394" y="1237029"/>
              <a:ext cx="23607" cy="22825"/>
            </a:xfrm>
            <a:custGeom>
              <a:avLst/>
              <a:gdLst/>
              <a:ahLst/>
              <a:cxnLst/>
              <a:rect l="l" t="t" r="r" b="b"/>
              <a:pathLst>
                <a:path w="453" h="438" extrusionOk="0">
                  <a:moveTo>
                    <a:pt x="402" y="1"/>
                  </a:moveTo>
                  <a:cubicBezTo>
                    <a:pt x="377" y="1"/>
                    <a:pt x="352" y="1"/>
                    <a:pt x="352" y="26"/>
                  </a:cubicBezTo>
                  <a:cubicBezTo>
                    <a:pt x="201" y="76"/>
                    <a:pt x="76" y="201"/>
                    <a:pt x="26" y="326"/>
                  </a:cubicBezTo>
                  <a:cubicBezTo>
                    <a:pt x="1" y="352"/>
                    <a:pt x="1" y="402"/>
                    <a:pt x="51" y="427"/>
                  </a:cubicBezTo>
                  <a:cubicBezTo>
                    <a:pt x="58" y="434"/>
                    <a:pt x="68" y="437"/>
                    <a:pt x="78" y="437"/>
                  </a:cubicBezTo>
                  <a:cubicBezTo>
                    <a:pt x="103" y="437"/>
                    <a:pt x="134" y="419"/>
                    <a:pt x="151" y="402"/>
                  </a:cubicBezTo>
                  <a:cubicBezTo>
                    <a:pt x="151" y="377"/>
                    <a:pt x="176" y="352"/>
                    <a:pt x="201" y="301"/>
                  </a:cubicBezTo>
                  <a:lnTo>
                    <a:pt x="226" y="276"/>
                  </a:lnTo>
                  <a:cubicBezTo>
                    <a:pt x="226" y="276"/>
                    <a:pt x="252" y="251"/>
                    <a:pt x="252" y="251"/>
                  </a:cubicBezTo>
                  <a:cubicBezTo>
                    <a:pt x="277" y="226"/>
                    <a:pt x="277" y="226"/>
                    <a:pt x="302" y="201"/>
                  </a:cubicBezTo>
                  <a:lnTo>
                    <a:pt x="327" y="201"/>
                  </a:lnTo>
                  <a:cubicBezTo>
                    <a:pt x="352" y="176"/>
                    <a:pt x="377" y="151"/>
                    <a:pt x="402" y="151"/>
                  </a:cubicBezTo>
                  <a:cubicBezTo>
                    <a:pt x="427" y="126"/>
                    <a:pt x="452" y="126"/>
                    <a:pt x="452" y="101"/>
                  </a:cubicBezTo>
                  <a:cubicBezTo>
                    <a:pt x="452" y="76"/>
                    <a:pt x="452" y="51"/>
                    <a:pt x="452" y="51"/>
                  </a:cubicBezTo>
                  <a:cubicBezTo>
                    <a:pt x="427" y="26"/>
                    <a:pt x="427" y="26"/>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6299;p72">
              <a:extLst>
                <a:ext uri="{FF2B5EF4-FFF2-40B4-BE49-F238E27FC236}">
                  <a16:creationId xmlns:a16="http://schemas.microsoft.com/office/drawing/2014/main" id="{6BD094D4-9BE0-4FF3-02BA-B42967B62222}"/>
                </a:ext>
              </a:extLst>
            </p:cNvPr>
            <p:cNvSpPr/>
            <p:nvPr/>
          </p:nvSpPr>
          <p:spPr>
            <a:xfrm>
              <a:off x="4690868" y="1242710"/>
              <a:ext cx="27463" cy="23972"/>
            </a:xfrm>
            <a:custGeom>
              <a:avLst/>
              <a:gdLst/>
              <a:ahLst/>
              <a:cxnLst/>
              <a:rect l="l" t="t" r="r" b="b"/>
              <a:pathLst>
                <a:path w="527" h="460" extrusionOk="0">
                  <a:moveTo>
                    <a:pt x="453" y="1"/>
                  </a:moveTo>
                  <a:cubicBezTo>
                    <a:pt x="439" y="1"/>
                    <a:pt x="422" y="7"/>
                    <a:pt x="401" y="17"/>
                  </a:cubicBezTo>
                  <a:cubicBezTo>
                    <a:pt x="251" y="92"/>
                    <a:pt x="126" y="217"/>
                    <a:pt x="25" y="368"/>
                  </a:cubicBezTo>
                  <a:cubicBezTo>
                    <a:pt x="0" y="393"/>
                    <a:pt x="25" y="443"/>
                    <a:pt x="51" y="443"/>
                  </a:cubicBezTo>
                  <a:cubicBezTo>
                    <a:pt x="71" y="453"/>
                    <a:pt x="88" y="460"/>
                    <a:pt x="102" y="460"/>
                  </a:cubicBezTo>
                  <a:cubicBezTo>
                    <a:pt x="121" y="460"/>
                    <a:pt x="136" y="447"/>
                    <a:pt x="151" y="418"/>
                  </a:cubicBezTo>
                  <a:cubicBezTo>
                    <a:pt x="176" y="418"/>
                    <a:pt x="176" y="393"/>
                    <a:pt x="201" y="393"/>
                  </a:cubicBezTo>
                  <a:cubicBezTo>
                    <a:pt x="201" y="380"/>
                    <a:pt x="195" y="380"/>
                    <a:pt x="192" y="380"/>
                  </a:cubicBezTo>
                  <a:cubicBezTo>
                    <a:pt x="188" y="380"/>
                    <a:pt x="188" y="380"/>
                    <a:pt x="201" y="368"/>
                  </a:cubicBezTo>
                  <a:cubicBezTo>
                    <a:pt x="201" y="368"/>
                    <a:pt x="201" y="343"/>
                    <a:pt x="226" y="343"/>
                  </a:cubicBezTo>
                  <a:cubicBezTo>
                    <a:pt x="251" y="318"/>
                    <a:pt x="276" y="293"/>
                    <a:pt x="301" y="268"/>
                  </a:cubicBezTo>
                  <a:cubicBezTo>
                    <a:pt x="326" y="243"/>
                    <a:pt x="326" y="243"/>
                    <a:pt x="351" y="217"/>
                  </a:cubicBezTo>
                  <a:lnTo>
                    <a:pt x="376" y="192"/>
                  </a:lnTo>
                  <a:cubicBezTo>
                    <a:pt x="401" y="167"/>
                    <a:pt x="452" y="142"/>
                    <a:pt x="477" y="142"/>
                  </a:cubicBezTo>
                  <a:cubicBezTo>
                    <a:pt x="527" y="117"/>
                    <a:pt x="527" y="67"/>
                    <a:pt x="502" y="42"/>
                  </a:cubicBezTo>
                  <a:cubicBezTo>
                    <a:pt x="487" y="13"/>
                    <a:pt x="472" y="1"/>
                    <a:pt x="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6300;p72">
              <a:extLst>
                <a:ext uri="{FF2B5EF4-FFF2-40B4-BE49-F238E27FC236}">
                  <a16:creationId xmlns:a16="http://schemas.microsoft.com/office/drawing/2014/main" id="{9E9BA104-0911-D327-87B9-2EB5A881783F}"/>
                </a:ext>
              </a:extLst>
            </p:cNvPr>
            <p:cNvSpPr/>
            <p:nvPr/>
          </p:nvSpPr>
          <p:spPr>
            <a:xfrm>
              <a:off x="5127562" y="1420461"/>
              <a:ext cx="45286" cy="72958"/>
            </a:xfrm>
            <a:custGeom>
              <a:avLst/>
              <a:gdLst/>
              <a:ahLst/>
              <a:cxnLst/>
              <a:rect l="l" t="t" r="r" b="b"/>
              <a:pathLst>
                <a:path w="869" h="1400" extrusionOk="0">
                  <a:moveTo>
                    <a:pt x="109" y="1"/>
                  </a:moveTo>
                  <a:cubicBezTo>
                    <a:pt x="59" y="1"/>
                    <a:pt x="1" y="74"/>
                    <a:pt x="42" y="115"/>
                  </a:cubicBezTo>
                  <a:cubicBezTo>
                    <a:pt x="392" y="441"/>
                    <a:pt x="643" y="867"/>
                    <a:pt x="718" y="1343"/>
                  </a:cubicBezTo>
                  <a:cubicBezTo>
                    <a:pt x="728" y="1383"/>
                    <a:pt x="754" y="1399"/>
                    <a:pt x="782" y="1399"/>
                  </a:cubicBezTo>
                  <a:cubicBezTo>
                    <a:pt x="823" y="1399"/>
                    <a:pt x="869" y="1363"/>
                    <a:pt x="869" y="1318"/>
                  </a:cubicBezTo>
                  <a:cubicBezTo>
                    <a:pt x="768" y="817"/>
                    <a:pt x="518" y="365"/>
                    <a:pt x="142" y="15"/>
                  </a:cubicBezTo>
                  <a:cubicBezTo>
                    <a:pt x="132" y="5"/>
                    <a:pt x="121"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6301;p72">
              <a:extLst>
                <a:ext uri="{FF2B5EF4-FFF2-40B4-BE49-F238E27FC236}">
                  <a16:creationId xmlns:a16="http://schemas.microsoft.com/office/drawing/2014/main" id="{5E7C1087-64FE-EA0F-82B2-E67EB792B59E}"/>
                </a:ext>
              </a:extLst>
            </p:cNvPr>
            <p:cNvSpPr/>
            <p:nvPr/>
          </p:nvSpPr>
          <p:spPr>
            <a:xfrm>
              <a:off x="5170189" y="1540056"/>
              <a:ext cx="9172" cy="9172"/>
            </a:xfrm>
            <a:custGeom>
              <a:avLst/>
              <a:gdLst/>
              <a:ahLst/>
              <a:cxnLst/>
              <a:rect l="l" t="t" r="r" b="b"/>
              <a:pathLst>
                <a:path w="176" h="176" extrusionOk="0">
                  <a:moveTo>
                    <a:pt x="0" y="0"/>
                  </a:moveTo>
                  <a:lnTo>
                    <a:pt x="0" y="25"/>
                  </a:lnTo>
                  <a:cubicBezTo>
                    <a:pt x="0" y="25"/>
                    <a:pt x="0" y="50"/>
                    <a:pt x="0" y="50"/>
                  </a:cubicBezTo>
                  <a:cubicBezTo>
                    <a:pt x="0" y="75"/>
                    <a:pt x="0" y="75"/>
                    <a:pt x="0" y="75"/>
                  </a:cubicBezTo>
                  <a:cubicBezTo>
                    <a:pt x="0" y="101"/>
                    <a:pt x="0" y="101"/>
                    <a:pt x="0" y="101"/>
                  </a:cubicBezTo>
                  <a:cubicBezTo>
                    <a:pt x="26" y="126"/>
                    <a:pt x="51" y="126"/>
                    <a:pt x="51" y="151"/>
                  </a:cubicBezTo>
                  <a:lnTo>
                    <a:pt x="76" y="151"/>
                  </a:lnTo>
                  <a:cubicBezTo>
                    <a:pt x="76" y="176"/>
                    <a:pt x="101" y="176"/>
                    <a:pt x="101" y="176"/>
                  </a:cubicBezTo>
                  <a:cubicBezTo>
                    <a:pt x="126" y="176"/>
                    <a:pt x="126" y="176"/>
                    <a:pt x="126" y="151"/>
                  </a:cubicBezTo>
                  <a:lnTo>
                    <a:pt x="151" y="151"/>
                  </a:lnTo>
                  <a:lnTo>
                    <a:pt x="176" y="126"/>
                  </a:lnTo>
                  <a:cubicBezTo>
                    <a:pt x="176" y="126"/>
                    <a:pt x="176" y="101"/>
                    <a:pt x="176" y="101"/>
                  </a:cubicBezTo>
                  <a:cubicBezTo>
                    <a:pt x="176" y="75"/>
                    <a:pt x="176" y="75"/>
                    <a:pt x="176" y="75"/>
                  </a:cubicBezTo>
                  <a:cubicBezTo>
                    <a:pt x="176" y="50"/>
                    <a:pt x="176" y="50"/>
                    <a:pt x="151" y="50"/>
                  </a:cubicBezTo>
                  <a:cubicBezTo>
                    <a:pt x="151" y="25"/>
                    <a:pt x="126" y="25"/>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6302;p72">
              <a:extLst>
                <a:ext uri="{FF2B5EF4-FFF2-40B4-BE49-F238E27FC236}">
                  <a16:creationId xmlns:a16="http://schemas.microsoft.com/office/drawing/2014/main" id="{4E92B173-BEEE-3AD8-5A05-0C6465CE7275}"/>
                </a:ext>
              </a:extLst>
            </p:cNvPr>
            <p:cNvSpPr/>
            <p:nvPr/>
          </p:nvSpPr>
          <p:spPr>
            <a:xfrm>
              <a:off x="4711765" y="3232057"/>
              <a:ext cx="1154605" cy="636763"/>
            </a:xfrm>
            <a:custGeom>
              <a:avLst/>
              <a:gdLst/>
              <a:ahLst/>
              <a:cxnLst/>
              <a:rect l="l" t="t" r="r" b="b"/>
              <a:pathLst>
                <a:path w="22156" h="12219" extrusionOk="0">
                  <a:moveTo>
                    <a:pt x="20862" y="0"/>
                  </a:moveTo>
                  <a:cubicBezTo>
                    <a:pt x="20633" y="0"/>
                    <a:pt x="20405" y="39"/>
                    <a:pt x="20176" y="88"/>
                  </a:cubicBezTo>
                  <a:cubicBezTo>
                    <a:pt x="18046" y="439"/>
                    <a:pt x="15965" y="1040"/>
                    <a:pt x="13960" y="1842"/>
                  </a:cubicBezTo>
                  <a:cubicBezTo>
                    <a:pt x="14011" y="1466"/>
                    <a:pt x="13635" y="1115"/>
                    <a:pt x="13259" y="1040"/>
                  </a:cubicBezTo>
                  <a:cubicBezTo>
                    <a:pt x="13205" y="1034"/>
                    <a:pt x="13153" y="1030"/>
                    <a:pt x="13100" y="1030"/>
                  </a:cubicBezTo>
                  <a:cubicBezTo>
                    <a:pt x="12758" y="1030"/>
                    <a:pt x="12435" y="1164"/>
                    <a:pt x="12131" y="1316"/>
                  </a:cubicBezTo>
                  <a:cubicBezTo>
                    <a:pt x="10953" y="1892"/>
                    <a:pt x="9975" y="2820"/>
                    <a:pt x="9299" y="3922"/>
                  </a:cubicBezTo>
                  <a:cubicBezTo>
                    <a:pt x="6542" y="4474"/>
                    <a:pt x="3785" y="5050"/>
                    <a:pt x="1028" y="5602"/>
                  </a:cubicBezTo>
                  <a:lnTo>
                    <a:pt x="0" y="12218"/>
                  </a:lnTo>
                  <a:cubicBezTo>
                    <a:pt x="3459" y="11166"/>
                    <a:pt x="7143" y="10414"/>
                    <a:pt x="10402" y="9186"/>
                  </a:cubicBezTo>
                  <a:cubicBezTo>
                    <a:pt x="11078" y="9687"/>
                    <a:pt x="11304" y="9912"/>
                    <a:pt x="12031" y="10063"/>
                  </a:cubicBezTo>
                  <a:cubicBezTo>
                    <a:pt x="12347" y="10119"/>
                    <a:pt x="12664" y="10143"/>
                    <a:pt x="12980" y="10143"/>
                  </a:cubicBezTo>
                  <a:cubicBezTo>
                    <a:pt x="13513" y="10143"/>
                    <a:pt x="14042" y="10073"/>
                    <a:pt x="14562" y="9963"/>
                  </a:cubicBezTo>
                  <a:cubicBezTo>
                    <a:pt x="15915" y="9687"/>
                    <a:pt x="17244" y="9211"/>
                    <a:pt x="18397" y="8459"/>
                  </a:cubicBezTo>
                  <a:cubicBezTo>
                    <a:pt x="18772" y="8208"/>
                    <a:pt x="19148" y="7907"/>
                    <a:pt x="19274" y="7481"/>
                  </a:cubicBezTo>
                  <a:cubicBezTo>
                    <a:pt x="19399" y="7055"/>
                    <a:pt x="19123" y="6504"/>
                    <a:pt x="18697" y="6504"/>
                  </a:cubicBezTo>
                  <a:cubicBezTo>
                    <a:pt x="19048" y="6303"/>
                    <a:pt x="19249" y="5877"/>
                    <a:pt x="19173" y="5476"/>
                  </a:cubicBezTo>
                  <a:cubicBezTo>
                    <a:pt x="19098" y="5075"/>
                    <a:pt x="18747" y="4749"/>
                    <a:pt x="18346" y="4699"/>
                  </a:cubicBezTo>
                  <a:cubicBezTo>
                    <a:pt x="18547" y="4424"/>
                    <a:pt x="18597" y="4023"/>
                    <a:pt x="18472" y="3697"/>
                  </a:cubicBezTo>
                  <a:cubicBezTo>
                    <a:pt x="18321" y="3371"/>
                    <a:pt x="17996" y="3145"/>
                    <a:pt x="17645" y="3120"/>
                  </a:cubicBezTo>
                  <a:cubicBezTo>
                    <a:pt x="18171" y="2870"/>
                    <a:pt x="20126" y="2394"/>
                    <a:pt x="20527" y="2268"/>
                  </a:cubicBezTo>
                  <a:cubicBezTo>
                    <a:pt x="20928" y="2143"/>
                    <a:pt x="21329" y="2018"/>
                    <a:pt x="21630" y="1742"/>
                  </a:cubicBezTo>
                  <a:cubicBezTo>
                    <a:pt x="21955" y="1491"/>
                    <a:pt x="22156" y="1040"/>
                    <a:pt x="22031" y="664"/>
                  </a:cubicBezTo>
                  <a:cubicBezTo>
                    <a:pt x="21905" y="313"/>
                    <a:pt x="21580" y="113"/>
                    <a:pt x="21229" y="38"/>
                  </a:cubicBezTo>
                  <a:cubicBezTo>
                    <a:pt x="21106" y="11"/>
                    <a:pt x="20984" y="0"/>
                    <a:pt x="20862"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6303;p72">
              <a:extLst>
                <a:ext uri="{FF2B5EF4-FFF2-40B4-BE49-F238E27FC236}">
                  <a16:creationId xmlns:a16="http://schemas.microsoft.com/office/drawing/2014/main" id="{A7C2F43B-0F0E-DDE4-BCC6-8051E578C968}"/>
                </a:ext>
              </a:extLst>
            </p:cNvPr>
            <p:cNvSpPr/>
            <p:nvPr/>
          </p:nvSpPr>
          <p:spPr>
            <a:xfrm>
              <a:off x="4707856" y="3228253"/>
              <a:ext cx="1162474" cy="644788"/>
            </a:xfrm>
            <a:custGeom>
              <a:avLst/>
              <a:gdLst/>
              <a:ahLst/>
              <a:cxnLst/>
              <a:rect l="l" t="t" r="r" b="b"/>
              <a:pathLst>
                <a:path w="22307" h="12373" extrusionOk="0">
                  <a:moveTo>
                    <a:pt x="1153" y="5700"/>
                  </a:moveTo>
                  <a:cubicBezTo>
                    <a:pt x="1153" y="5702"/>
                    <a:pt x="1153" y="5704"/>
                    <a:pt x="1153" y="5706"/>
                  </a:cubicBezTo>
                  <a:lnTo>
                    <a:pt x="1153" y="5706"/>
                  </a:lnTo>
                  <a:cubicBezTo>
                    <a:pt x="1153" y="5704"/>
                    <a:pt x="1153" y="5702"/>
                    <a:pt x="1153" y="5700"/>
                  </a:cubicBezTo>
                  <a:close/>
                  <a:moveTo>
                    <a:pt x="20933" y="148"/>
                  </a:moveTo>
                  <a:cubicBezTo>
                    <a:pt x="21299" y="148"/>
                    <a:pt x="21658" y="237"/>
                    <a:pt x="21905" y="537"/>
                  </a:cubicBezTo>
                  <a:cubicBezTo>
                    <a:pt x="22231" y="938"/>
                    <a:pt x="22005" y="1489"/>
                    <a:pt x="21655" y="1765"/>
                  </a:cubicBezTo>
                  <a:cubicBezTo>
                    <a:pt x="21329" y="2041"/>
                    <a:pt x="20903" y="2191"/>
                    <a:pt x="20477" y="2291"/>
                  </a:cubicBezTo>
                  <a:cubicBezTo>
                    <a:pt x="20226" y="2366"/>
                    <a:pt x="19975" y="2442"/>
                    <a:pt x="19700" y="2517"/>
                  </a:cubicBezTo>
                  <a:cubicBezTo>
                    <a:pt x="19324" y="2617"/>
                    <a:pt x="18923" y="2717"/>
                    <a:pt x="18547" y="2817"/>
                  </a:cubicBezTo>
                  <a:cubicBezTo>
                    <a:pt x="18246" y="2918"/>
                    <a:pt x="17945" y="2993"/>
                    <a:pt x="17670" y="3118"/>
                  </a:cubicBezTo>
                  <a:cubicBezTo>
                    <a:pt x="17594" y="3143"/>
                    <a:pt x="17644" y="3244"/>
                    <a:pt x="17720" y="3244"/>
                  </a:cubicBezTo>
                  <a:cubicBezTo>
                    <a:pt x="18045" y="3294"/>
                    <a:pt x="18321" y="3494"/>
                    <a:pt x="18472" y="3795"/>
                  </a:cubicBezTo>
                  <a:cubicBezTo>
                    <a:pt x="18622" y="4096"/>
                    <a:pt x="18547" y="4472"/>
                    <a:pt x="18346" y="4747"/>
                  </a:cubicBezTo>
                  <a:cubicBezTo>
                    <a:pt x="18321" y="4797"/>
                    <a:pt x="18371" y="4848"/>
                    <a:pt x="18421" y="4848"/>
                  </a:cubicBezTo>
                  <a:cubicBezTo>
                    <a:pt x="18772" y="4898"/>
                    <a:pt x="19098" y="5198"/>
                    <a:pt x="19173" y="5574"/>
                  </a:cubicBezTo>
                  <a:cubicBezTo>
                    <a:pt x="19248" y="5925"/>
                    <a:pt x="19048" y="6326"/>
                    <a:pt x="18722" y="6502"/>
                  </a:cubicBezTo>
                  <a:cubicBezTo>
                    <a:pt x="18672" y="6552"/>
                    <a:pt x="18697" y="6627"/>
                    <a:pt x="18772" y="6627"/>
                  </a:cubicBezTo>
                  <a:cubicBezTo>
                    <a:pt x="19048" y="6652"/>
                    <a:pt x="19223" y="6903"/>
                    <a:pt x="19274" y="7153"/>
                  </a:cubicBezTo>
                  <a:cubicBezTo>
                    <a:pt x="19349" y="7454"/>
                    <a:pt x="19223" y="7730"/>
                    <a:pt x="19048" y="7955"/>
                  </a:cubicBezTo>
                  <a:cubicBezTo>
                    <a:pt x="18822" y="8231"/>
                    <a:pt x="18547" y="8406"/>
                    <a:pt x="18271" y="8582"/>
                  </a:cubicBezTo>
                  <a:cubicBezTo>
                    <a:pt x="17970" y="8782"/>
                    <a:pt x="17644" y="8933"/>
                    <a:pt x="17319" y="9083"/>
                  </a:cubicBezTo>
                  <a:cubicBezTo>
                    <a:pt x="16642" y="9409"/>
                    <a:pt x="15940" y="9635"/>
                    <a:pt x="15238" y="9810"/>
                  </a:cubicBezTo>
                  <a:cubicBezTo>
                    <a:pt x="14542" y="9996"/>
                    <a:pt x="13845" y="10139"/>
                    <a:pt x="13128" y="10139"/>
                  </a:cubicBezTo>
                  <a:cubicBezTo>
                    <a:pt x="13072" y="10139"/>
                    <a:pt x="13015" y="10138"/>
                    <a:pt x="12958" y="10136"/>
                  </a:cubicBezTo>
                  <a:cubicBezTo>
                    <a:pt x="12331" y="10136"/>
                    <a:pt x="11680" y="10036"/>
                    <a:pt x="11153" y="9660"/>
                  </a:cubicBezTo>
                  <a:cubicBezTo>
                    <a:pt x="11028" y="9584"/>
                    <a:pt x="10928" y="9509"/>
                    <a:pt x="10802" y="9409"/>
                  </a:cubicBezTo>
                  <a:cubicBezTo>
                    <a:pt x="10727" y="9359"/>
                    <a:pt x="10677" y="9309"/>
                    <a:pt x="10602" y="9259"/>
                  </a:cubicBezTo>
                  <a:cubicBezTo>
                    <a:pt x="10555" y="9228"/>
                    <a:pt x="10528" y="9206"/>
                    <a:pt x="10490" y="9206"/>
                  </a:cubicBezTo>
                  <a:cubicBezTo>
                    <a:pt x="10467" y="9206"/>
                    <a:pt x="10440" y="9214"/>
                    <a:pt x="10401" y="9234"/>
                  </a:cubicBezTo>
                  <a:cubicBezTo>
                    <a:pt x="10050" y="9359"/>
                    <a:pt x="9725" y="9484"/>
                    <a:pt x="9374" y="9584"/>
                  </a:cubicBezTo>
                  <a:cubicBezTo>
                    <a:pt x="7945" y="10061"/>
                    <a:pt x="6466" y="10462"/>
                    <a:pt x="5013" y="10863"/>
                  </a:cubicBezTo>
                  <a:cubicBezTo>
                    <a:pt x="3534" y="11264"/>
                    <a:pt x="2055" y="11640"/>
                    <a:pt x="602" y="12066"/>
                  </a:cubicBezTo>
                  <a:cubicBezTo>
                    <a:pt x="464" y="12105"/>
                    <a:pt x="311" y="12144"/>
                    <a:pt x="167" y="12196"/>
                  </a:cubicBezTo>
                  <a:lnTo>
                    <a:pt x="167" y="12196"/>
                  </a:lnTo>
                  <a:cubicBezTo>
                    <a:pt x="264" y="11484"/>
                    <a:pt x="382" y="10772"/>
                    <a:pt x="476" y="10061"/>
                  </a:cubicBezTo>
                  <a:cubicBezTo>
                    <a:pt x="677" y="8883"/>
                    <a:pt x="852" y="7705"/>
                    <a:pt x="1028" y="6502"/>
                  </a:cubicBezTo>
                  <a:cubicBezTo>
                    <a:pt x="1076" y="6263"/>
                    <a:pt x="1123" y="6002"/>
                    <a:pt x="1149" y="5740"/>
                  </a:cubicBezTo>
                  <a:lnTo>
                    <a:pt x="1149" y="5740"/>
                  </a:lnTo>
                  <a:cubicBezTo>
                    <a:pt x="3164" y="5318"/>
                    <a:pt x="5179" y="4920"/>
                    <a:pt x="7193" y="4497"/>
                  </a:cubicBezTo>
                  <a:cubicBezTo>
                    <a:pt x="7695" y="4396"/>
                    <a:pt x="8196" y="4296"/>
                    <a:pt x="8722" y="4196"/>
                  </a:cubicBezTo>
                  <a:cubicBezTo>
                    <a:pt x="8847" y="4171"/>
                    <a:pt x="8948" y="4146"/>
                    <a:pt x="9073" y="4121"/>
                  </a:cubicBezTo>
                  <a:cubicBezTo>
                    <a:pt x="9148" y="4096"/>
                    <a:pt x="9198" y="4096"/>
                    <a:pt x="9248" y="4071"/>
                  </a:cubicBezTo>
                  <a:cubicBezTo>
                    <a:pt x="9299" y="4071"/>
                    <a:pt x="9374" y="4071"/>
                    <a:pt x="9424" y="4046"/>
                  </a:cubicBezTo>
                  <a:cubicBezTo>
                    <a:pt x="9449" y="4020"/>
                    <a:pt x="9474" y="3945"/>
                    <a:pt x="9499" y="3920"/>
                  </a:cubicBezTo>
                  <a:cubicBezTo>
                    <a:pt x="9524" y="3870"/>
                    <a:pt x="9549" y="3820"/>
                    <a:pt x="9574" y="3795"/>
                  </a:cubicBezTo>
                  <a:cubicBezTo>
                    <a:pt x="9649" y="3695"/>
                    <a:pt x="9700" y="3619"/>
                    <a:pt x="9775" y="3519"/>
                  </a:cubicBezTo>
                  <a:cubicBezTo>
                    <a:pt x="10276" y="2843"/>
                    <a:pt x="10903" y="2266"/>
                    <a:pt x="11629" y="1790"/>
                  </a:cubicBezTo>
                  <a:cubicBezTo>
                    <a:pt x="12030" y="1539"/>
                    <a:pt x="12507" y="1239"/>
                    <a:pt x="13008" y="1188"/>
                  </a:cubicBezTo>
                  <a:cubicBezTo>
                    <a:pt x="13049" y="1184"/>
                    <a:pt x="13089" y="1182"/>
                    <a:pt x="13130" y="1182"/>
                  </a:cubicBezTo>
                  <a:cubicBezTo>
                    <a:pt x="13338" y="1182"/>
                    <a:pt x="13542" y="1238"/>
                    <a:pt x="13710" y="1364"/>
                  </a:cubicBezTo>
                  <a:cubicBezTo>
                    <a:pt x="13860" y="1489"/>
                    <a:pt x="13985" y="1690"/>
                    <a:pt x="13960" y="1915"/>
                  </a:cubicBezTo>
                  <a:cubicBezTo>
                    <a:pt x="13960" y="1956"/>
                    <a:pt x="13994" y="1997"/>
                    <a:pt x="14020" y="1997"/>
                  </a:cubicBezTo>
                  <a:cubicBezTo>
                    <a:pt x="14025" y="1997"/>
                    <a:pt x="14031" y="1995"/>
                    <a:pt x="14035" y="1990"/>
                  </a:cubicBezTo>
                  <a:cubicBezTo>
                    <a:pt x="15088" y="1564"/>
                    <a:pt x="16141" y="1213"/>
                    <a:pt x="17218" y="913"/>
                  </a:cubicBezTo>
                  <a:cubicBezTo>
                    <a:pt x="18296" y="612"/>
                    <a:pt x="19374" y="336"/>
                    <a:pt x="20477" y="186"/>
                  </a:cubicBezTo>
                  <a:cubicBezTo>
                    <a:pt x="20625" y="164"/>
                    <a:pt x="20780" y="148"/>
                    <a:pt x="20933" y="148"/>
                  </a:cubicBezTo>
                  <a:close/>
                  <a:moveTo>
                    <a:pt x="20977" y="1"/>
                  </a:moveTo>
                  <a:cubicBezTo>
                    <a:pt x="20768" y="1"/>
                    <a:pt x="20553" y="24"/>
                    <a:pt x="20351" y="61"/>
                  </a:cubicBezTo>
                  <a:cubicBezTo>
                    <a:pt x="20076" y="111"/>
                    <a:pt x="19775" y="161"/>
                    <a:pt x="19474" y="211"/>
                  </a:cubicBezTo>
                  <a:cubicBezTo>
                    <a:pt x="18898" y="336"/>
                    <a:pt x="18321" y="462"/>
                    <a:pt x="17745" y="612"/>
                  </a:cubicBezTo>
                  <a:cubicBezTo>
                    <a:pt x="16525" y="929"/>
                    <a:pt x="15306" y="1341"/>
                    <a:pt x="14109" y="1802"/>
                  </a:cubicBezTo>
                  <a:lnTo>
                    <a:pt x="14109" y="1802"/>
                  </a:lnTo>
                  <a:cubicBezTo>
                    <a:pt x="14079" y="1479"/>
                    <a:pt x="13827" y="1223"/>
                    <a:pt x="13534" y="1088"/>
                  </a:cubicBezTo>
                  <a:cubicBezTo>
                    <a:pt x="13414" y="1048"/>
                    <a:pt x="13292" y="1031"/>
                    <a:pt x="13171" y="1031"/>
                  </a:cubicBezTo>
                  <a:cubicBezTo>
                    <a:pt x="12837" y="1031"/>
                    <a:pt x="12507" y="1160"/>
                    <a:pt x="12231" y="1289"/>
                  </a:cubicBezTo>
                  <a:cubicBezTo>
                    <a:pt x="11454" y="1665"/>
                    <a:pt x="10727" y="2216"/>
                    <a:pt x="10151" y="2843"/>
                  </a:cubicBezTo>
                  <a:cubicBezTo>
                    <a:pt x="9850" y="3168"/>
                    <a:pt x="9574" y="3519"/>
                    <a:pt x="9349" y="3870"/>
                  </a:cubicBezTo>
                  <a:cubicBezTo>
                    <a:pt x="9324" y="3920"/>
                    <a:pt x="9273" y="3920"/>
                    <a:pt x="9223" y="3945"/>
                  </a:cubicBezTo>
                  <a:cubicBezTo>
                    <a:pt x="9148" y="3945"/>
                    <a:pt x="9098" y="3970"/>
                    <a:pt x="9048" y="3970"/>
                  </a:cubicBezTo>
                  <a:cubicBezTo>
                    <a:pt x="8898" y="3995"/>
                    <a:pt x="8747" y="4046"/>
                    <a:pt x="8622" y="4071"/>
                  </a:cubicBezTo>
                  <a:cubicBezTo>
                    <a:pt x="8346" y="4121"/>
                    <a:pt x="8096" y="4171"/>
                    <a:pt x="7845" y="4221"/>
                  </a:cubicBezTo>
                  <a:cubicBezTo>
                    <a:pt x="6767" y="4447"/>
                    <a:pt x="5715" y="4672"/>
                    <a:pt x="4637" y="4873"/>
                  </a:cubicBezTo>
                  <a:lnTo>
                    <a:pt x="1078" y="5599"/>
                  </a:lnTo>
                  <a:cubicBezTo>
                    <a:pt x="1053" y="5625"/>
                    <a:pt x="1028" y="5650"/>
                    <a:pt x="1028" y="5650"/>
                  </a:cubicBezTo>
                  <a:cubicBezTo>
                    <a:pt x="903" y="6401"/>
                    <a:pt x="802" y="7153"/>
                    <a:pt x="677" y="7905"/>
                  </a:cubicBezTo>
                  <a:lnTo>
                    <a:pt x="126" y="11464"/>
                  </a:lnTo>
                  <a:cubicBezTo>
                    <a:pt x="75" y="11740"/>
                    <a:pt x="50" y="12016"/>
                    <a:pt x="0" y="12291"/>
                  </a:cubicBezTo>
                  <a:cubicBezTo>
                    <a:pt x="0" y="12306"/>
                    <a:pt x="5" y="12320"/>
                    <a:pt x="13" y="12332"/>
                  </a:cubicBezTo>
                  <a:lnTo>
                    <a:pt x="13" y="12332"/>
                  </a:lnTo>
                  <a:cubicBezTo>
                    <a:pt x="22" y="12351"/>
                    <a:pt x="39" y="12365"/>
                    <a:pt x="64" y="12369"/>
                  </a:cubicBezTo>
                  <a:lnTo>
                    <a:pt x="64" y="12369"/>
                  </a:lnTo>
                  <a:cubicBezTo>
                    <a:pt x="71" y="12371"/>
                    <a:pt x="79" y="12372"/>
                    <a:pt x="87" y="12372"/>
                  </a:cubicBezTo>
                  <a:cubicBezTo>
                    <a:pt x="101" y="12372"/>
                    <a:pt x="115" y="12368"/>
                    <a:pt x="126" y="12359"/>
                  </a:cubicBezTo>
                  <a:lnTo>
                    <a:pt x="126" y="12359"/>
                  </a:lnTo>
                  <a:cubicBezTo>
                    <a:pt x="1622" y="11911"/>
                    <a:pt x="3167" y="11512"/>
                    <a:pt x="4687" y="11088"/>
                  </a:cubicBezTo>
                  <a:cubicBezTo>
                    <a:pt x="6216" y="10687"/>
                    <a:pt x="7745" y="10286"/>
                    <a:pt x="9248" y="9785"/>
                  </a:cubicBezTo>
                  <a:cubicBezTo>
                    <a:pt x="9599" y="9660"/>
                    <a:pt x="9975" y="9534"/>
                    <a:pt x="10326" y="9409"/>
                  </a:cubicBezTo>
                  <a:cubicBezTo>
                    <a:pt x="10351" y="9384"/>
                    <a:pt x="10401" y="9359"/>
                    <a:pt x="10451" y="9359"/>
                  </a:cubicBezTo>
                  <a:cubicBezTo>
                    <a:pt x="10502" y="9359"/>
                    <a:pt x="10502" y="9384"/>
                    <a:pt x="10552" y="9409"/>
                  </a:cubicBezTo>
                  <a:cubicBezTo>
                    <a:pt x="10627" y="9459"/>
                    <a:pt x="10702" y="9509"/>
                    <a:pt x="10777" y="9559"/>
                  </a:cubicBezTo>
                  <a:cubicBezTo>
                    <a:pt x="10878" y="9660"/>
                    <a:pt x="11003" y="9735"/>
                    <a:pt x="11128" y="9835"/>
                  </a:cubicBezTo>
                  <a:cubicBezTo>
                    <a:pt x="11680" y="10186"/>
                    <a:pt x="12331" y="10286"/>
                    <a:pt x="12983" y="10286"/>
                  </a:cubicBezTo>
                  <a:cubicBezTo>
                    <a:pt x="13760" y="10286"/>
                    <a:pt x="14562" y="10136"/>
                    <a:pt x="15314" y="9960"/>
                  </a:cubicBezTo>
                  <a:cubicBezTo>
                    <a:pt x="16040" y="9760"/>
                    <a:pt x="16742" y="9534"/>
                    <a:pt x="17419" y="9208"/>
                  </a:cubicBezTo>
                  <a:cubicBezTo>
                    <a:pt x="17745" y="9058"/>
                    <a:pt x="18071" y="8883"/>
                    <a:pt x="18396" y="8657"/>
                  </a:cubicBezTo>
                  <a:cubicBezTo>
                    <a:pt x="18672" y="8482"/>
                    <a:pt x="18948" y="8306"/>
                    <a:pt x="19173" y="8031"/>
                  </a:cubicBezTo>
                  <a:cubicBezTo>
                    <a:pt x="19349" y="7830"/>
                    <a:pt x="19474" y="7554"/>
                    <a:pt x="19449" y="7254"/>
                  </a:cubicBezTo>
                  <a:cubicBezTo>
                    <a:pt x="19424" y="7003"/>
                    <a:pt x="19299" y="6752"/>
                    <a:pt x="19098" y="6602"/>
                  </a:cubicBezTo>
                  <a:cubicBezTo>
                    <a:pt x="19045" y="6575"/>
                    <a:pt x="18991" y="6549"/>
                    <a:pt x="18934" y="6530"/>
                  </a:cubicBezTo>
                  <a:lnTo>
                    <a:pt x="18934" y="6530"/>
                  </a:lnTo>
                  <a:cubicBezTo>
                    <a:pt x="19226" y="6286"/>
                    <a:pt x="19389" y="5896"/>
                    <a:pt x="19324" y="5524"/>
                  </a:cubicBezTo>
                  <a:cubicBezTo>
                    <a:pt x="19233" y="5138"/>
                    <a:pt x="18915" y="4834"/>
                    <a:pt x="18538" y="4724"/>
                  </a:cubicBezTo>
                  <a:lnTo>
                    <a:pt x="18538" y="4724"/>
                  </a:lnTo>
                  <a:cubicBezTo>
                    <a:pt x="18725" y="4414"/>
                    <a:pt x="18733" y="4036"/>
                    <a:pt x="18597" y="3720"/>
                  </a:cubicBezTo>
                  <a:cubicBezTo>
                    <a:pt x="18458" y="3442"/>
                    <a:pt x="18225" y="3243"/>
                    <a:pt x="17948" y="3160"/>
                  </a:cubicBezTo>
                  <a:lnTo>
                    <a:pt x="17948" y="3160"/>
                  </a:lnTo>
                  <a:cubicBezTo>
                    <a:pt x="18156" y="3081"/>
                    <a:pt x="18364" y="3025"/>
                    <a:pt x="18572" y="2968"/>
                  </a:cubicBezTo>
                  <a:cubicBezTo>
                    <a:pt x="18923" y="2868"/>
                    <a:pt x="19299" y="2767"/>
                    <a:pt x="19649" y="2667"/>
                  </a:cubicBezTo>
                  <a:cubicBezTo>
                    <a:pt x="19925" y="2592"/>
                    <a:pt x="20226" y="2517"/>
                    <a:pt x="20502" y="2442"/>
                  </a:cubicBezTo>
                  <a:cubicBezTo>
                    <a:pt x="20903" y="2316"/>
                    <a:pt x="21329" y="2191"/>
                    <a:pt x="21680" y="1940"/>
                  </a:cubicBezTo>
                  <a:cubicBezTo>
                    <a:pt x="22030" y="1690"/>
                    <a:pt x="22306" y="1239"/>
                    <a:pt x="22181" y="787"/>
                  </a:cubicBezTo>
                  <a:cubicBezTo>
                    <a:pt x="22081" y="336"/>
                    <a:pt x="21629" y="86"/>
                    <a:pt x="21203" y="10"/>
                  </a:cubicBezTo>
                  <a:cubicBezTo>
                    <a:pt x="21130" y="4"/>
                    <a:pt x="21054" y="1"/>
                    <a:pt x="20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6304;p72">
              <a:extLst>
                <a:ext uri="{FF2B5EF4-FFF2-40B4-BE49-F238E27FC236}">
                  <a16:creationId xmlns:a16="http://schemas.microsoft.com/office/drawing/2014/main" id="{F072A4F9-A23F-F23A-1E56-4FBCE60E04C7}"/>
                </a:ext>
              </a:extLst>
            </p:cNvPr>
            <p:cNvSpPr/>
            <p:nvPr/>
          </p:nvSpPr>
          <p:spPr>
            <a:xfrm>
              <a:off x="5342573" y="3328046"/>
              <a:ext cx="96721" cy="37938"/>
            </a:xfrm>
            <a:custGeom>
              <a:avLst/>
              <a:gdLst/>
              <a:ahLst/>
              <a:cxnLst/>
              <a:rect l="l" t="t" r="r" b="b"/>
              <a:pathLst>
                <a:path w="1856" h="728" extrusionOk="0">
                  <a:moveTo>
                    <a:pt x="1855" y="0"/>
                  </a:moveTo>
                  <a:lnTo>
                    <a:pt x="928" y="364"/>
                  </a:lnTo>
                  <a:lnTo>
                    <a:pt x="928" y="364"/>
                  </a:lnTo>
                  <a:cubicBezTo>
                    <a:pt x="1254" y="238"/>
                    <a:pt x="1580" y="113"/>
                    <a:pt x="1855" y="0"/>
                  </a:cubicBezTo>
                  <a:close/>
                  <a:moveTo>
                    <a:pt x="928" y="364"/>
                  </a:moveTo>
                  <a:cubicBezTo>
                    <a:pt x="602" y="489"/>
                    <a:pt x="276" y="614"/>
                    <a:pt x="1" y="727"/>
                  </a:cubicBezTo>
                  <a:lnTo>
                    <a:pt x="928" y="36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6305;p72">
              <a:extLst>
                <a:ext uri="{FF2B5EF4-FFF2-40B4-BE49-F238E27FC236}">
                  <a16:creationId xmlns:a16="http://schemas.microsoft.com/office/drawing/2014/main" id="{74525C38-725D-EEBD-31FD-49D020FDB10A}"/>
                </a:ext>
              </a:extLst>
            </p:cNvPr>
            <p:cNvSpPr/>
            <p:nvPr/>
          </p:nvSpPr>
          <p:spPr>
            <a:xfrm>
              <a:off x="5337935" y="3323981"/>
              <a:ext cx="106153" cy="45129"/>
            </a:xfrm>
            <a:custGeom>
              <a:avLst/>
              <a:gdLst/>
              <a:ahLst/>
              <a:cxnLst/>
              <a:rect l="l" t="t" r="r" b="b"/>
              <a:pathLst>
                <a:path w="2037" h="866" extrusionOk="0">
                  <a:moveTo>
                    <a:pt x="1936" y="0"/>
                  </a:moveTo>
                  <a:cubicBezTo>
                    <a:pt x="1931" y="0"/>
                    <a:pt x="1925" y="1"/>
                    <a:pt x="1919" y="3"/>
                  </a:cubicBezTo>
                  <a:cubicBezTo>
                    <a:pt x="1318" y="254"/>
                    <a:pt x="691" y="479"/>
                    <a:pt x="65" y="730"/>
                  </a:cubicBezTo>
                  <a:cubicBezTo>
                    <a:pt x="0" y="751"/>
                    <a:pt x="10" y="865"/>
                    <a:pt x="77" y="865"/>
                  </a:cubicBezTo>
                  <a:cubicBezTo>
                    <a:pt x="88" y="865"/>
                    <a:pt x="101" y="862"/>
                    <a:pt x="115" y="855"/>
                  </a:cubicBezTo>
                  <a:cubicBezTo>
                    <a:pt x="716" y="630"/>
                    <a:pt x="1343" y="404"/>
                    <a:pt x="1944" y="153"/>
                  </a:cubicBezTo>
                  <a:cubicBezTo>
                    <a:pt x="2037" y="130"/>
                    <a:pt x="2001"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6306;p72">
              <a:extLst>
                <a:ext uri="{FF2B5EF4-FFF2-40B4-BE49-F238E27FC236}">
                  <a16:creationId xmlns:a16="http://schemas.microsoft.com/office/drawing/2014/main" id="{D1E224CF-3581-86D3-A284-F979E4F49A9C}"/>
                </a:ext>
              </a:extLst>
            </p:cNvPr>
            <p:cNvSpPr/>
            <p:nvPr/>
          </p:nvSpPr>
          <p:spPr>
            <a:xfrm>
              <a:off x="5582911" y="3394644"/>
              <a:ext cx="44452" cy="15738"/>
            </a:xfrm>
            <a:custGeom>
              <a:avLst/>
              <a:gdLst/>
              <a:ahLst/>
              <a:cxnLst/>
              <a:rect l="l" t="t" r="r" b="b"/>
              <a:pathLst>
                <a:path w="853" h="302" extrusionOk="0">
                  <a:moveTo>
                    <a:pt x="852" y="0"/>
                  </a:moveTo>
                  <a:lnTo>
                    <a:pt x="426" y="151"/>
                  </a:lnTo>
                  <a:lnTo>
                    <a:pt x="426" y="151"/>
                  </a:lnTo>
                  <a:cubicBezTo>
                    <a:pt x="571" y="101"/>
                    <a:pt x="715" y="51"/>
                    <a:pt x="852" y="0"/>
                  </a:cubicBezTo>
                  <a:close/>
                  <a:moveTo>
                    <a:pt x="426" y="151"/>
                  </a:moveTo>
                  <a:cubicBezTo>
                    <a:pt x="282" y="201"/>
                    <a:pt x="138" y="251"/>
                    <a:pt x="0" y="301"/>
                  </a:cubicBezTo>
                  <a:lnTo>
                    <a:pt x="426" y="15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6307;p72">
              <a:extLst>
                <a:ext uri="{FF2B5EF4-FFF2-40B4-BE49-F238E27FC236}">
                  <a16:creationId xmlns:a16="http://schemas.microsoft.com/office/drawing/2014/main" id="{4967FCFB-63C0-1348-443A-87DE8183ED42}"/>
                </a:ext>
              </a:extLst>
            </p:cNvPr>
            <p:cNvSpPr/>
            <p:nvPr/>
          </p:nvSpPr>
          <p:spPr>
            <a:xfrm>
              <a:off x="5576866" y="3390579"/>
              <a:ext cx="56646" cy="23868"/>
            </a:xfrm>
            <a:custGeom>
              <a:avLst/>
              <a:gdLst/>
              <a:ahLst/>
              <a:cxnLst/>
              <a:rect l="l" t="t" r="r" b="b"/>
              <a:pathLst>
                <a:path w="1087" h="458" extrusionOk="0">
                  <a:moveTo>
                    <a:pt x="985" y="0"/>
                  </a:moveTo>
                  <a:cubicBezTo>
                    <a:pt x="980" y="0"/>
                    <a:pt x="974" y="1"/>
                    <a:pt x="968" y="3"/>
                  </a:cubicBezTo>
                  <a:cubicBezTo>
                    <a:pt x="668" y="129"/>
                    <a:pt x="367" y="229"/>
                    <a:pt x="91" y="329"/>
                  </a:cubicBezTo>
                  <a:cubicBezTo>
                    <a:pt x="0" y="352"/>
                    <a:pt x="33" y="458"/>
                    <a:pt x="97" y="458"/>
                  </a:cubicBezTo>
                  <a:cubicBezTo>
                    <a:pt x="103" y="458"/>
                    <a:pt x="110" y="457"/>
                    <a:pt x="116" y="454"/>
                  </a:cubicBezTo>
                  <a:cubicBezTo>
                    <a:pt x="417" y="354"/>
                    <a:pt x="718" y="254"/>
                    <a:pt x="994" y="154"/>
                  </a:cubicBezTo>
                  <a:cubicBezTo>
                    <a:pt x="1086" y="130"/>
                    <a:pt x="1050"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6308;p72">
              <a:extLst>
                <a:ext uri="{FF2B5EF4-FFF2-40B4-BE49-F238E27FC236}">
                  <a16:creationId xmlns:a16="http://schemas.microsoft.com/office/drawing/2014/main" id="{3DDFC069-4CA2-692F-F6C5-B1E90351A25F}"/>
                </a:ext>
              </a:extLst>
            </p:cNvPr>
            <p:cNvSpPr/>
            <p:nvPr/>
          </p:nvSpPr>
          <p:spPr>
            <a:xfrm>
              <a:off x="5611624" y="3476928"/>
              <a:ext cx="57532" cy="19646"/>
            </a:xfrm>
            <a:custGeom>
              <a:avLst/>
              <a:gdLst/>
              <a:ahLst/>
              <a:cxnLst/>
              <a:rect l="l" t="t" r="r" b="b"/>
              <a:pathLst>
                <a:path w="1104" h="377" extrusionOk="0">
                  <a:moveTo>
                    <a:pt x="1103" y="0"/>
                  </a:moveTo>
                  <a:cubicBezTo>
                    <a:pt x="728" y="126"/>
                    <a:pt x="352" y="251"/>
                    <a:pt x="1" y="376"/>
                  </a:cubicBezTo>
                  <a:lnTo>
                    <a:pt x="1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6309;p72">
              <a:extLst>
                <a:ext uri="{FF2B5EF4-FFF2-40B4-BE49-F238E27FC236}">
                  <a16:creationId xmlns:a16="http://schemas.microsoft.com/office/drawing/2014/main" id="{FF0E1B33-0301-9E88-AA32-9A72B78E69D6}"/>
                </a:ext>
              </a:extLst>
            </p:cNvPr>
            <p:cNvSpPr/>
            <p:nvPr/>
          </p:nvSpPr>
          <p:spPr>
            <a:xfrm>
              <a:off x="5605579" y="3472811"/>
              <a:ext cx="68424" cy="27828"/>
            </a:xfrm>
            <a:custGeom>
              <a:avLst/>
              <a:gdLst/>
              <a:ahLst/>
              <a:cxnLst/>
              <a:rect l="l" t="t" r="r" b="b"/>
              <a:pathLst>
                <a:path w="1313" h="534" extrusionOk="0">
                  <a:moveTo>
                    <a:pt x="1219" y="1"/>
                  </a:moveTo>
                  <a:cubicBezTo>
                    <a:pt x="1212" y="1"/>
                    <a:pt x="1203" y="2"/>
                    <a:pt x="1194" y="4"/>
                  </a:cubicBezTo>
                  <a:cubicBezTo>
                    <a:pt x="818" y="129"/>
                    <a:pt x="468" y="255"/>
                    <a:pt x="92" y="380"/>
                  </a:cubicBezTo>
                  <a:cubicBezTo>
                    <a:pt x="0" y="426"/>
                    <a:pt x="34" y="534"/>
                    <a:pt x="97" y="534"/>
                  </a:cubicBezTo>
                  <a:cubicBezTo>
                    <a:pt x="103" y="534"/>
                    <a:pt x="110" y="533"/>
                    <a:pt x="117" y="531"/>
                  </a:cubicBezTo>
                  <a:cubicBezTo>
                    <a:pt x="493" y="405"/>
                    <a:pt x="869" y="280"/>
                    <a:pt x="1245" y="155"/>
                  </a:cubicBezTo>
                  <a:cubicBezTo>
                    <a:pt x="1313" y="109"/>
                    <a:pt x="129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6310;p72">
              <a:extLst>
                <a:ext uri="{FF2B5EF4-FFF2-40B4-BE49-F238E27FC236}">
                  <a16:creationId xmlns:a16="http://schemas.microsoft.com/office/drawing/2014/main" id="{68B74AB7-BDA2-81ED-A5E8-AD21601ED5B7}"/>
                </a:ext>
              </a:extLst>
            </p:cNvPr>
            <p:cNvSpPr/>
            <p:nvPr/>
          </p:nvSpPr>
          <p:spPr>
            <a:xfrm>
              <a:off x="5627310" y="3569633"/>
              <a:ext cx="61441" cy="30121"/>
            </a:xfrm>
            <a:custGeom>
              <a:avLst/>
              <a:gdLst/>
              <a:ahLst/>
              <a:cxnLst/>
              <a:rect l="l" t="t" r="r" b="b"/>
              <a:pathLst>
                <a:path w="1179" h="578" extrusionOk="0">
                  <a:moveTo>
                    <a:pt x="1178" y="1"/>
                  </a:moveTo>
                  <a:lnTo>
                    <a:pt x="0" y="577"/>
                  </a:lnTo>
                  <a:cubicBezTo>
                    <a:pt x="376" y="402"/>
                    <a:pt x="777" y="201"/>
                    <a:pt x="1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6311;p72">
              <a:extLst>
                <a:ext uri="{FF2B5EF4-FFF2-40B4-BE49-F238E27FC236}">
                  <a16:creationId xmlns:a16="http://schemas.microsoft.com/office/drawing/2014/main" id="{F8D7B908-EE6B-6F52-0152-07AD289203A0}"/>
                </a:ext>
              </a:extLst>
            </p:cNvPr>
            <p:cNvSpPr/>
            <p:nvPr/>
          </p:nvSpPr>
          <p:spPr>
            <a:xfrm>
              <a:off x="5621421" y="3566455"/>
              <a:ext cx="73010" cy="37834"/>
            </a:xfrm>
            <a:custGeom>
              <a:avLst/>
              <a:gdLst/>
              <a:ahLst/>
              <a:cxnLst/>
              <a:rect l="l" t="t" r="r" b="b"/>
              <a:pathLst>
                <a:path w="1401" h="726" extrusionOk="0">
                  <a:moveTo>
                    <a:pt x="1287" y="0"/>
                  </a:moveTo>
                  <a:cubicBezTo>
                    <a:pt x="1273" y="0"/>
                    <a:pt x="1257" y="4"/>
                    <a:pt x="1241" y="12"/>
                  </a:cubicBezTo>
                  <a:lnTo>
                    <a:pt x="63" y="588"/>
                  </a:lnTo>
                  <a:cubicBezTo>
                    <a:pt x="0" y="630"/>
                    <a:pt x="43" y="725"/>
                    <a:pt x="103" y="725"/>
                  </a:cubicBezTo>
                  <a:cubicBezTo>
                    <a:pt x="114" y="725"/>
                    <a:pt x="126" y="722"/>
                    <a:pt x="139" y="713"/>
                  </a:cubicBezTo>
                  <a:cubicBezTo>
                    <a:pt x="540" y="513"/>
                    <a:pt x="941" y="312"/>
                    <a:pt x="1316" y="137"/>
                  </a:cubicBezTo>
                  <a:cubicBezTo>
                    <a:pt x="1401" y="95"/>
                    <a:pt x="1361"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6312;p72">
              <a:extLst>
                <a:ext uri="{FF2B5EF4-FFF2-40B4-BE49-F238E27FC236}">
                  <a16:creationId xmlns:a16="http://schemas.microsoft.com/office/drawing/2014/main" id="{6BF8963C-75D9-C9B3-F034-2B998340378C}"/>
                </a:ext>
              </a:extLst>
            </p:cNvPr>
            <p:cNvSpPr/>
            <p:nvPr/>
          </p:nvSpPr>
          <p:spPr>
            <a:xfrm>
              <a:off x="4927245" y="3500430"/>
              <a:ext cx="115012" cy="26160"/>
            </a:xfrm>
            <a:custGeom>
              <a:avLst/>
              <a:gdLst/>
              <a:ahLst/>
              <a:cxnLst/>
              <a:rect l="l" t="t" r="r" b="b"/>
              <a:pathLst>
                <a:path w="2207" h="502" extrusionOk="0">
                  <a:moveTo>
                    <a:pt x="2206" y="1"/>
                  </a:moveTo>
                  <a:cubicBezTo>
                    <a:pt x="1454" y="126"/>
                    <a:pt x="728" y="276"/>
                    <a:pt x="1" y="502"/>
                  </a:cubicBezTo>
                  <a:lnTo>
                    <a:pt x="2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6313;p72">
              <a:extLst>
                <a:ext uri="{FF2B5EF4-FFF2-40B4-BE49-F238E27FC236}">
                  <a16:creationId xmlns:a16="http://schemas.microsoft.com/office/drawing/2014/main" id="{40770621-3E05-B79A-B0DF-40D5AE7C03B4}"/>
                </a:ext>
              </a:extLst>
            </p:cNvPr>
            <p:cNvSpPr/>
            <p:nvPr/>
          </p:nvSpPr>
          <p:spPr>
            <a:xfrm>
              <a:off x="4922347" y="3496521"/>
              <a:ext cx="126425" cy="34134"/>
            </a:xfrm>
            <a:custGeom>
              <a:avLst/>
              <a:gdLst/>
              <a:ahLst/>
              <a:cxnLst/>
              <a:rect l="l" t="t" r="r" b="b"/>
              <a:pathLst>
                <a:path w="2426" h="655" extrusionOk="0">
                  <a:moveTo>
                    <a:pt x="2275" y="0"/>
                  </a:moveTo>
                  <a:cubicBezTo>
                    <a:pt x="1548" y="126"/>
                    <a:pt x="797" y="301"/>
                    <a:pt x="70" y="502"/>
                  </a:cubicBezTo>
                  <a:cubicBezTo>
                    <a:pt x="0" y="525"/>
                    <a:pt x="16" y="655"/>
                    <a:pt x="98" y="655"/>
                  </a:cubicBezTo>
                  <a:cubicBezTo>
                    <a:pt x="105" y="655"/>
                    <a:pt x="112" y="654"/>
                    <a:pt x="120" y="652"/>
                  </a:cubicBezTo>
                  <a:cubicBezTo>
                    <a:pt x="847" y="426"/>
                    <a:pt x="1574" y="251"/>
                    <a:pt x="2325" y="151"/>
                  </a:cubicBezTo>
                  <a:cubicBezTo>
                    <a:pt x="2426" y="126"/>
                    <a:pt x="2376" y="0"/>
                    <a:pt x="2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6314;p72">
              <a:extLst>
                <a:ext uri="{FF2B5EF4-FFF2-40B4-BE49-F238E27FC236}">
                  <a16:creationId xmlns:a16="http://schemas.microsoft.com/office/drawing/2014/main" id="{D5A7F638-256C-A296-E26D-49654631E8A5}"/>
                </a:ext>
              </a:extLst>
            </p:cNvPr>
            <p:cNvSpPr/>
            <p:nvPr/>
          </p:nvSpPr>
          <p:spPr>
            <a:xfrm>
              <a:off x="5082694" y="3489955"/>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6315;p72">
              <a:extLst>
                <a:ext uri="{FF2B5EF4-FFF2-40B4-BE49-F238E27FC236}">
                  <a16:creationId xmlns:a16="http://schemas.microsoft.com/office/drawing/2014/main" id="{4D5F81E8-F782-5D33-B723-AEECD3F7BF48}"/>
                </a:ext>
              </a:extLst>
            </p:cNvPr>
            <p:cNvSpPr/>
            <p:nvPr/>
          </p:nvSpPr>
          <p:spPr>
            <a:xfrm>
              <a:off x="5123184" y="3693710"/>
              <a:ext cx="70560" cy="22252"/>
            </a:xfrm>
            <a:custGeom>
              <a:avLst/>
              <a:gdLst/>
              <a:ahLst/>
              <a:cxnLst/>
              <a:rect l="l" t="t" r="r" b="b"/>
              <a:pathLst>
                <a:path w="1354" h="427" extrusionOk="0">
                  <a:moveTo>
                    <a:pt x="1354" y="1"/>
                  </a:moveTo>
                  <a:lnTo>
                    <a:pt x="677" y="214"/>
                  </a:lnTo>
                  <a:lnTo>
                    <a:pt x="677" y="214"/>
                  </a:lnTo>
                  <a:cubicBezTo>
                    <a:pt x="902" y="145"/>
                    <a:pt x="1128" y="76"/>
                    <a:pt x="1354" y="1"/>
                  </a:cubicBezTo>
                  <a:close/>
                  <a:moveTo>
                    <a:pt x="677" y="214"/>
                  </a:moveTo>
                  <a:lnTo>
                    <a:pt x="677" y="214"/>
                  </a:lnTo>
                  <a:cubicBezTo>
                    <a:pt x="451" y="283"/>
                    <a:pt x="226" y="352"/>
                    <a:pt x="0" y="427"/>
                  </a:cubicBezTo>
                  <a:lnTo>
                    <a:pt x="677" y="21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6316;p72">
              <a:extLst>
                <a:ext uri="{FF2B5EF4-FFF2-40B4-BE49-F238E27FC236}">
                  <a16:creationId xmlns:a16="http://schemas.microsoft.com/office/drawing/2014/main" id="{C4BA8866-7D5F-0A7F-48B0-EA505DFE9612}"/>
                </a:ext>
              </a:extLst>
            </p:cNvPr>
            <p:cNvSpPr/>
            <p:nvPr/>
          </p:nvSpPr>
          <p:spPr>
            <a:xfrm>
              <a:off x="5118286" y="3689646"/>
              <a:ext cx="81504" cy="30434"/>
            </a:xfrm>
            <a:custGeom>
              <a:avLst/>
              <a:gdLst/>
              <a:ahLst/>
              <a:cxnLst/>
              <a:rect l="l" t="t" r="r" b="b"/>
              <a:pathLst>
                <a:path w="1564" h="584" extrusionOk="0">
                  <a:moveTo>
                    <a:pt x="1467" y="0"/>
                  </a:moveTo>
                  <a:cubicBezTo>
                    <a:pt x="1461" y="0"/>
                    <a:pt x="1454" y="1"/>
                    <a:pt x="1448" y="4"/>
                  </a:cubicBezTo>
                  <a:cubicBezTo>
                    <a:pt x="996" y="154"/>
                    <a:pt x="520" y="304"/>
                    <a:pt x="69" y="455"/>
                  </a:cubicBezTo>
                  <a:cubicBezTo>
                    <a:pt x="1" y="478"/>
                    <a:pt x="15" y="583"/>
                    <a:pt x="94" y="583"/>
                  </a:cubicBezTo>
                  <a:cubicBezTo>
                    <a:pt x="102" y="583"/>
                    <a:pt x="110" y="582"/>
                    <a:pt x="119" y="580"/>
                  </a:cubicBezTo>
                  <a:cubicBezTo>
                    <a:pt x="570" y="430"/>
                    <a:pt x="1022" y="279"/>
                    <a:pt x="1473" y="154"/>
                  </a:cubicBezTo>
                  <a:cubicBezTo>
                    <a:pt x="1564" y="108"/>
                    <a:pt x="1531" y="0"/>
                    <a:pt x="1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6317;p72">
              <a:extLst>
                <a:ext uri="{FF2B5EF4-FFF2-40B4-BE49-F238E27FC236}">
                  <a16:creationId xmlns:a16="http://schemas.microsoft.com/office/drawing/2014/main" id="{4417FBF2-27FF-AA8A-8451-DEA910A5BD3D}"/>
                </a:ext>
              </a:extLst>
            </p:cNvPr>
            <p:cNvSpPr/>
            <p:nvPr/>
          </p:nvSpPr>
          <p:spPr>
            <a:xfrm>
              <a:off x="5282489" y="3505641"/>
              <a:ext cx="2710" cy="10527"/>
            </a:xfrm>
            <a:custGeom>
              <a:avLst/>
              <a:gdLst/>
              <a:ahLst/>
              <a:cxnLst/>
              <a:rect l="l" t="t" r="r" b="b"/>
              <a:pathLst>
                <a:path w="52" h="202" extrusionOk="0">
                  <a:moveTo>
                    <a:pt x="51" y="1"/>
                  </a:moveTo>
                  <a:lnTo>
                    <a:pt x="1" y="2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6318;p72">
              <a:extLst>
                <a:ext uri="{FF2B5EF4-FFF2-40B4-BE49-F238E27FC236}">
                  <a16:creationId xmlns:a16="http://schemas.microsoft.com/office/drawing/2014/main" id="{262976F3-DFFB-B916-56FA-FB9E434A4B2D}"/>
                </a:ext>
              </a:extLst>
            </p:cNvPr>
            <p:cNvSpPr/>
            <p:nvPr/>
          </p:nvSpPr>
          <p:spPr>
            <a:xfrm>
              <a:off x="5278580" y="3501732"/>
              <a:ext cx="10527" cy="18865"/>
            </a:xfrm>
            <a:custGeom>
              <a:avLst/>
              <a:gdLst/>
              <a:ahLst/>
              <a:cxnLst/>
              <a:rect l="l" t="t" r="r" b="b"/>
              <a:pathLst>
                <a:path w="202" h="362" extrusionOk="0">
                  <a:moveTo>
                    <a:pt x="151" y="1"/>
                  </a:moveTo>
                  <a:cubicBezTo>
                    <a:pt x="101" y="1"/>
                    <a:pt x="76" y="1"/>
                    <a:pt x="51" y="51"/>
                  </a:cubicBezTo>
                  <a:cubicBezTo>
                    <a:pt x="51" y="126"/>
                    <a:pt x="26" y="201"/>
                    <a:pt x="1" y="276"/>
                  </a:cubicBezTo>
                  <a:cubicBezTo>
                    <a:pt x="1" y="301"/>
                    <a:pt x="26" y="351"/>
                    <a:pt x="51" y="351"/>
                  </a:cubicBezTo>
                  <a:cubicBezTo>
                    <a:pt x="64" y="358"/>
                    <a:pt x="78" y="361"/>
                    <a:pt x="90" y="361"/>
                  </a:cubicBezTo>
                  <a:cubicBezTo>
                    <a:pt x="124" y="361"/>
                    <a:pt x="151" y="338"/>
                    <a:pt x="151" y="301"/>
                  </a:cubicBezTo>
                  <a:lnTo>
                    <a:pt x="201" y="76"/>
                  </a:lnTo>
                  <a:cubicBezTo>
                    <a:pt x="201" y="51"/>
                    <a:pt x="1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6319;p72">
              <a:extLst>
                <a:ext uri="{FF2B5EF4-FFF2-40B4-BE49-F238E27FC236}">
                  <a16:creationId xmlns:a16="http://schemas.microsoft.com/office/drawing/2014/main" id="{D5B042D0-F971-2477-4A25-A88C5828F271}"/>
                </a:ext>
              </a:extLst>
            </p:cNvPr>
            <p:cNvSpPr/>
            <p:nvPr/>
          </p:nvSpPr>
          <p:spPr>
            <a:xfrm>
              <a:off x="5291660" y="3509549"/>
              <a:ext cx="2658" cy="7921"/>
            </a:xfrm>
            <a:custGeom>
              <a:avLst/>
              <a:gdLst/>
              <a:ahLst/>
              <a:cxnLst/>
              <a:rect l="l" t="t" r="r" b="b"/>
              <a:pathLst>
                <a:path w="51" h="152" extrusionOk="0">
                  <a:moveTo>
                    <a:pt x="50" y="1"/>
                  </a:moveTo>
                  <a:lnTo>
                    <a:pt x="50" y="1"/>
                  </a:lnTo>
                  <a:cubicBezTo>
                    <a:pt x="38" y="26"/>
                    <a:pt x="32" y="51"/>
                    <a:pt x="25" y="76"/>
                  </a:cubicBezTo>
                  <a:lnTo>
                    <a:pt x="25" y="76"/>
                  </a:lnTo>
                  <a:lnTo>
                    <a:pt x="50" y="1"/>
                  </a:lnTo>
                  <a:close/>
                  <a:moveTo>
                    <a:pt x="25" y="76"/>
                  </a:moveTo>
                  <a:lnTo>
                    <a:pt x="0" y="151"/>
                  </a:lnTo>
                  <a:cubicBezTo>
                    <a:pt x="13" y="126"/>
                    <a:pt x="19" y="101"/>
                    <a:pt x="25"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6320;p72">
              <a:extLst>
                <a:ext uri="{FF2B5EF4-FFF2-40B4-BE49-F238E27FC236}">
                  <a16:creationId xmlns:a16="http://schemas.microsoft.com/office/drawing/2014/main" id="{3F891D8A-519A-9554-B1E6-3CFBAF0BF5B2}"/>
                </a:ext>
              </a:extLst>
            </p:cNvPr>
            <p:cNvSpPr/>
            <p:nvPr/>
          </p:nvSpPr>
          <p:spPr>
            <a:xfrm>
              <a:off x="5287752" y="3505641"/>
              <a:ext cx="10475" cy="16259"/>
            </a:xfrm>
            <a:custGeom>
              <a:avLst/>
              <a:gdLst/>
              <a:ahLst/>
              <a:cxnLst/>
              <a:rect l="l" t="t" r="r" b="b"/>
              <a:pathLst>
                <a:path w="201" h="312" extrusionOk="0">
                  <a:moveTo>
                    <a:pt x="151" y="1"/>
                  </a:moveTo>
                  <a:cubicBezTo>
                    <a:pt x="100" y="1"/>
                    <a:pt x="75" y="1"/>
                    <a:pt x="50" y="51"/>
                  </a:cubicBezTo>
                  <a:cubicBezTo>
                    <a:pt x="50" y="101"/>
                    <a:pt x="25" y="151"/>
                    <a:pt x="0" y="226"/>
                  </a:cubicBezTo>
                  <a:cubicBezTo>
                    <a:pt x="0" y="226"/>
                    <a:pt x="0" y="251"/>
                    <a:pt x="25" y="276"/>
                  </a:cubicBezTo>
                  <a:cubicBezTo>
                    <a:pt x="25" y="276"/>
                    <a:pt x="50" y="302"/>
                    <a:pt x="50" y="302"/>
                  </a:cubicBezTo>
                  <a:cubicBezTo>
                    <a:pt x="64" y="308"/>
                    <a:pt x="75" y="311"/>
                    <a:pt x="86" y="311"/>
                  </a:cubicBezTo>
                  <a:cubicBezTo>
                    <a:pt x="114" y="311"/>
                    <a:pt x="132" y="288"/>
                    <a:pt x="151" y="251"/>
                  </a:cubicBezTo>
                  <a:cubicBezTo>
                    <a:pt x="176" y="201"/>
                    <a:pt x="176" y="151"/>
                    <a:pt x="201" y="76"/>
                  </a:cubicBezTo>
                  <a:cubicBezTo>
                    <a:pt x="201" y="76"/>
                    <a:pt x="201" y="51"/>
                    <a:pt x="201" y="26"/>
                  </a:cubicBezTo>
                  <a:cubicBezTo>
                    <a:pt x="176" y="26"/>
                    <a:pt x="1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6321;p72">
              <a:extLst>
                <a:ext uri="{FF2B5EF4-FFF2-40B4-BE49-F238E27FC236}">
                  <a16:creationId xmlns:a16="http://schemas.microsoft.com/office/drawing/2014/main" id="{CA3DAD89-E3A2-3A68-9F69-549424488DA4}"/>
                </a:ext>
              </a:extLst>
            </p:cNvPr>
            <p:cNvSpPr/>
            <p:nvPr/>
          </p:nvSpPr>
          <p:spPr>
            <a:xfrm>
              <a:off x="5362167" y="3330651"/>
              <a:ext cx="26160" cy="11777"/>
            </a:xfrm>
            <a:custGeom>
              <a:avLst/>
              <a:gdLst/>
              <a:ahLst/>
              <a:cxnLst/>
              <a:rect l="l" t="t" r="r" b="b"/>
              <a:pathLst>
                <a:path w="502" h="226" extrusionOk="0">
                  <a:moveTo>
                    <a:pt x="502" y="0"/>
                  </a:moveTo>
                  <a:cubicBezTo>
                    <a:pt x="327" y="50"/>
                    <a:pt x="151" y="126"/>
                    <a:pt x="1" y="226"/>
                  </a:cubicBezTo>
                  <a:lnTo>
                    <a:pt x="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6322;p72">
              <a:extLst>
                <a:ext uri="{FF2B5EF4-FFF2-40B4-BE49-F238E27FC236}">
                  <a16:creationId xmlns:a16="http://schemas.microsoft.com/office/drawing/2014/main" id="{64C0A9F5-FD8E-0930-DF56-139DAFC5FB35}"/>
                </a:ext>
              </a:extLst>
            </p:cNvPr>
            <p:cNvSpPr/>
            <p:nvPr/>
          </p:nvSpPr>
          <p:spPr>
            <a:xfrm>
              <a:off x="5358259" y="3326743"/>
              <a:ext cx="34029" cy="19177"/>
            </a:xfrm>
            <a:custGeom>
              <a:avLst/>
              <a:gdLst/>
              <a:ahLst/>
              <a:cxnLst/>
              <a:rect l="l" t="t" r="r" b="b"/>
              <a:pathLst>
                <a:path w="653" h="368" extrusionOk="0">
                  <a:moveTo>
                    <a:pt x="552" y="0"/>
                  </a:moveTo>
                  <a:cubicBezTo>
                    <a:pt x="376" y="50"/>
                    <a:pt x="201" y="125"/>
                    <a:pt x="51" y="226"/>
                  </a:cubicBezTo>
                  <a:cubicBezTo>
                    <a:pt x="26" y="251"/>
                    <a:pt x="1" y="301"/>
                    <a:pt x="26" y="326"/>
                  </a:cubicBezTo>
                  <a:cubicBezTo>
                    <a:pt x="40" y="355"/>
                    <a:pt x="64" y="367"/>
                    <a:pt x="85" y="367"/>
                  </a:cubicBezTo>
                  <a:cubicBezTo>
                    <a:pt x="101" y="367"/>
                    <a:pt x="115" y="361"/>
                    <a:pt x="126" y="351"/>
                  </a:cubicBezTo>
                  <a:cubicBezTo>
                    <a:pt x="276" y="276"/>
                    <a:pt x="427" y="201"/>
                    <a:pt x="602" y="151"/>
                  </a:cubicBezTo>
                  <a:cubicBezTo>
                    <a:pt x="627" y="125"/>
                    <a:pt x="652" y="100"/>
                    <a:pt x="652" y="50"/>
                  </a:cubicBezTo>
                  <a:cubicBezTo>
                    <a:pt x="627" y="25"/>
                    <a:pt x="577"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6323;p72">
              <a:extLst>
                <a:ext uri="{FF2B5EF4-FFF2-40B4-BE49-F238E27FC236}">
                  <a16:creationId xmlns:a16="http://schemas.microsoft.com/office/drawing/2014/main" id="{BA72EEF4-775C-339C-43CD-C2E448814C18}"/>
                </a:ext>
              </a:extLst>
            </p:cNvPr>
            <p:cNvSpPr/>
            <p:nvPr/>
          </p:nvSpPr>
          <p:spPr>
            <a:xfrm>
              <a:off x="5644298" y="3333257"/>
              <a:ext cx="108446" cy="36635"/>
            </a:xfrm>
            <a:custGeom>
              <a:avLst/>
              <a:gdLst/>
              <a:ahLst/>
              <a:cxnLst/>
              <a:rect l="l" t="t" r="r" b="b"/>
              <a:pathLst>
                <a:path w="2081" h="703" extrusionOk="0">
                  <a:moveTo>
                    <a:pt x="2080" y="0"/>
                  </a:moveTo>
                  <a:lnTo>
                    <a:pt x="0" y="702"/>
                  </a:lnTo>
                  <a:cubicBezTo>
                    <a:pt x="677" y="477"/>
                    <a:pt x="1379" y="251"/>
                    <a:pt x="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6324;p72">
              <a:extLst>
                <a:ext uri="{FF2B5EF4-FFF2-40B4-BE49-F238E27FC236}">
                  <a16:creationId xmlns:a16="http://schemas.microsoft.com/office/drawing/2014/main" id="{03F20AFC-CA23-6B9A-0C09-FEE5358E1162}"/>
                </a:ext>
              </a:extLst>
            </p:cNvPr>
            <p:cNvSpPr/>
            <p:nvPr/>
          </p:nvSpPr>
          <p:spPr>
            <a:xfrm>
              <a:off x="5638201" y="3329192"/>
              <a:ext cx="119442" cy="44765"/>
            </a:xfrm>
            <a:custGeom>
              <a:avLst/>
              <a:gdLst/>
              <a:ahLst/>
              <a:cxnLst/>
              <a:rect l="l" t="t" r="r" b="b"/>
              <a:pathLst>
                <a:path w="2292" h="859" extrusionOk="0">
                  <a:moveTo>
                    <a:pt x="2194" y="0"/>
                  </a:moveTo>
                  <a:cubicBezTo>
                    <a:pt x="2187" y="0"/>
                    <a:pt x="2180" y="1"/>
                    <a:pt x="2172" y="3"/>
                  </a:cubicBezTo>
                  <a:cubicBezTo>
                    <a:pt x="1471" y="254"/>
                    <a:pt x="794" y="479"/>
                    <a:pt x="92" y="730"/>
                  </a:cubicBezTo>
                  <a:cubicBezTo>
                    <a:pt x="1" y="753"/>
                    <a:pt x="34" y="859"/>
                    <a:pt x="98" y="859"/>
                  </a:cubicBezTo>
                  <a:cubicBezTo>
                    <a:pt x="104" y="859"/>
                    <a:pt x="111" y="858"/>
                    <a:pt x="117" y="855"/>
                  </a:cubicBezTo>
                  <a:cubicBezTo>
                    <a:pt x="819" y="630"/>
                    <a:pt x="1521" y="379"/>
                    <a:pt x="2223" y="154"/>
                  </a:cubicBezTo>
                  <a:cubicBezTo>
                    <a:pt x="2292" y="131"/>
                    <a:pt x="2276" y="0"/>
                    <a:pt x="2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6325;p72">
              <a:extLst>
                <a:ext uri="{FF2B5EF4-FFF2-40B4-BE49-F238E27FC236}">
                  <a16:creationId xmlns:a16="http://schemas.microsoft.com/office/drawing/2014/main" id="{2DC1FED2-3942-6F67-FA82-E8DE60AF7761}"/>
                </a:ext>
              </a:extLst>
            </p:cNvPr>
            <p:cNvSpPr/>
            <p:nvPr/>
          </p:nvSpPr>
          <p:spPr>
            <a:xfrm>
              <a:off x="5770981" y="3318874"/>
              <a:ext cx="9172" cy="7921"/>
            </a:xfrm>
            <a:custGeom>
              <a:avLst/>
              <a:gdLst/>
              <a:ahLst/>
              <a:cxnLst/>
              <a:rect l="l" t="t" r="r" b="b"/>
              <a:pathLst>
                <a:path w="176" h="152" extrusionOk="0">
                  <a:moveTo>
                    <a:pt x="76" y="1"/>
                  </a:moveTo>
                  <a:cubicBezTo>
                    <a:pt x="0" y="1"/>
                    <a:pt x="0" y="151"/>
                    <a:pt x="76" y="151"/>
                  </a:cubicBezTo>
                  <a:cubicBezTo>
                    <a:pt x="176" y="151"/>
                    <a:pt x="176"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6326;p72">
              <a:extLst>
                <a:ext uri="{FF2B5EF4-FFF2-40B4-BE49-F238E27FC236}">
                  <a16:creationId xmlns:a16="http://schemas.microsoft.com/office/drawing/2014/main" id="{38D3F529-25B8-7CC9-BD0D-54006B94800F}"/>
                </a:ext>
              </a:extLst>
            </p:cNvPr>
            <p:cNvSpPr/>
            <p:nvPr/>
          </p:nvSpPr>
          <p:spPr>
            <a:xfrm>
              <a:off x="5635127" y="3411632"/>
              <a:ext cx="22252" cy="31372"/>
            </a:xfrm>
            <a:custGeom>
              <a:avLst/>
              <a:gdLst/>
              <a:ahLst/>
              <a:cxnLst/>
              <a:rect l="l" t="t" r="r" b="b"/>
              <a:pathLst>
                <a:path w="427" h="602" extrusionOk="0">
                  <a:moveTo>
                    <a:pt x="1" y="0"/>
                  </a:moveTo>
                  <a:lnTo>
                    <a:pt x="327" y="602"/>
                  </a:lnTo>
                  <a:cubicBezTo>
                    <a:pt x="427" y="351"/>
                    <a:pt x="251" y="50"/>
                    <a:pt x="1"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6327;p72">
              <a:extLst>
                <a:ext uri="{FF2B5EF4-FFF2-40B4-BE49-F238E27FC236}">
                  <a16:creationId xmlns:a16="http://schemas.microsoft.com/office/drawing/2014/main" id="{D498DEA4-8E62-DFD3-AA3D-C785AA179EBF}"/>
                </a:ext>
              </a:extLst>
            </p:cNvPr>
            <p:cNvSpPr/>
            <p:nvPr/>
          </p:nvSpPr>
          <p:spPr>
            <a:xfrm>
              <a:off x="5631218" y="3407203"/>
              <a:ext cx="30121" cy="39710"/>
            </a:xfrm>
            <a:custGeom>
              <a:avLst/>
              <a:gdLst/>
              <a:ahLst/>
              <a:cxnLst/>
              <a:rect l="l" t="t" r="r" b="b"/>
              <a:pathLst>
                <a:path w="578" h="762" extrusionOk="0">
                  <a:moveTo>
                    <a:pt x="66" y="0"/>
                  </a:moveTo>
                  <a:cubicBezTo>
                    <a:pt x="37" y="0"/>
                    <a:pt x="19" y="23"/>
                    <a:pt x="1" y="60"/>
                  </a:cubicBezTo>
                  <a:cubicBezTo>
                    <a:pt x="1" y="85"/>
                    <a:pt x="26" y="135"/>
                    <a:pt x="51" y="135"/>
                  </a:cubicBezTo>
                  <a:cubicBezTo>
                    <a:pt x="176" y="160"/>
                    <a:pt x="251" y="236"/>
                    <a:pt x="301" y="336"/>
                  </a:cubicBezTo>
                  <a:cubicBezTo>
                    <a:pt x="352" y="436"/>
                    <a:pt x="377" y="561"/>
                    <a:pt x="326" y="662"/>
                  </a:cubicBezTo>
                  <a:cubicBezTo>
                    <a:pt x="326" y="712"/>
                    <a:pt x="352" y="762"/>
                    <a:pt x="377" y="762"/>
                  </a:cubicBezTo>
                  <a:cubicBezTo>
                    <a:pt x="427" y="762"/>
                    <a:pt x="452" y="737"/>
                    <a:pt x="477" y="712"/>
                  </a:cubicBezTo>
                  <a:cubicBezTo>
                    <a:pt x="577" y="436"/>
                    <a:pt x="377" y="60"/>
                    <a:pt x="101" y="10"/>
                  </a:cubicBezTo>
                  <a:cubicBezTo>
                    <a:pt x="87" y="3"/>
                    <a:pt x="76"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6328;p72">
              <a:extLst>
                <a:ext uri="{FF2B5EF4-FFF2-40B4-BE49-F238E27FC236}">
                  <a16:creationId xmlns:a16="http://schemas.microsoft.com/office/drawing/2014/main" id="{8CEF3CD1-7403-0DA2-6239-2288B0717576}"/>
                </a:ext>
              </a:extLst>
            </p:cNvPr>
            <p:cNvSpPr/>
            <p:nvPr/>
          </p:nvSpPr>
          <p:spPr>
            <a:xfrm>
              <a:off x="5644298" y="3461242"/>
              <a:ext cx="9172" cy="7869"/>
            </a:xfrm>
            <a:custGeom>
              <a:avLst/>
              <a:gdLst/>
              <a:ahLst/>
              <a:cxnLst/>
              <a:rect l="l" t="t" r="r" b="b"/>
              <a:pathLst>
                <a:path w="176" h="151" extrusionOk="0">
                  <a:moveTo>
                    <a:pt x="75" y="1"/>
                  </a:moveTo>
                  <a:cubicBezTo>
                    <a:pt x="0" y="1"/>
                    <a:pt x="0" y="151"/>
                    <a:pt x="75" y="151"/>
                  </a:cubicBezTo>
                  <a:cubicBezTo>
                    <a:pt x="176" y="151"/>
                    <a:pt x="176"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6329;p72">
              <a:extLst>
                <a:ext uri="{FF2B5EF4-FFF2-40B4-BE49-F238E27FC236}">
                  <a16:creationId xmlns:a16="http://schemas.microsoft.com/office/drawing/2014/main" id="{79CB17F8-232E-6ECE-F5DA-55F26DBAE745}"/>
                </a:ext>
              </a:extLst>
            </p:cNvPr>
            <p:cNvSpPr/>
            <p:nvPr/>
          </p:nvSpPr>
          <p:spPr>
            <a:xfrm>
              <a:off x="5488850" y="3510904"/>
              <a:ext cx="7921" cy="10475"/>
            </a:xfrm>
            <a:custGeom>
              <a:avLst/>
              <a:gdLst/>
              <a:ahLst/>
              <a:cxnLst/>
              <a:rect l="l" t="t" r="r" b="b"/>
              <a:pathLst>
                <a:path w="152" h="201" extrusionOk="0">
                  <a:moveTo>
                    <a:pt x="151" y="0"/>
                  </a:moveTo>
                  <a:lnTo>
                    <a:pt x="76" y="100"/>
                  </a:lnTo>
                  <a:lnTo>
                    <a:pt x="76" y="100"/>
                  </a:lnTo>
                  <a:cubicBezTo>
                    <a:pt x="101" y="69"/>
                    <a:pt x="126" y="38"/>
                    <a:pt x="151" y="0"/>
                  </a:cubicBezTo>
                  <a:close/>
                  <a:moveTo>
                    <a:pt x="76" y="100"/>
                  </a:moveTo>
                  <a:lnTo>
                    <a:pt x="76" y="100"/>
                  </a:lnTo>
                  <a:cubicBezTo>
                    <a:pt x="51" y="132"/>
                    <a:pt x="26" y="163"/>
                    <a:pt x="1" y="201"/>
                  </a:cubicBezTo>
                  <a:lnTo>
                    <a:pt x="76" y="1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6330;p72">
              <a:extLst>
                <a:ext uri="{FF2B5EF4-FFF2-40B4-BE49-F238E27FC236}">
                  <a16:creationId xmlns:a16="http://schemas.microsoft.com/office/drawing/2014/main" id="{6F9A3BED-EA93-E4AE-1719-4F3DEF25E264}"/>
                </a:ext>
              </a:extLst>
            </p:cNvPr>
            <p:cNvSpPr/>
            <p:nvPr/>
          </p:nvSpPr>
          <p:spPr>
            <a:xfrm>
              <a:off x="5484942" y="3506422"/>
              <a:ext cx="15738" cy="19438"/>
            </a:xfrm>
            <a:custGeom>
              <a:avLst/>
              <a:gdLst/>
              <a:ahLst/>
              <a:cxnLst/>
              <a:rect l="l" t="t" r="r" b="b"/>
              <a:pathLst>
                <a:path w="302" h="373" extrusionOk="0">
                  <a:moveTo>
                    <a:pt x="238" y="0"/>
                  </a:moveTo>
                  <a:cubicBezTo>
                    <a:pt x="212" y="0"/>
                    <a:pt x="194" y="18"/>
                    <a:pt x="176" y="36"/>
                  </a:cubicBezTo>
                  <a:lnTo>
                    <a:pt x="26" y="261"/>
                  </a:lnTo>
                  <a:cubicBezTo>
                    <a:pt x="1" y="287"/>
                    <a:pt x="26" y="337"/>
                    <a:pt x="51" y="362"/>
                  </a:cubicBezTo>
                  <a:cubicBezTo>
                    <a:pt x="58" y="369"/>
                    <a:pt x="68" y="372"/>
                    <a:pt x="78" y="372"/>
                  </a:cubicBezTo>
                  <a:cubicBezTo>
                    <a:pt x="103" y="372"/>
                    <a:pt x="133" y="354"/>
                    <a:pt x="151" y="337"/>
                  </a:cubicBezTo>
                  <a:cubicBezTo>
                    <a:pt x="201" y="261"/>
                    <a:pt x="251" y="186"/>
                    <a:pt x="301" y="111"/>
                  </a:cubicBezTo>
                  <a:cubicBezTo>
                    <a:pt x="301" y="86"/>
                    <a:pt x="301" y="36"/>
                    <a:pt x="276" y="11"/>
                  </a:cubicBezTo>
                  <a:cubicBezTo>
                    <a:pt x="262" y="3"/>
                    <a:pt x="249"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6331;p72">
              <a:extLst>
                <a:ext uri="{FF2B5EF4-FFF2-40B4-BE49-F238E27FC236}">
                  <a16:creationId xmlns:a16="http://schemas.microsoft.com/office/drawing/2014/main" id="{69BFCDB2-1AF6-9D8B-73B9-4E0A2A7E5B41}"/>
                </a:ext>
              </a:extLst>
            </p:cNvPr>
            <p:cNvSpPr/>
            <p:nvPr/>
          </p:nvSpPr>
          <p:spPr>
            <a:xfrm>
              <a:off x="5500627" y="3518721"/>
              <a:ext cx="6566" cy="9172"/>
            </a:xfrm>
            <a:custGeom>
              <a:avLst/>
              <a:gdLst/>
              <a:ahLst/>
              <a:cxnLst/>
              <a:rect l="l" t="t" r="r" b="b"/>
              <a:pathLst>
                <a:path w="126" h="176" extrusionOk="0">
                  <a:moveTo>
                    <a:pt x="126" y="0"/>
                  </a:moveTo>
                  <a:lnTo>
                    <a:pt x="0" y="17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6332;p72">
              <a:extLst>
                <a:ext uri="{FF2B5EF4-FFF2-40B4-BE49-F238E27FC236}">
                  <a16:creationId xmlns:a16="http://schemas.microsoft.com/office/drawing/2014/main" id="{179E9447-E2C7-31D3-D088-BB13C416BCE7}"/>
                </a:ext>
              </a:extLst>
            </p:cNvPr>
            <p:cNvSpPr/>
            <p:nvPr/>
          </p:nvSpPr>
          <p:spPr>
            <a:xfrm>
              <a:off x="5496719" y="3515125"/>
              <a:ext cx="14383" cy="16728"/>
            </a:xfrm>
            <a:custGeom>
              <a:avLst/>
              <a:gdLst/>
              <a:ahLst/>
              <a:cxnLst/>
              <a:rect l="l" t="t" r="r" b="b"/>
              <a:pathLst>
                <a:path w="276" h="321" extrusionOk="0">
                  <a:moveTo>
                    <a:pt x="210" y="0"/>
                  </a:moveTo>
                  <a:cubicBezTo>
                    <a:pt x="201" y="0"/>
                    <a:pt x="188" y="7"/>
                    <a:pt x="176" y="19"/>
                  </a:cubicBezTo>
                  <a:cubicBezTo>
                    <a:pt x="151" y="19"/>
                    <a:pt x="151" y="19"/>
                    <a:pt x="125" y="44"/>
                  </a:cubicBezTo>
                  <a:lnTo>
                    <a:pt x="0" y="220"/>
                  </a:lnTo>
                  <a:cubicBezTo>
                    <a:pt x="0" y="220"/>
                    <a:pt x="0" y="245"/>
                    <a:pt x="0" y="270"/>
                  </a:cubicBezTo>
                  <a:cubicBezTo>
                    <a:pt x="0" y="295"/>
                    <a:pt x="25" y="295"/>
                    <a:pt x="25" y="320"/>
                  </a:cubicBezTo>
                  <a:lnTo>
                    <a:pt x="100" y="320"/>
                  </a:lnTo>
                  <a:cubicBezTo>
                    <a:pt x="100" y="320"/>
                    <a:pt x="125" y="295"/>
                    <a:pt x="125" y="295"/>
                  </a:cubicBezTo>
                  <a:cubicBezTo>
                    <a:pt x="176" y="220"/>
                    <a:pt x="226" y="170"/>
                    <a:pt x="251" y="120"/>
                  </a:cubicBezTo>
                  <a:cubicBezTo>
                    <a:pt x="276" y="94"/>
                    <a:pt x="276" y="69"/>
                    <a:pt x="276" y="69"/>
                  </a:cubicBezTo>
                  <a:cubicBezTo>
                    <a:pt x="251" y="44"/>
                    <a:pt x="251" y="19"/>
                    <a:pt x="226" y="19"/>
                  </a:cubicBezTo>
                  <a:cubicBezTo>
                    <a:pt x="226" y="7"/>
                    <a:pt x="219" y="0"/>
                    <a:pt x="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6333;p72">
              <a:extLst>
                <a:ext uri="{FF2B5EF4-FFF2-40B4-BE49-F238E27FC236}">
                  <a16:creationId xmlns:a16="http://schemas.microsoft.com/office/drawing/2014/main" id="{78BAA4C5-D66B-056C-D786-13DC8856E7E0}"/>
                </a:ext>
              </a:extLst>
            </p:cNvPr>
            <p:cNvSpPr/>
            <p:nvPr/>
          </p:nvSpPr>
          <p:spPr>
            <a:xfrm>
              <a:off x="5396144" y="3565725"/>
              <a:ext cx="1355" cy="2658"/>
            </a:xfrm>
            <a:custGeom>
              <a:avLst/>
              <a:gdLst/>
              <a:ahLst/>
              <a:cxnLst/>
              <a:rect l="l" t="t" r="r" b="b"/>
              <a:pathLst>
                <a:path w="26" h="51" extrusionOk="0">
                  <a:moveTo>
                    <a:pt x="25" y="1"/>
                  </a:moveTo>
                  <a:cubicBezTo>
                    <a:pt x="0" y="26"/>
                    <a:pt x="0" y="51"/>
                    <a:pt x="0" y="51"/>
                  </a:cubicBezTo>
                  <a:lnTo>
                    <a:pt x="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6334;p72">
              <a:extLst>
                <a:ext uri="{FF2B5EF4-FFF2-40B4-BE49-F238E27FC236}">
                  <a16:creationId xmlns:a16="http://schemas.microsoft.com/office/drawing/2014/main" id="{5C4EAB2C-DB5A-2CB6-992D-6720B984D68D}"/>
                </a:ext>
              </a:extLst>
            </p:cNvPr>
            <p:cNvSpPr/>
            <p:nvPr/>
          </p:nvSpPr>
          <p:spPr>
            <a:xfrm>
              <a:off x="5392235" y="3561817"/>
              <a:ext cx="7869" cy="10475"/>
            </a:xfrm>
            <a:custGeom>
              <a:avLst/>
              <a:gdLst/>
              <a:ahLst/>
              <a:cxnLst/>
              <a:rect l="l" t="t" r="r" b="b"/>
              <a:pathLst>
                <a:path w="151" h="201" extrusionOk="0">
                  <a:moveTo>
                    <a:pt x="75" y="0"/>
                  </a:moveTo>
                  <a:lnTo>
                    <a:pt x="50" y="26"/>
                  </a:lnTo>
                  <a:cubicBezTo>
                    <a:pt x="50" y="26"/>
                    <a:pt x="25" y="26"/>
                    <a:pt x="25" y="51"/>
                  </a:cubicBezTo>
                  <a:cubicBezTo>
                    <a:pt x="25" y="51"/>
                    <a:pt x="0" y="76"/>
                    <a:pt x="0" y="101"/>
                  </a:cubicBezTo>
                  <a:cubicBezTo>
                    <a:pt x="0" y="101"/>
                    <a:pt x="0" y="101"/>
                    <a:pt x="0" y="126"/>
                  </a:cubicBezTo>
                  <a:cubicBezTo>
                    <a:pt x="0" y="126"/>
                    <a:pt x="0" y="151"/>
                    <a:pt x="0" y="151"/>
                  </a:cubicBezTo>
                  <a:cubicBezTo>
                    <a:pt x="0" y="151"/>
                    <a:pt x="0" y="176"/>
                    <a:pt x="0" y="176"/>
                  </a:cubicBezTo>
                  <a:cubicBezTo>
                    <a:pt x="25" y="176"/>
                    <a:pt x="25" y="176"/>
                    <a:pt x="25" y="201"/>
                  </a:cubicBezTo>
                  <a:lnTo>
                    <a:pt x="100" y="201"/>
                  </a:lnTo>
                  <a:cubicBezTo>
                    <a:pt x="100" y="176"/>
                    <a:pt x="125" y="176"/>
                    <a:pt x="125" y="176"/>
                  </a:cubicBezTo>
                  <a:cubicBezTo>
                    <a:pt x="125" y="151"/>
                    <a:pt x="151" y="126"/>
                    <a:pt x="151" y="126"/>
                  </a:cubicBezTo>
                  <a:cubicBezTo>
                    <a:pt x="151" y="101"/>
                    <a:pt x="151" y="101"/>
                    <a:pt x="151" y="101"/>
                  </a:cubicBezTo>
                  <a:cubicBezTo>
                    <a:pt x="151" y="76"/>
                    <a:pt x="151" y="76"/>
                    <a:pt x="151" y="51"/>
                  </a:cubicBezTo>
                  <a:cubicBezTo>
                    <a:pt x="151" y="51"/>
                    <a:pt x="151" y="51"/>
                    <a:pt x="151" y="26"/>
                  </a:cubicBezTo>
                  <a:lnTo>
                    <a:pt x="125" y="26"/>
                  </a:lnTo>
                  <a:lnTo>
                    <a:pt x="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6335;p72">
              <a:extLst>
                <a:ext uri="{FF2B5EF4-FFF2-40B4-BE49-F238E27FC236}">
                  <a16:creationId xmlns:a16="http://schemas.microsoft.com/office/drawing/2014/main" id="{AA221D50-7481-D24E-B871-5BC74C4613A0}"/>
                </a:ext>
              </a:extLst>
            </p:cNvPr>
            <p:cNvSpPr/>
            <p:nvPr/>
          </p:nvSpPr>
          <p:spPr>
            <a:xfrm>
              <a:off x="5498022" y="3624507"/>
              <a:ext cx="10475" cy="7869"/>
            </a:xfrm>
            <a:custGeom>
              <a:avLst/>
              <a:gdLst/>
              <a:ahLst/>
              <a:cxnLst/>
              <a:rect l="l" t="t" r="r" b="b"/>
              <a:pathLst>
                <a:path w="201" h="151" extrusionOk="0">
                  <a:moveTo>
                    <a:pt x="100" y="0"/>
                  </a:moveTo>
                  <a:cubicBezTo>
                    <a:pt x="0" y="0"/>
                    <a:pt x="0" y="151"/>
                    <a:pt x="100" y="151"/>
                  </a:cubicBezTo>
                  <a:cubicBezTo>
                    <a:pt x="201" y="151"/>
                    <a:pt x="201"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6336;p72">
              <a:extLst>
                <a:ext uri="{FF2B5EF4-FFF2-40B4-BE49-F238E27FC236}">
                  <a16:creationId xmlns:a16="http://schemas.microsoft.com/office/drawing/2014/main" id="{A2105627-EC90-389A-0068-0EA07E467C7E}"/>
                </a:ext>
              </a:extLst>
            </p:cNvPr>
            <p:cNvSpPr/>
            <p:nvPr/>
          </p:nvSpPr>
          <p:spPr>
            <a:xfrm>
              <a:off x="5329545" y="3725081"/>
              <a:ext cx="49663" cy="10475"/>
            </a:xfrm>
            <a:custGeom>
              <a:avLst/>
              <a:gdLst/>
              <a:ahLst/>
              <a:cxnLst/>
              <a:rect l="l" t="t" r="r" b="b"/>
              <a:pathLst>
                <a:path w="953" h="201" extrusionOk="0">
                  <a:moveTo>
                    <a:pt x="0" y="0"/>
                  </a:moveTo>
                  <a:cubicBezTo>
                    <a:pt x="301" y="126"/>
                    <a:pt x="627" y="201"/>
                    <a:pt x="953" y="201"/>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6337;p72">
              <a:extLst>
                <a:ext uri="{FF2B5EF4-FFF2-40B4-BE49-F238E27FC236}">
                  <a16:creationId xmlns:a16="http://schemas.microsoft.com/office/drawing/2014/main" id="{6BDB4E1D-AC80-6953-139C-A8E4F3E23757}"/>
                </a:ext>
              </a:extLst>
            </p:cNvPr>
            <p:cNvSpPr/>
            <p:nvPr/>
          </p:nvSpPr>
          <p:spPr>
            <a:xfrm>
              <a:off x="5323553" y="3720965"/>
              <a:ext cx="60867" cy="18500"/>
            </a:xfrm>
            <a:custGeom>
              <a:avLst/>
              <a:gdLst/>
              <a:ahLst/>
              <a:cxnLst/>
              <a:rect l="l" t="t" r="r" b="b"/>
              <a:pathLst>
                <a:path w="1168" h="355" extrusionOk="0">
                  <a:moveTo>
                    <a:pt x="134" y="0"/>
                  </a:moveTo>
                  <a:cubicBezTo>
                    <a:pt x="51" y="0"/>
                    <a:pt x="1" y="85"/>
                    <a:pt x="90" y="129"/>
                  </a:cubicBezTo>
                  <a:cubicBezTo>
                    <a:pt x="391" y="280"/>
                    <a:pt x="717" y="355"/>
                    <a:pt x="1068" y="355"/>
                  </a:cubicBezTo>
                  <a:cubicBezTo>
                    <a:pt x="1168" y="355"/>
                    <a:pt x="1168" y="205"/>
                    <a:pt x="1068" y="205"/>
                  </a:cubicBezTo>
                  <a:cubicBezTo>
                    <a:pt x="742" y="205"/>
                    <a:pt x="441" y="154"/>
                    <a:pt x="165" y="4"/>
                  </a:cubicBezTo>
                  <a:cubicBezTo>
                    <a:pt x="154" y="1"/>
                    <a:pt x="14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6338;p72">
              <a:extLst>
                <a:ext uri="{FF2B5EF4-FFF2-40B4-BE49-F238E27FC236}">
                  <a16:creationId xmlns:a16="http://schemas.microsoft.com/office/drawing/2014/main" id="{70A90F9B-5305-C41F-5CAB-1BD86C3C995B}"/>
                </a:ext>
              </a:extLst>
            </p:cNvPr>
            <p:cNvSpPr/>
            <p:nvPr/>
          </p:nvSpPr>
          <p:spPr>
            <a:xfrm>
              <a:off x="5417040" y="3725081"/>
              <a:ext cx="10475" cy="7869"/>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6339;p72">
              <a:extLst>
                <a:ext uri="{FF2B5EF4-FFF2-40B4-BE49-F238E27FC236}">
                  <a16:creationId xmlns:a16="http://schemas.microsoft.com/office/drawing/2014/main" id="{D49AFDEA-ED15-ACBA-8A25-F7EEC86BF90C}"/>
                </a:ext>
              </a:extLst>
            </p:cNvPr>
            <p:cNvSpPr/>
            <p:nvPr/>
          </p:nvSpPr>
          <p:spPr>
            <a:xfrm>
              <a:off x="5661287" y="3586622"/>
              <a:ext cx="37886" cy="69258"/>
            </a:xfrm>
            <a:custGeom>
              <a:avLst/>
              <a:gdLst/>
              <a:ahLst/>
              <a:cxnLst/>
              <a:rect l="l" t="t" r="r" b="b"/>
              <a:pathLst>
                <a:path w="727" h="1329" extrusionOk="0">
                  <a:moveTo>
                    <a:pt x="526" y="1"/>
                  </a:moveTo>
                  <a:lnTo>
                    <a:pt x="0" y="1329"/>
                  </a:lnTo>
                  <a:cubicBezTo>
                    <a:pt x="276" y="1254"/>
                    <a:pt x="501" y="1053"/>
                    <a:pt x="627" y="803"/>
                  </a:cubicBezTo>
                  <a:cubicBezTo>
                    <a:pt x="727" y="552"/>
                    <a:pt x="702" y="226"/>
                    <a:pt x="526"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6340;p72">
              <a:extLst>
                <a:ext uri="{FF2B5EF4-FFF2-40B4-BE49-F238E27FC236}">
                  <a16:creationId xmlns:a16="http://schemas.microsoft.com/office/drawing/2014/main" id="{AA65EC55-159C-F64A-F976-F0B5978EA7B2}"/>
                </a:ext>
              </a:extLst>
            </p:cNvPr>
            <p:cNvSpPr/>
            <p:nvPr/>
          </p:nvSpPr>
          <p:spPr>
            <a:xfrm>
              <a:off x="5656388" y="3582609"/>
              <a:ext cx="46745" cy="76084"/>
            </a:xfrm>
            <a:custGeom>
              <a:avLst/>
              <a:gdLst/>
              <a:ahLst/>
              <a:cxnLst/>
              <a:rect l="l" t="t" r="r" b="b"/>
              <a:pathLst>
                <a:path w="897" h="1460" extrusionOk="0">
                  <a:moveTo>
                    <a:pt x="627" y="1"/>
                  </a:moveTo>
                  <a:cubicBezTo>
                    <a:pt x="580" y="1"/>
                    <a:pt x="533" y="71"/>
                    <a:pt x="570" y="128"/>
                  </a:cubicBezTo>
                  <a:cubicBezTo>
                    <a:pt x="721" y="328"/>
                    <a:pt x="746" y="629"/>
                    <a:pt x="645" y="855"/>
                  </a:cubicBezTo>
                  <a:cubicBezTo>
                    <a:pt x="520" y="1105"/>
                    <a:pt x="320" y="1256"/>
                    <a:pt x="69" y="1331"/>
                  </a:cubicBezTo>
                  <a:cubicBezTo>
                    <a:pt x="1" y="1354"/>
                    <a:pt x="15" y="1459"/>
                    <a:pt x="94" y="1459"/>
                  </a:cubicBezTo>
                  <a:cubicBezTo>
                    <a:pt x="102" y="1459"/>
                    <a:pt x="110" y="1458"/>
                    <a:pt x="119" y="1456"/>
                  </a:cubicBezTo>
                  <a:cubicBezTo>
                    <a:pt x="395" y="1381"/>
                    <a:pt x="671" y="1180"/>
                    <a:pt x="771" y="905"/>
                  </a:cubicBezTo>
                  <a:cubicBezTo>
                    <a:pt x="896" y="604"/>
                    <a:pt x="871" y="278"/>
                    <a:pt x="671" y="28"/>
                  </a:cubicBezTo>
                  <a:cubicBezTo>
                    <a:pt x="658" y="9"/>
                    <a:pt x="642"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6341;p72">
              <a:extLst>
                <a:ext uri="{FF2B5EF4-FFF2-40B4-BE49-F238E27FC236}">
                  <a16:creationId xmlns:a16="http://schemas.microsoft.com/office/drawing/2014/main" id="{2379A1DD-E43D-0BC6-C542-79BC3B009CD4}"/>
                </a:ext>
              </a:extLst>
            </p:cNvPr>
            <p:cNvSpPr/>
            <p:nvPr/>
          </p:nvSpPr>
          <p:spPr>
            <a:xfrm>
              <a:off x="5663892" y="3514812"/>
              <a:ext cx="3961" cy="10475"/>
            </a:xfrm>
            <a:custGeom>
              <a:avLst/>
              <a:gdLst/>
              <a:ahLst/>
              <a:cxnLst/>
              <a:rect l="l" t="t" r="r" b="b"/>
              <a:pathLst>
                <a:path w="76" h="201" extrusionOk="0">
                  <a:moveTo>
                    <a:pt x="75" y="0"/>
                  </a:moveTo>
                  <a:lnTo>
                    <a:pt x="0" y="2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6342;p72">
              <a:extLst>
                <a:ext uri="{FF2B5EF4-FFF2-40B4-BE49-F238E27FC236}">
                  <a16:creationId xmlns:a16="http://schemas.microsoft.com/office/drawing/2014/main" id="{BAF23439-D844-4F30-94F2-497E8EA1B4E5}"/>
                </a:ext>
              </a:extLst>
            </p:cNvPr>
            <p:cNvSpPr/>
            <p:nvPr/>
          </p:nvSpPr>
          <p:spPr>
            <a:xfrm>
              <a:off x="5659984" y="3512207"/>
              <a:ext cx="11777" cy="16989"/>
            </a:xfrm>
            <a:custGeom>
              <a:avLst/>
              <a:gdLst/>
              <a:ahLst/>
              <a:cxnLst/>
              <a:rect l="l" t="t" r="r" b="b"/>
              <a:pathLst>
                <a:path w="226" h="326" extrusionOk="0">
                  <a:moveTo>
                    <a:pt x="100" y="0"/>
                  </a:moveTo>
                  <a:cubicBezTo>
                    <a:pt x="100" y="0"/>
                    <a:pt x="75" y="25"/>
                    <a:pt x="75" y="50"/>
                  </a:cubicBezTo>
                  <a:cubicBezTo>
                    <a:pt x="50" y="100"/>
                    <a:pt x="25" y="176"/>
                    <a:pt x="0" y="226"/>
                  </a:cubicBezTo>
                  <a:cubicBezTo>
                    <a:pt x="0" y="251"/>
                    <a:pt x="0" y="276"/>
                    <a:pt x="25" y="301"/>
                  </a:cubicBezTo>
                  <a:cubicBezTo>
                    <a:pt x="25" y="301"/>
                    <a:pt x="50" y="326"/>
                    <a:pt x="50" y="326"/>
                  </a:cubicBezTo>
                  <a:lnTo>
                    <a:pt x="100" y="326"/>
                  </a:lnTo>
                  <a:cubicBezTo>
                    <a:pt x="125" y="301"/>
                    <a:pt x="150" y="301"/>
                    <a:pt x="150" y="276"/>
                  </a:cubicBezTo>
                  <a:lnTo>
                    <a:pt x="226" y="75"/>
                  </a:lnTo>
                  <a:cubicBezTo>
                    <a:pt x="226" y="75"/>
                    <a:pt x="226" y="50"/>
                    <a:pt x="201" y="25"/>
                  </a:cubicBezTo>
                  <a:cubicBezTo>
                    <a:pt x="201" y="0"/>
                    <a:pt x="175"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6343;p72">
              <a:extLst>
                <a:ext uri="{FF2B5EF4-FFF2-40B4-BE49-F238E27FC236}">
                  <a16:creationId xmlns:a16="http://schemas.microsoft.com/office/drawing/2014/main" id="{6C6DC2E8-054C-2E5F-6EF1-97D8666F2F16}"/>
                </a:ext>
              </a:extLst>
            </p:cNvPr>
            <p:cNvSpPr/>
            <p:nvPr/>
          </p:nvSpPr>
          <p:spPr>
            <a:xfrm>
              <a:off x="5673012" y="3521326"/>
              <a:ext cx="9224" cy="14435"/>
            </a:xfrm>
            <a:custGeom>
              <a:avLst/>
              <a:gdLst/>
              <a:ahLst/>
              <a:cxnLst/>
              <a:rect l="l" t="t" r="r" b="b"/>
              <a:pathLst>
                <a:path w="177" h="277" extrusionOk="0">
                  <a:moveTo>
                    <a:pt x="176" y="1"/>
                  </a:moveTo>
                  <a:cubicBezTo>
                    <a:pt x="76" y="76"/>
                    <a:pt x="26" y="176"/>
                    <a:pt x="1" y="276"/>
                  </a:cubicBezTo>
                  <a:lnTo>
                    <a:pt x="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6344;p72">
              <a:extLst>
                <a:ext uri="{FF2B5EF4-FFF2-40B4-BE49-F238E27FC236}">
                  <a16:creationId xmlns:a16="http://schemas.microsoft.com/office/drawing/2014/main" id="{A9F19284-DA83-3969-834D-FA3FDF3A01F7}"/>
                </a:ext>
              </a:extLst>
            </p:cNvPr>
            <p:cNvSpPr/>
            <p:nvPr/>
          </p:nvSpPr>
          <p:spPr>
            <a:xfrm>
              <a:off x="5669103" y="3517731"/>
              <a:ext cx="17041" cy="21939"/>
            </a:xfrm>
            <a:custGeom>
              <a:avLst/>
              <a:gdLst/>
              <a:ahLst/>
              <a:cxnLst/>
              <a:rect l="l" t="t" r="r" b="b"/>
              <a:pathLst>
                <a:path w="327" h="421" extrusionOk="0">
                  <a:moveTo>
                    <a:pt x="242" y="1"/>
                  </a:moveTo>
                  <a:cubicBezTo>
                    <a:pt x="226" y="1"/>
                    <a:pt x="214" y="7"/>
                    <a:pt x="201" y="19"/>
                  </a:cubicBezTo>
                  <a:cubicBezTo>
                    <a:pt x="101" y="95"/>
                    <a:pt x="26" y="220"/>
                    <a:pt x="0" y="320"/>
                  </a:cubicBezTo>
                  <a:cubicBezTo>
                    <a:pt x="0" y="370"/>
                    <a:pt x="26" y="395"/>
                    <a:pt x="51" y="420"/>
                  </a:cubicBezTo>
                  <a:cubicBezTo>
                    <a:pt x="101" y="420"/>
                    <a:pt x="126" y="395"/>
                    <a:pt x="151" y="370"/>
                  </a:cubicBezTo>
                  <a:cubicBezTo>
                    <a:pt x="151" y="345"/>
                    <a:pt x="151" y="345"/>
                    <a:pt x="151" y="320"/>
                  </a:cubicBezTo>
                  <a:lnTo>
                    <a:pt x="151" y="295"/>
                  </a:lnTo>
                  <a:cubicBezTo>
                    <a:pt x="176" y="270"/>
                    <a:pt x="176" y="270"/>
                    <a:pt x="201" y="245"/>
                  </a:cubicBezTo>
                  <a:cubicBezTo>
                    <a:pt x="201" y="220"/>
                    <a:pt x="201" y="220"/>
                    <a:pt x="226" y="195"/>
                  </a:cubicBezTo>
                  <a:cubicBezTo>
                    <a:pt x="251" y="170"/>
                    <a:pt x="276" y="145"/>
                    <a:pt x="301" y="120"/>
                  </a:cubicBezTo>
                  <a:cubicBezTo>
                    <a:pt x="326" y="95"/>
                    <a:pt x="326" y="44"/>
                    <a:pt x="301" y="19"/>
                  </a:cubicBezTo>
                  <a:cubicBezTo>
                    <a:pt x="276" y="7"/>
                    <a:pt x="257" y="1"/>
                    <a:pt x="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6345;p72">
              <a:extLst>
                <a:ext uri="{FF2B5EF4-FFF2-40B4-BE49-F238E27FC236}">
                  <a16:creationId xmlns:a16="http://schemas.microsoft.com/office/drawing/2014/main" id="{083570E8-FCC1-48D7-8C66-CBF5724CF450}"/>
                </a:ext>
              </a:extLst>
            </p:cNvPr>
            <p:cNvSpPr/>
            <p:nvPr/>
          </p:nvSpPr>
          <p:spPr>
            <a:xfrm>
              <a:off x="4908954" y="3719870"/>
              <a:ext cx="5315" cy="20949"/>
            </a:xfrm>
            <a:custGeom>
              <a:avLst/>
              <a:gdLst/>
              <a:ahLst/>
              <a:cxnLst/>
              <a:rect l="l" t="t" r="r" b="b"/>
              <a:pathLst>
                <a:path w="102" h="402" extrusionOk="0">
                  <a:moveTo>
                    <a:pt x="101" y="0"/>
                  </a:moveTo>
                  <a:lnTo>
                    <a:pt x="70" y="126"/>
                  </a:lnTo>
                  <a:lnTo>
                    <a:pt x="70" y="126"/>
                  </a:lnTo>
                  <a:cubicBezTo>
                    <a:pt x="82" y="84"/>
                    <a:pt x="93" y="42"/>
                    <a:pt x="101" y="0"/>
                  </a:cubicBezTo>
                  <a:close/>
                  <a:moveTo>
                    <a:pt x="70" y="126"/>
                  </a:moveTo>
                  <a:cubicBezTo>
                    <a:pt x="45" y="212"/>
                    <a:pt x="18" y="301"/>
                    <a:pt x="1" y="401"/>
                  </a:cubicBezTo>
                  <a:lnTo>
                    <a:pt x="70" y="12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6346;p72">
              <a:extLst>
                <a:ext uri="{FF2B5EF4-FFF2-40B4-BE49-F238E27FC236}">
                  <a16:creationId xmlns:a16="http://schemas.microsoft.com/office/drawing/2014/main" id="{C583379E-4F8E-5F01-000E-4CF246ECDB14}"/>
                </a:ext>
              </a:extLst>
            </p:cNvPr>
            <p:cNvSpPr/>
            <p:nvPr/>
          </p:nvSpPr>
          <p:spPr>
            <a:xfrm>
              <a:off x="4903743" y="3715441"/>
              <a:ext cx="15738" cy="29287"/>
            </a:xfrm>
            <a:custGeom>
              <a:avLst/>
              <a:gdLst/>
              <a:ahLst/>
              <a:cxnLst/>
              <a:rect l="l" t="t" r="r" b="b"/>
              <a:pathLst>
                <a:path w="302" h="562" extrusionOk="0">
                  <a:moveTo>
                    <a:pt x="202" y="0"/>
                  </a:moveTo>
                  <a:cubicBezTo>
                    <a:pt x="178" y="0"/>
                    <a:pt x="151" y="23"/>
                    <a:pt x="151" y="60"/>
                  </a:cubicBezTo>
                  <a:cubicBezTo>
                    <a:pt x="101" y="185"/>
                    <a:pt x="51" y="336"/>
                    <a:pt x="26" y="461"/>
                  </a:cubicBezTo>
                  <a:cubicBezTo>
                    <a:pt x="1" y="511"/>
                    <a:pt x="26" y="536"/>
                    <a:pt x="76" y="561"/>
                  </a:cubicBezTo>
                  <a:cubicBezTo>
                    <a:pt x="101" y="561"/>
                    <a:pt x="151" y="536"/>
                    <a:pt x="151" y="511"/>
                  </a:cubicBezTo>
                  <a:cubicBezTo>
                    <a:pt x="201" y="361"/>
                    <a:pt x="251" y="235"/>
                    <a:pt x="276" y="85"/>
                  </a:cubicBezTo>
                  <a:cubicBezTo>
                    <a:pt x="301" y="60"/>
                    <a:pt x="276" y="10"/>
                    <a:pt x="226" y="10"/>
                  </a:cubicBezTo>
                  <a:cubicBezTo>
                    <a:pt x="220" y="3"/>
                    <a:pt x="211"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6347;p72">
              <a:extLst>
                <a:ext uri="{FF2B5EF4-FFF2-40B4-BE49-F238E27FC236}">
                  <a16:creationId xmlns:a16="http://schemas.microsoft.com/office/drawing/2014/main" id="{1EF7C94F-7D7C-087C-0492-E22F248F09BE}"/>
                </a:ext>
              </a:extLst>
            </p:cNvPr>
            <p:cNvSpPr/>
            <p:nvPr/>
          </p:nvSpPr>
          <p:spPr>
            <a:xfrm>
              <a:off x="4919429" y="3721173"/>
              <a:ext cx="6566" cy="15686"/>
            </a:xfrm>
            <a:custGeom>
              <a:avLst/>
              <a:gdLst/>
              <a:ahLst/>
              <a:cxnLst/>
              <a:rect l="l" t="t" r="r" b="b"/>
              <a:pathLst>
                <a:path w="126" h="301" extrusionOk="0">
                  <a:moveTo>
                    <a:pt x="126" y="0"/>
                  </a:moveTo>
                  <a:lnTo>
                    <a:pt x="0" y="3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6348;p72">
              <a:extLst>
                <a:ext uri="{FF2B5EF4-FFF2-40B4-BE49-F238E27FC236}">
                  <a16:creationId xmlns:a16="http://schemas.microsoft.com/office/drawing/2014/main" id="{B2004D2A-68CC-3B0E-B9D2-28DCAD59F4E3}"/>
                </a:ext>
              </a:extLst>
            </p:cNvPr>
            <p:cNvSpPr/>
            <p:nvPr/>
          </p:nvSpPr>
          <p:spPr>
            <a:xfrm>
              <a:off x="4915520" y="3717577"/>
              <a:ext cx="14383" cy="23242"/>
            </a:xfrm>
            <a:custGeom>
              <a:avLst/>
              <a:gdLst/>
              <a:ahLst/>
              <a:cxnLst/>
              <a:rect l="l" t="t" r="r" b="b"/>
              <a:pathLst>
                <a:path w="276" h="446" extrusionOk="0">
                  <a:moveTo>
                    <a:pt x="188" y="0"/>
                  </a:moveTo>
                  <a:cubicBezTo>
                    <a:pt x="176" y="0"/>
                    <a:pt x="163" y="6"/>
                    <a:pt x="151" y="19"/>
                  </a:cubicBezTo>
                  <a:cubicBezTo>
                    <a:pt x="151" y="19"/>
                    <a:pt x="126" y="44"/>
                    <a:pt x="126" y="69"/>
                  </a:cubicBezTo>
                  <a:lnTo>
                    <a:pt x="0" y="345"/>
                  </a:lnTo>
                  <a:cubicBezTo>
                    <a:pt x="0" y="370"/>
                    <a:pt x="0" y="395"/>
                    <a:pt x="25" y="395"/>
                  </a:cubicBezTo>
                  <a:cubicBezTo>
                    <a:pt x="25" y="420"/>
                    <a:pt x="50" y="445"/>
                    <a:pt x="50" y="445"/>
                  </a:cubicBezTo>
                  <a:lnTo>
                    <a:pt x="126" y="445"/>
                  </a:lnTo>
                  <a:cubicBezTo>
                    <a:pt x="126" y="420"/>
                    <a:pt x="151" y="420"/>
                    <a:pt x="151" y="395"/>
                  </a:cubicBezTo>
                  <a:cubicBezTo>
                    <a:pt x="176" y="295"/>
                    <a:pt x="226" y="194"/>
                    <a:pt x="276" y="94"/>
                  </a:cubicBezTo>
                  <a:cubicBezTo>
                    <a:pt x="276" y="69"/>
                    <a:pt x="276" y="44"/>
                    <a:pt x="251" y="44"/>
                  </a:cubicBezTo>
                  <a:cubicBezTo>
                    <a:pt x="251" y="19"/>
                    <a:pt x="226" y="19"/>
                    <a:pt x="226" y="19"/>
                  </a:cubicBezTo>
                  <a:cubicBezTo>
                    <a:pt x="213" y="6"/>
                    <a:pt x="20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6349;p72">
              <a:extLst>
                <a:ext uri="{FF2B5EF4-FFF2-40B4-BE49-F238E27FC236}">
                  <a16:creationId xmlns:a16="http://schemas.microsoft.com/office/drawing/2014/main" id="{48ED03B3-5AC9-B87B-411D-E35A237E3D93}"/>
                </a:ext>
              </a:extLst>
            </p:cNvPr>
            <p:cNvSpPr/>
            <p:nvPr/>
          </p:nvSpPr>
          <p:spPr>
            <a:xfrm>
              <a:off x="5644298" y="3278384"/>
              <a:ext cx="2658" cy="13132"/>
            </a:xfrm>
            <a:custGeom>
              <a:avLst/>
              <a:gdLst/>
              <a:ahLst/>
              <a:cxnLst/>
              <a:rect l="l" t="t" r="r" b="b"/>
              <a:pathLst>
                <a:path w="51" h="252" extrusionOk="0">
                  <a:moveTo>
                    <a:pt x="50" y="1"/>
                  </a:moveTo>
                  <a:lnTo>
                    <a:pt x="0" y="2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6350;p72">
              <a:extLst>
                <a:ext uri="{FF2B5EF4-FFF2-40B4-BE49-F238E27FC236}">
                  <a16:creationId xmlns:a16="http://schemas.microsoft.com/office/drawing/2014/main" id="{DD563783-6307-C0BD-E643-F086E50D42C6}"/>
                </a:ext>
              </a:extLst>
            </p:cNvPr>
            <p:cNvSpPr/>
            <p:nvPr/>
          </p:nvSpPr>
          <p:spPr>
            <a:xfrm>
              <a:off x="5639087" y="3274475"/>
              <a:ext cx="13080" cy="20949"/>
            </a:xfrm>
            <a:custGeom>
              <a:avLst/>
              <a:gdLst/>
              <a:ahLst/>
              <a:cxnLst/>
              <a:rect l="l" t="t" r="r" b="b"/>
              <a:pathLst>
                <a:path w="251" h="402" extrusionOk="0">
                  <a:moveTo>
                    <a:pt x="175" y="1"/>
                  </a:moveTo>
                  <a:cubicBezTo>
                    <a:pt x="150" y="1"/>
                    <a:pt x="100" y="26"/>
                    <a:pt x="100" y="76"/>
                  </a:cubicBezTo>
                  <a:cubicBezTo>
                    <a:pt x="75" y="151"/>
                    <a:pt x="50" y="226"/>
                    <a:pt x="25" y="301"/>
                  </a:cubicBezTo>
                  <a:cubicBezTo>
                    <a:pt x="0" y="352"/>
                    <a:pt x="25" y="377"/>
                    <a:pt x="75" y="402"/>
                  </a:cubicBezTo>
                  <a:cubicBezTo>
                    <a:pt x="100" y="402"/>
                    <a:pt x="150" y="377"/>
                    <a:pt x="150" y="352"/>
                  </a:cubicBezTo>
                  <a:cubicBezTo>
                    <a:pt x="175" y="251"/>
                    <a:pt x="201" y="176"/>
                    <a:pt x="226" y="101"/>
                  </a:cubicBezTo>
                  <a:cubicBezTo>
                    <a:pt x="251" y="76"/>
                    <a:pt x="226" y="26"/>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6351;p72">
              <a:extLst>
                <a:ext uri="{FF2B5EF4-FFF2-40B4-BE49-F238E27FC236}">
                  <a16:creationId xmlns:a16="http://schemas.microsoft.com/office/drawing/2014/main" id="{35345256-53BA-4071-782C-3078B09F11A4}"/>
                </a:ext>
              </a:extLst>
            </p:cNvPr>
            <p:cNvSpPr/>
            <p:nvPr/>
          </p:nvSpPr>
          <p:spPr>
            <a:xfrm>
              <a:off x="5653418" y="3278384"/>
              <a:ext cx="5263" cy="13132"/>
            </a:xfrm>
            <a:custGeom>
              <a:avLst/>
              <a:gdLst/>
              <a:ahLst/>
              <a:cxnLst/>
              <a:rect l="l" t="t" r="r" b="b"/>
              <a:pathLst>
                <a:path w="101" h="252" extrusionOk="0">
                  <a:moveTo>
                    <a:pt x="101" y="1"/>
                  </a:moveTo>
                  <a:lnTo>
                    <a:pt x="1" y="251"/>
                  </a:lnTo>
                  <a:cubicBezTo>
                    <a:pt x="51" y="176"/>
                    <a:pt x="76" y="10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6352;p72">
              <a:extLst>
                <a:ext uri="{FF2B5EF4-FFF2-40B4-BE49-F238E27FC236}">
                  <a16:creationId xmlns:a16="http://schemas.microsoft.com/office/drawing/2014/main" id="{1D368B18-F091-B170-DF87-DB5456AE3F0D}"/>
                </a:ext>
              </a:extLst>
            </p:cNvPr>
            <p:cNvSpPr/>
            <p:nvPr/>
          </p:nvSpPr>
          <p:spPr>
            <a:xfrm>
              <a:off x="5649509" y="3274475"/>
              <a:ext cx="13132" cy="20949"/>
            </a:xfrm>
            <a:custGeom>
              <a:avLst/>
              <a:gdLst/>
              <a:ahLst/>
              <a:cxnLst/>
              <a:rect l="l" t="t" r="r" b="b"/>
              <a:pathLst>
                <a:path w="252" h="402" extrusionOk="0">
                  <a:moveTo>
                    <a:pt x="201" y="1"/>
                  </a:moveTo>
                  <a:cubicBezTo>
                    <a:pt x="176" y="1"/>
                    <a:pt x="151" y="1"/>
                    <a:pt x="151" y="26"/>
                  </a:cubicBezTo>
                  <a:cubicBezTo>
                    <a:pt x="126" y="26"/>
                    <a:pt x="126" y="51"/>
                    <a:pt x="101" y="76"/>
                  </a:cubicBezTo>
                  <a:cubicBezTo>
                    <a:pt x="76" y="151"/>
                    <a:pt x="51" y="226"/>
                    <a:pt x="26" y="301"/>
                  </a:cubicBezTo>
                  <a:cubicBezTo>
                    <a:pt x="1" y="326"/>
                    <a:pt x="1" y="352"/>
                    <a:pt x="26" y="352"/>
                  </a:cubicBezTo>
                  <a:cubicBezTo>
                    <a:pt x="26" y="377"/>
                    <a:pt x="51" y="402"/>
                    <a:pt x="76" y="402"/>
                  </a:cubicBezTo>
                  <a:cubicBezTo>
                    <a:pt x="76" y="402"/>
                    <a:pt x="101" y="402"/>
                    <a:pt x="126" y="377"/>
                  </a:cubicBezTo>
                  <a:cubicBezTo>
                    <a:pt x="126" y="377"/>
                    <a:pt x="151" y="352"/>
                    <a:pt x="151" y="352"/>
                  </a:cubicBezTo>
                  <a:cubicBezTo>
                    <a:pt x="176" y="251"/>
                    <a:pt x="226" y="176"/>
                    <a:pt x="251" y="101"/>
                  </a:cubicBezTo>
                  <a:cubicBezTo>
                    <a:pt x="251" y="76"/>
                    <a:pt x="251" y="51"/>
                    <a:pt x="251" y="51"/>
                  </a:cubicBezTo>
                  <a:cubicBezTo>
                    <a:pt x="226" y="26"/>
                    <a:pt x="226" y="26"/>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6353;p72">
              <a:extLst>
                <a:ext uri="{FF2B5EF4-FFF2-40B4-BE49-F238E27FC236}">
                  <a16:creationId xmlns:a16="http://schemas.microsoft.com/office/drawing/2014/main" id="{5603D079-3970-95DF-7ED1-74BFE7E5EE68}"/>
                </a:ext>
              </a:extLst>
            </p:cNvPr>
            <p:cNvSpPr/>
            <p:nvPr/>
          </p:nvSpPr>
          <p:spPr>
            <a:xfrm>
              <a:off x="5481033" y="3324137"/>
              <a:ext cx="44452" cy="18291"/>
            </a:xfrm>
            <a:custGeom>
              <a:avLst/>
              <a:gdLst/>
              <a:ahLst/>
              <a:cxnLst/>
              <a:rect l="l" t="t" r="r" b="b"/>
              <a:pathLst>
                <a:path w="853" h="351" extrusionOk="0">
                  <a:moveTo>
                    <a:pt x="853" y="0"/>
                  </a:moveTo>
                  <a:lnTo>
                    <a:pt x="853" y="0"/>
                  </a:lnTo>
                  <a:cubicBezTo>
                    <a:pt x="577" y="75"/>
                    <a:pt x="276" y="201"/>
                    <a:pt x="0" y="351"/>
                  </a:cubicBezTo>
                  <a:lnTo>
                    <a:pt x="8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6354;p72">
              <a:extLst>
                <a:ext uri="{FF2B5EF4-FFF2-40B4-BE49-F238E27FC236}">
                  <a16:creationId xmlns:a16="http://schemas.microsoft.com/office/drawing/2014/main" id="{895C05B0-6DA6-5CA9-CAE6-068047F9EFBA}"/>
                </a:ext>
              </a:extLst>
            </p:cNvPr>
            <p:cNvSpPr/>
            <p:nvPr/>
          </p:nvSpPr>
          <p:spPr>
            <a:xfrm>
              <a:off x="5476447" y="3320073"/>
              <a:ext cx="55187" cy="25587"/>
            </a:xfrm>
            <a:custGeom>
              <a:avLst/>
              <a:gdLst/>
              <a:ahLst/>
              <a:cxnLst/>
              <a:rect l="l" t="t" r="r" b="b"/>
              <a:pathLst>
                <a:path w="1059" h="491" extrusionOk="0">
                  <a:moveTo>
                    <a:pt x="957" y="0"/>
                  </a:moveTo>
                  <a:cubicBezTo>
                    <a:pt x="952" y="0"/>
                    <a:pt x="946" y="1"/>
                    <a:pt x="941" y="3"/>
                  </a:cubicBezTo>
                  <a:cubicBezTo>
                    <a:pt x="640" y="103"/>
                    <a:pt x="339" y="203"/>
                    <a:pt x="63" y="354"/>
                  </a:cubicBezTo>
                  <a:cubicBezTo>
                    <a:pt x="0" y="396"/>
                    <a:pt x="43" y="491"/>
                    <a:pt x="103" y="491"/>
                  </a:cubicBezTo>
                  <a:cubicBezTo>
                    <a:pt x="114" y="491"/>
                    <a:pt x="126" y="487"/>
                    <a:pt x="139" y="479"/>
                  </a:cubicBezTo>
                  <a:cubicBezTo>
                    <a:pt x="414" y="354"/>
                    <a:pt x="690" y="228"/>
                    <a:pt x="966" y="153"/>
                  </a:cubicBezTo>
                  <a:cubicBezTo>
                    <a:pt x="1058" y="130"/>
                    <a:pt x="1023" y="0"/>
                    <a:pt x="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6355;p72">
              <a:extLst>
                <a:ext uri="{FF2B5EF4-FFF2-40B4-BE49-F238E27FC236}">
                  <a16:creationId xmlns:a16="http://schemas.microsoft.com/office/drawing/2014/main" id="{0DBE4ADA-613C-CE05-C3AF-E9F528F59C61}"/>
                </a:ext>
              </a:extLst>
            </p:cNvPr>
            <p:cNvSpPr/>
            <p:nvPr/>
          </p:nvSpPr>
          <p:spPr>
            <a:xfrm>
              <a:off x="7881545" y="924883"/>
              <a:ext cx="1179462" cy="824732"/>
            </a:xfrm>
            <a:custGeom>
              <a:avLst/>
              <a:gdLst/>
              <a:ahLst/>
              <a:cxnLst/>
              <a:rect l="l" t="t" r="r" b="b"/>
              <a:pathLst>
                <a:path w="22633" h="15826" extrusionOk="0">
                  <a:moveTo>
                    <a:pt x="16718" y="1"/>
                  </a:moveTo>
                  <a:cubicBezTo>
                    <a:pt x="14612" y="1855"/>
                    <a:pt x="12507" y="3735"/>
                    <a:pt x="10427" y="5615"/>
                  </a:cubicBezTo>
                  <a:cubicBezTo>
                    <a:pt x="10240" y="5600"/>
                    <a:pt x="10052" y="5593"/>
                    <a:pt x="9865" y="5593"/>
                  </a:cubicBezTo>
                  <a:cubicBezTo>
                    <a:pt x="8746" y="5593"/>
                    <a:pt x="7630" y="5848"/>
                    <a:pt x="6642" y="6342"/>
                  </a:cubicBezTo>
                  <a:cubicBezTo>
                    <a:pt x="6292" y="6492"/>
                    <a:pt x="5941" y="6718"/>
                    <a:pt x="5740" y="7068"/>
                  </a:cubicBezTo>
                  <a:cubicBezTo>
                    <a:pt x="5565" y="7419"/>
                    <a:pt x="5615" y="7921"/>
                    <a:pt x="5966" y="8121"/>
                  </a:cubicBezTo>
                  <a:cubicBezTo>
                    <a:pt x="4136" y="9249"/>
                    <a:pt x="2407" y="10552"/>
                    <a:pt x="828" y="12056"/>
                  </a:cubicBezTo>
                  <a:cubicBezTo>
                    <a:pt x="577" y="12281"/>
                    <a:pt x="327" y="12557"/>
                    <a:pt x="176" y="12858"/>
                  </a:cubicBezTo>
                  <a:cubicBezTo>
                    <a:pt x="26" y="13184"/>
                    <a:pt x="1" y="13585"/>
                    <a:pt x="201" y="13885"/>
                  </a:cubicBezTo>
                  <a:cubicBezTo>
                    <a:pt x="371" y="14131"/>
                    <a:pt x="684" y="14248"/>
                    <a:pt x="999" y="14248"/>
                  </a:cubicBezTo>
                  <a:cubicBezTo>
                    <a:pt x="1102" y="14248"/>
                    <a:pt x="1205" y="14236"/>
                    <a:pt x="1304" y="14211"/>
                  </a:cubicBezTo>
                  <a:cubicBezTo>
                    <a:pt x="1705" y="14136"/>
                    <a:pt x="2056" y="13885"/>
                    <a:pt x="2382" y="13635"/>
                  </a:cubicBezTo>
                  <a:cubicBezTo>
                    <a:pt x="2708" y="13384"/>
                    <a:pt x="4287" y="12106"/>
                    <a:pt x="4788" y="11830"/>
                  </a:cubicBezTo>
                  <a:lnTo>
                    <a:pt x="4788" y="11830"/>
                  </a:lnTo>
                  <a:cubicBezTo>
                    <a:pt x="4587" y="12131"/>
                    <a:pt x="4587" y="12532"/>
                    <a:pt x="4763" y="12833"/>
                  </a:cubicBezTo>
                  <a:cubicBezTo>
                    <a:pt x="4929" y="13118"/>
                    <a:pt x="5254" y="13336"/>
                    <a:pt x="5586" y="13336"/>
                  </a:cubicBezTo>
                  <a:cubicBezTo>
                    <a:pt x="5604" y="13336"/>
                    <a:pt x="5622" y="13335"/>
                    <a:pt x="5640" y="13334"/>
                  </a:cubicBezTo>
                  <a:lnTo>
                    <a:pt x="5640" y="13334"/>
                  </a:lnTo>
                  <a:cubicBezTo>
                    <a:pt x="5439" y="13685"/>
                    <a:pt x="5490" y="14161"/>
                    <a:pt x="5765" y="14462"/>
                  </a:cubicBezTo>
                  <a:cubicBezTo>
                    <a:pt x="5949" y="14662"/>
                    <a:pt x="6211" y="14774"/>
                    <a:pt x="6476" y="14774"/>
                  </a:cubicBezTo>
                  <a:cubicBezTo>
                    <a:pt x="6609" y="14774"/>
                    <a:pt x="6743" y="14746"/>
                    <a:pt x="6868" y="14687"/>
                  </a:cubicBezTo>
                  <a:lnTo>
                    <a:pt x="6868" y="14687"/>
                  </a:lnTo>
                  <a:cubicBezTo>
                    <a:pt x="6617" y="15063"/>
                    <a:pt x="6918" y="15590"/>
                    <a:pt x="7319" y="15740"/>
                  </a:cubicBezTo>
                  <a:cubicBezTo>
                    <a:pt x="7467" y="15801"/>
                    <a:pt x="7618" y="15826"/>
                    <a:pt x="7769" y="15826"/>
                  </a:cubicBezTo>
                  <a:cubicBezTo>
                    <a:pt x="8055" y="15826"/>
                    <a:pt x="8344" y="15738"/>
                    <a:pt x="8622" y="15640"/>
                  </a:cubicBezTo>
                  <a:cubicBezTo>
                    <a:pt x="9901" y="15164"/>
                    <a:pt x="11079" y="14362"/>
                    <a:pt x="12106" y="13459"/>
                  </a:cubicBezTo>
                  <a:cubicBezTo>
                    <a:pt x="12733" y="12883"/>
                    <a:pt x="13334" y="12256"/>
                    <a:pt x="13710" y="11479"/>
                  </a:cubicBezTo>
                  <a:cubicBezTo>
                    <a:pt x="14011" y="10828"/>
                    <a:pt x="13961" y="10502"/>
                    <a:pt x="13986" y="9675"/>
                  </a:cubicBezTo>
                  <a:cubicBezTo>
                    <a:pt x="16893" y="7770"/>
                    <a:pt x="19725" y="5264"/>
                    <a:pt x="22633" y="3134"/>
                  </a:cubicBezTo>
                  <a:lnTo>
                    <a:pt x="16718"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6356;p72">
              <a:extLst>
                <a:ext uri="{FF2B5EF4-FFF2-40B4-BE49-F238E27FC236}">
                  <a16:creationId xmlns:a16="http://schemas.microsoft.com/office/drawing/2014/main" id="{7EC90723-9A34-71CC-C534-99893B6AB1B6}"/>
                </a:ext>
              </a:extLst>
            </p:cNvPr>
            <p:cNvSpPr/>
            <p:nvPr/>
          </p:nvSpPr>
          <p:spPr>
            <a:xfrm>
              <a:off x="7876334" y="920975"/>
              <a:ext cx="1188999" cy="832132"/>
            </a:xfrm>
            <a:custGeom>
              <a:avLst/>
              <a:gdLst/>
              <a:ahLst/>
              <a:cxnLst/>
              <a:rect l="l" t="t" r="r" b="b"/>
              <a:pathLst>
                <a:path w="22816" h="15968" extrusionOk="0">
                  <a:moveTo>
                    <a:pt x="14137" y="9783"/>
                  </a:moveTo>
                  <a:cubicBezTo>
                    <a:pt x="14130" y="9793"/>
                    <a:pt x="14124" y="9800"/>
                    <a:pt x="14111" y="9800"/>
                  </a:cubicBezTo>
                  <a:cubicBezTo>
                    <a:pt x="14120" y="9794"/>
                    <a:pt x="14128" y="9789"/>
                    <a:pt x="14137" y="9783"/>
                  </a:cubicBezTo>
                  <a:close/>
                  <a:moveTo>
                    <a:pt x="16840" y="151"/>
                  </a:moveTo>
                  <a:lnTo>
                    <a:pt x="16840" y="151"/>
                  </a:lnTo>
                  <a:cubicBezTo>
                    <a:pt x="17477" y="494"/>
                    <a:pt x="18137" y="837"/>
                    <a:pt x="18798" y="1204"/>
                  </a:cubicBezTo>
                  <a:cubicBezTo>
                    <a:pt x="19850" y="1755"/>
                    <a:pt x="20903" y="2331"/>
                    <a:pt x="21981" y="2883"/>
                  </a:cubicBezTo>
                  <a:cubicBezTo>
                    <a:pt x="22176" y="2991"/>
                    <a:pt x="22390" y="3100"/>
                    <a:pt x="22607" y="3208"/>
                  </a:cubicBezTo>
                  <a:lnTo>
                    <a:pt x="22607" y="3208"/>
                  </a:lnTo>
                  <a:cubicBezTo>
                    <a:pt x="21390" y="4112"/>
                    <a:pt x="20219" y="5039"/>
                    <a:pt x="19048" y="5965"/>
                  </a:cubicBezTo>
                  <a:cubicBezTo>
                    <a:pt x="17845" y="6943"/>
                    <a:pt x="16617" y="7895"/>
                    <a:pt x="15364" y="8798"/>
                  </a:cubicBezTo>
                  <a:cubicBezTo>
                    <a:pt x="15063" y="8998"/>
                    <a:pt x="14738" y="9224"/>
                    <a:pt x="14437" y="9424"/>
                  </a:cubicBezTo>
                  <a:cubicBezTo>
                    <a:pt x="14362" y="9474"/>
                    <a:pt x="14286" y="9524"/>
                    <a:pt x="14211" y="9574"/>
                  </a:cubicBezTo>
                  <a:cubicBezTo>
                    <a:pt x="14161" y="9625"/>
                    <a:pt x="14061" y="9650"/>
                    <a:pt x="14011" y="9700"/>
                  </a:cubicBezTo>
                  <a:cubicBezTo>
                    <a:pt x="13986" y="9750"/>
                    <a:pt x="14011" y="9875"/>
                    <a:pt x="14011" y="9925"/>
                  </a:cubicBezTo>
                  <a:lnTo>
                    <a:pt x="14011" y="10176"/>
                  </a:lnTo>
                  <a:cubicBezTo>
                    <a:pt x="14011" y="10427"/>
                    <a:pt x="14011" y="10702"/>
                    <a:pt x="13936" y="10953"/>
                  </a:cubicBezTo>
                  <a:cubicBezTo>
                    <a:pt x="13885" y="11254"/>
                    <a:pt x="13735" y="11554"/>
                    <a:pt x="13585" y="11805"/>
                  </a:cubicBezTo>
                  <a:cubicBezTo>
                    <a:pt x="13234" y="12432"/>
                    <a:pt x="12758" y="12933"/>
                    <a:pt x="12231" y="13409"/>
                  </a:cubicBezTo>
                  <a:cubicBezTo>
                    <a:pt x="11705" y="13885"/>
                    <a:pt x="11154" y="14336"/>
                    <a:pt x="10527" y="14712"/>
                  </a:cubicBezTo>
                  <a:cubicBezTo>
                    <a:pt x="9951" y="15088"/>
                    <a:pt x="9299" y="15439"/>
                    <a:pt x="8647" y="15665"/>
                  </a:cubicBezTo>
                  <a:cubicBezTo>
                    <a:pt x="8397" y="15754"/>
                    <a:pt x="8120" y="15831"/>
                    <a:pt x="7846" y="15831"/>
                  </a:cubicBezTo>
                  <a:cubicBezTo>
                    <a:pt x="7736" y="15831"/>
                    <a:pt x="7627" y="15819"/>
                    <a:pt x="7519" y="15790"/>
                  </a:cubicBezTo>
                  <a:cubicBezTo>
                    <a:pt x="7244" y="15690"/>
                    <a:pt x="7018" y="15464"/>
                    <a:pt x="6968" y="15189"/>
                  </a:cubicBezTo>
                  <a:cubicBezTo>
                    <a:pt x="6943" y="15038"/>
                    <a:pt x="6968" y="14913"/>
                    <a:pt x="7018" y="14813"/>
                  </a:cubicBezTo>
                  <a:cubicBezTo>
                    <a:pt x="7059" y="14751"/>
                    <a:pt x="7016" y="14706"/>
                    <a:pt x="6957" y="14706"/>
                  </a:cubicBezTo>
                  <a:cubicBezTo>
                    <a:pt x="6945" y="14706"/>
                    <a:pt x="6931" y="14708"/>
                    <a:pt x="6918" y="14712"/>
                  </a:cubicBezTo>
                  <a:cubicBezTo>
                    <a:pt x="6813" y="14761"/>
                    <a:pt x="6699" y="14783"/>
                    <a:pt x="6583" y="14783"/>
                  </a:cubicBezTo>
                  <a:cubicBezTo>
                    <a:pt x="6337" y="14783"/>
                    <a:pt x="6086" y="14682"/>
                    <a:pt x="5915" y="14512"/>
                  </a:cubicBezTo>
                  <a:cubicBezTo>
                    <a:pt x="5665" y="14211"/>
                    <a:pt x="5615" y="13785"/>
                    <a:pt x="5815" y="13459"/>
                  </a:cubicBezTo>
                  <a:cubicBezTo>
                    <a:pt x="5840" y="13409"/>
                    <a:pt x="5790" y="13334"/>
                    <a:pt x="5740" y="13334"/>
                  </a:cubicBezTo>
                  <a:cubicBezTo>
                    <a:pt x="5414" y="13334"/>
                    <a:pt x="5113" y="13184"/>
                    <a:pt x="4938" y="12908"/>
                  </a:cubicBezTo>
                  <a:cubicBezTo>
                    <a:pt x="4763" y="12607"/>
                    <a:pt x="4763" y="12231"/>
                    <a:pt x="4938" y="11930"/>
                  </a:cubicBezTo>
                  <a:cubicBezTo>
                    <a:pt x="4981" y="11887"/>
                    <a:pt x="4931" y="11825"/>
                    <a:pt x="4868" y="11825"/>
                  </a:cubicBezTo>
                  <a:cubicBezTo>
                    <a:pt x="4858" y="11825"/>
                    <a:pt x="4848" y="11827"/>
                    <a:pt x="4838" y="11830"/>
                  </a:cubicBezTo>
                  <a:cubicBezTo>
                    <a:pt x="4612" y="11981"/>
                    <a:pt x="4387" y="12131"/>
                    <a:pt x="4161" y="12306"/>
                  </a:cubicBezTo>
                  <a:cubicBezTo>
                    <a:pt x="3885" y="12532"/>
                    <a:pt x="3585" y="12757"/>
                    <a:pt x="3309" y="12983"/>
                  </a:cubicBezTo>
                  <a:cubicBezTo>
                    <a:pt x="3058" y="13158"/>
                    <a:pt x="2833" y="13359"/>
                    <a:pt x="2582" y="13534"/>
                  </a:cubicBezTo>
                  <a:cubicBezTo>
                    <a:pt x="2281" y="13785"/>
                    <a:pt x="1955" y="14011"/>
                    <a:pt x="1605" y="14161"/>
                  </a:cubicBezTo>
                  <a:cubicBezTo>
                    <a:pt x="1452" y="14218"/>
                    <a:pt x="1275" y="14253"/>
                    <a:pt x="1098" y="14253"/>
                  </a:cubicBezTo>
                  <a:cubicBezTo>
                    <a:pt x="809" y="14253"/>
                    <a:pt x="522" y="14159"/>
                    <a:pt x="351" y="13910"/>
                  </a:cubicBezTo>
                  <a:cubicBezTo>
                    <a:pt x="51" y="13459"/>
                    <a:pt x="326" y="12883"/>
                    <a:pt x="652" y="12532"/>
                  </a:cubicBezTo>
                  <a:cubicBezTo>
                    <a:pt x="978" y="12131"/>
                    <a:pt x="1404" y="11780"/>
                    <a:pt x="1805" y="11429"/>
                  </a:cubicBezTo>
                  <a:cubicBezTo>
                    <a:pt x="2206" y="11078"/>
                    <a:pt x="2632" y="10702"/>
                    <a:pt x="3058" y="10376"/>
                  </a:cubicBezTo>
                  <a:cubicBezTo>
                    <a:pt x="4036" y="9600"/>
                    <a:pt x="5063" y="8898"/>
                    <a:pt x="6116" y="8246"/>
                  </a:cubicBezTo>
                  <a:cubicBezTo>
                    <a:pt x="6166" y="8221"/>
                    <a:pt x="6166" y="8146"/>
                    <a:pt x="6116" y="8121"/>
                  </a:cubicBezTo>
                  <a:cubicBezTo>
                    <a:pt x="5790" y="7945"/>
                    <a:pt x="5765" y="7494"/>
                    <a:pt x="5915" y="7194"/>
                  </a:cubicBezTo>
                  <a:cubicBezTo>
                    <a:pt x="6091" y="6818"/>
                    <a:pt x="6492" y="6617"/>
                    <a:pt x="6843" y="6442"/>
                  </a:cubicBezTo>
                  <a:cubicBezTo>
                    <a:pt x="7695" y="6016"/>
                    <a:pt x="8622" y="5790"/>
                    <a:pt x="9550" y="5740"/>
                  </a:cubicBezTo>
                  <a:lnTo>
                    <a:pt x="10226" y="5740"/>
                  </a:lnTo>
                  <a:cubicBezTo>
                    <a:pt x="10306" y="5740"/>
                    <a:pt x="10403" y="5772"/>
                    <a:pt x="10476" y="5772"/>
                  </a:cubicBezTo>
                  <a:cubicBezTo>
                    <a:pt x="10495" y="5772"/>
                    <a:pt x="10512" y="5770"/>
                    <a:pt x="10527" y="5765"/>
                  </a:cubicBezTo>
                  <a:cubicBezTo>
                    <a:pt x="10577" y="5740"/>
                    <a:pt x="10627" y="5690"/>
                    <a:pt x="10652" y="5665"/>
                  </a:cubicBezTo>
                  <a:cubicBezTo>
                    <a:pt x="10702" y="5615"/>
                    <a:pt x="10753" y="5564"/>
                    <a:pt x="10803" y="5539"/>
                  </a:cubicBezTo>
                  <a:cubicBezTo>
                    <a:pt x="11179" y="5188"/>
                    <a:pt x="11580" y="4838"/>
                    <a:pt x="11956" y="4487"/>
                  </a:cubicBezTo>
                  <a:cubicBezTo>
                    <a:pt x="12732" y="3810"/>
                    <a:pt x="13509" y="3133"/>
                    <a:pt x="14261" y="2432"/>
                  </a:cubicBezTo>
                  <a:cubicBezTo>
                    <a:pt x="15129" y="1663"/>
                    <a:pt x="15997" y="919"/>
                    <a:pt x="16840" y="151"/>
                  </a:cubicBezTo>
                  <a:close/>
                  <a:moveTo>
                    <a:pt x="16843" y="0"/>
                  </a:moveTo>
                  <a:cubicBezTo>
                    <a:pt x="16818" y="0"/>
                    <a:pt x="16793" y="0"/>
                    <a:pt x="16768" y="26"/>
                  </a:cubicBezTo>
                  <a:lnTo>
                    <a:pt x="11930" y="4311"/>
                  </a:lnTo>
                  <a:cubicBezTo>
                    <a:pt x="11529" y="4687"/>
                    <a:pt x="11128" y="5038"/>
                    <a:pt x="10727" y="5389"/>
                  </a:cubicBezTo>
                  <a:cubicBezTo>
                    <a:pt x="10652" y="5464"/>
                    <a:pt x="10552" y="5615"/>
                    <a:pt x="10427" y="5615"/>
                  </a:cubicBezTo>
                  <a:cubicBezTo>
                    <a:pt x="10326" y="5615"/>
                    <a:pt x="10201" y="5589"/>
                    <a:pt x="10076" y="5589"/>
                  </a:cubicBezTo>
                  <a:cubicBezTo>
                    <a:pt x="9825" y="5589"/>
                    <a:pt x="9600" y="5589"/>
                    <a:pt x="9349" y="5615"/>
                  </a:cubicBezTo>
                  <a:cubicBezTo>
                    <a:pt x="8422" y="5690"/>
                    <a:pt x="7494" y="5940"/>
                    <a:pt x="6642" y="6366"/>
                  </a:cubicBezTo>
                  <a:cubicBezTo>
                    <a:pt x="6266" y="6567"/>
                    <a:pt x="5865" y="6843"/>
                    <a:pt x="5715" y="7269"/>
                  </a:cubicBezTo>
                  <a:cubicBezTo>
                    <a:pt x="5625" y="7585"/>
                    <a:pt x="5677" y="7962"/>
                    <a:pt x="5945" y="8180"/>
                  </a:cubicBezTo>
                  <a:lnTo>
                    <a:pt x="5945" y="8180"/>
                  </a:lnTo>
                  <a:cubicBezTo>
                    <a:pt x="5001" y="8765"/>
                    <a:pt x="4081" y="9397"/>
                    <a:pt x="3209" y="10076"/>
                  </a:cubicBezTo>
                  <a:cubicBezTo>
                    <a:pt x="2732" y="10427"/>
                    <a:pt x="2281" y="10803"/>
                    <a:pt x="1855" y="11204"/>
                  </a:cubicBezTo>
                  <a:cubicBezTo>
                    <a:pt x="1429" y="11554"/>
                    <a:pt x="1003" y="11930"/>
                    <a:pt x="627" y="12331"/>
                  </a:cubicBezTo>
                  <a:cubicBezTo>
                    <a:pt x="276" y="12707"/>
                    <a:pt x="1" y="13184"/>
                    <a:pt x="101" y="13685"/>
                  </a:cubicBezTo>
                  <a:cubicBezTo>
                    <a:pt x="201" y="14136"/>
                    <a:pt x="627" y="14387"/>
                    <a:pt x="1053" y="14412"/>
                  </a:cubicBezTo>
                  <a:cubicBezTo>
                    <a:pt x="1072" y="14413"/>
                    <a:pt x="1091" y="14413"/>
                    <a:pt x="1110" y="14413"/>
                  </a:cubicBezTo>
                  <a:cubicBezTo>
                    <a:pt x="1612" y="14413"/>
                    <a:pt x="2046" y="14100"/>
                    <a:pt x="2457" y="13810"/>
                  </a:cubicBezTo>
                  <a:cubicBezTo>
                    <a:pt x="2657" y="13660"/>
                    <a:pt x="2858" y="13509"/>
                    <a:pt x="3058" y="13334"/>
                  </a:cubicBezTo>
                  <a:cubicBezTo>
                    <a:pt x="3409" y="13083"/>
                    <a:pt x="3735" y="12808"/>
                    <a:pt x="4086" y="12557"/>
                  </a:cubicBezTo>
                  <a:cubicBezTo>
                    <a:pt x="4298" y="12402"/>
                    <a:pt x="4496" y="12233"/>
                    <a:pt x="4713" y="12083"/>
                  </a:cubicBezTo>
                  <a:lnTo>
                    <a:pt x="4713" y="12083"/>
                  </a:lnTo>
                  <a:cubicBezTo>
                    <a:pt x="4621" y="12380"/>
                    <a:pt x="4654" y="12705"/>
                    <a:pt x="4813" y="12983"/>
                  </a:cubicBezTo>
                  <a:cubicBezTo>
                    <a:pt x="4995" y="13257"/>
                    <a:pt x="5302" y="13448"/>
                    <a:pt x="5640" y="13480"/>
                  </a:cubicBezTo>
                  <a:lnTo>
                    <a:pt x="5640" y="13480"/>
                  </a:lnTo>
                  <a:cubicBezTo>
                    <a:pt x="5474" y="13845"/>
                    <a:pt x="5539" y="14313"/>
                    <a:pt x="5815" y="14612"/>
                  </a:cubicBezTo>
                  <a:cubicBezTo>
                    <a:pt x="6016" y="14813"/>
                    <a:pt x="6305" y="14924"/>
                    <a:pt x="6587" y="14924"/>
                  </a:cubicBezTo>
                  <a:cubicBezTo>
                    <a:pt x="6668" y="14924"/>
                    <a:pt x="6748" y="14915"/>
                    <a:pt x="6825" y="14896"/>
                  </a:cubicBezTo>
                  <a:lnTo>
                    <a:pt x="6825" y="14896"/>
                  </a:lnTo>
                  <a:cubicBezTo>
                    <a:pt x="6768" y="15109"/>
                    <a:pt x="6828" y="15340"/>
                    <a:pt x="6968" y="15539"/>
                  </a:cubicBezTo>
                  <a:cubicBezTo>
                    <a:pt x="7143" y="15815"/>
                    <a:pt x="7469" y="15965"/>
                    <a:pt x="7820" y="15965"/>
                  </a:cubicBezTo>
                  <a:cubicBezTo>
                    <a:pt x="7846" y="15967"/>
                    <a:pt x="7872" y="15968"/>
                    <a:pt x="7899" y="15968"/>
                  </a:cubicBezTo>
                  <a:cubicBezTo>
                    <a:pt x="8276" y="15968"/>
                    <a:pt x="8672" y="15805"/>
                    <a:pt x="9023" y="15665"/>
                  </a:cubicBezTo>
                  <a:cubicBezTo>
                    <a:pt x="9399" y="15514"/>
                    <a:pt x="9750" y="15339"/>
                    <a:pt x="10101" y="15163"/>
                  </a:cubicBezTo>
                  <a:cubicBezTo>
                    <a:pt x="10803" y="14737"/>
                    <a:pt x="11479" y="14261"/>
                    <a:pt x="12106" y="13735"/>
                  </a:cubicBezTo>
                  <a:cubicBezTo>
                    <a:pt x="12707" y="13209"/>
                    <a:pt x="13284" y="12632"/>
                    <a:pt x="13685" y="11930"/>
                  </a:cubicBezTo>
                  <a:cubicBezTo>
                    <a:pt x="13885" y="11605"/>
                    <a:pt x="14036" y="11254"/>
                    <a:pt x="14111" y="10878"/>
                  </a:cubicBezTo>
                  <a:cubicBezTo>
                    <a:pt x="14160" y="10508"/>
                    <a:pt x="14161" y="10137"/>
                    <a:pt x="14161" y="9767"/>
                  </a:cubicBezTo>
                  <a:lnTo>
                    <a:pt x="14161" y="9767"/>
                  </a:lnTo>
                  <a:cubicBezTo>
                    <a:pt x="15297" y="9025"/>
                    <a:pt x="16407" y="8234"/>
                    <a:pt x="17469" y="7394"/>
                  </a:cubicBezTo>
                  <a:cubicBezTo>
                    <a:pt x="18597" y="6517"/>
                    <a:pt x="19725" y="5615"/>
                    <a:pt x="20828" y="4737"/>
                  </a:cubicBezTo>
                  <a:cubicBezTo>
                    <a:pt x="21479" y="4236"/>
                    <a:pt x="22131" y="3760"/>
                    <a:pt x="22783" y="3259"/>
                  </a:cubicBezTo>
                  <a:cubicBezTo>
                    <a:pt x="22807" y="3243"/>
                    <a:pt x="22815" y="3219"/>
                    <a:pt x="22814" y="3196"/>
                  </a:cubicBezTo>
                  <a:lnTo>
                    <a:pt x="22814" y="3196"/>
                  </a:lnTo>
                  <a:cubicBezTo>
                    <a:pt x="22815" y="3173"/>
                    <a:pt x="22807" y="3149"/>
                    <a:pt x="22783" y="3133"/>
                  </a:cubicBezTo>
                  <a:cubicBezTo>
                    <a:pt x="22106" y="2782"/>
                    <a:pt x="21429" y="2432"/>
                    <a:pt x="20778" y="2081"/>
                  </a:cubicBezTo>
                  <a:cubicBezTo>
                    <a:pt x="19700" y="1529"/>
                    <a:pt x="18647" y="953"/>
                    <a:pt x="17570" y="401"/>
                  </a:cubicBezTo>
                  <a:cubicBezTo>
                    <a:pt x="17344" y="251"/>
                    <a:pt x="17093" y="126"/>
                    <a:pt x="16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6357;p72">
              <a:extLst>
                <a:ext uri="{FF2B5EF4-FFF2-40B4-BE49-F238E27FC236}">
                  <a16:creationId xmlns:a16="http://schemas.microsoft.com/office/drawing/2014/main" id="{ED690846-4AB2-7DA5-2324-32B9A98A6228}"/>
                </a:ext>
              </a:extLst>
            </p:cNvPr>
            <p:cNvSpPr/>
            <p:nvPr/>
          </p:nvSpPr>
          <p:spPr>
            <a:xfrm>
              <a:off x="8192390" y="1293205"/>
              <a:ext cx="87549" cy="54927"/>
            </a:xfrm>
            <a:custGeom>
              <a:avLst/>
              <a:gdLst/>
              <a:ahLst/>
              <a:cxnLst/>
              <a:rect l="l" t="t" r="r" b="b"/>
              <a:pathLst>
                <a:path w="1680" h="1054" extrusionOk="0">
                  <a:moveTo>
                    <a:pt x="1680" y="0"/>
                  </a:moveTo>
                  <a:cubicBezTo>
                    <a:pt x="1522" y="95"/>
                    <a:pt x="1348" y="205"/>
                    <a:pt x="1169" y="321"/>
                  </a:cubicBezTo>
                  <a:lnTo>
                    <a:pt x="1169" y="321"/>
                  </a:lnTo>
                  <a:lnTo>
                    <a:pt x="1680" y="0"/>
                  </a:lnTo>
                  <a:close/>
                  <a:moveTo>
                    <a:pt x="1169" y="321"/>
                  </a:moveTo>
                  <a:lnTo>
                    <a:pt x="1" y="1053"/>
                  </a:lnTo>
                  <a:cubicBezTo>
                    <a:pt x="361" y="847"/>
                    <a:pt x="780" y="571"/>
                    <a:pt x="1169" y="3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6358;p72">
              <a:extLst>
                <a:ext uri="{FF2B5EF4-FFF2-40B4-BE49-F238E27FC236}">
                  <a16:creationId xmlns:a16="http://schemas.microsoft.com/office/drawing/2014/main" id="{A7389454-5BBB-FCCF-D31A-3A8BE1F4DC29}"/>
                </a:ext>
              </a:extLst>
            </p:cNvPr>
            <p:cNvSpPr/>
            <p:nvPr/>
          </p:nvSpPr>
          <p:spPr>
            <a:xfrm>
              <a:off x="8187804" y="1288672"/>
              <a:ext cx="97867" cy="62639"/>
            </a:xfrm>
            <a:custGeom>
              <a:avLst/>
              <a:gdLst/>
              <a:ahLst/>
              <a:cxnLst/>
              <a:rect l="l" t="t" r="r" b="b"/>
              <a:pathLst>
                <a:path w="1878" h="1202" extrusionOk="0">
                  <a:moveTo>
                    <a:pt x="1779" y="1"/>
                  </a:moveTo>
                  <a:cubicBezTo>
                    <a:pt x="1767" y="1"/>
                    <a:pt x="1755" y="4"/>
                    <a:pt x="1743" y="12"/>
                  </a:cubicBezTo>
                  <a:cubicBezTo>
                    <a:pt x="1166" y="363"/>
                    <a:pt x="615" y="739"/>
                    <a:pt x="64" y="1065"/>
                  </a:cubicBezTo>
                  <a:cubicBezTo>
                    <a:pt x="1" y="1107"/>
                    <a:pt x="43" y="1202"/>
                    <a:pt x="103" y="1202"/>
                  </a:cubicBezTo>
                  <a:cubicBezTo>
                    <a:pt x="115" y="1202"/>
                    <a:pt x="127" y="1198"/>
                    <a:pt x="139" y="1190"/>
                  </a:cubicBezTo>
                  <a:cubicBezTo>
                    <a:pt x="690" y="864"/>
                    <a:pt x="1242" y="488"/>
                    <a:pt x="1793" y="138"/>
                  </a:cubicBezTo>
                  <a:cubicBezTo>
                    <a:pt x="1877" y="95"/>
                    <a:pt x="1838" y="1"/>
                    <a:pt x="1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6359;p72">
              <a:extLst>
                <a:ext uri="{FF2B5EF4-FFF2-40B4-BE49-F238E27FC236}">
                  <a16:creationId xmlns:a16="http://schemas.microsoft.com/office/drawing/2014/main" id="{0AB4347B-322A-D6C9-7ADB-5C56BA4F0966}"/>
                </a:ext>
              </a:extLst>
            </p:cNvPr>
            <p:cNvSpPr/>
            <p:nvPr/>
          </p:nvSpPr>
          <p:spPr>
            <a:xfrm>
              <a:off x="8133608" y="1512594"/>
              <a:ext cx="39241" cy="26213"/>
            </a:xfrm>
            <a:custGeom>
              <a:avLst/>
              <a:gdLst/>
              <a:ahLst/>
              <a:cxnLst/>
              <a:rect l="l" t="t" r="r" b="b"/>
              <a:pathLst>
                <a:path w="753" h="503" extrusionOk="0">
                  <a:moveTo>
                    <a:pt x="753" y="1"/>
                  </a:moveTo>
                  <a:lnTo>
                    <a:pt x="377" y="252"/>
                  </a:lnTo>
                  <a:lnTo>
                    <a:pt x="377" y="252"/>
                  </a:lnTo>
                  <a:cubicBezTo>
                    <a:pt x="502" y="170"/>
                    <a:pt x="628" y="89"/>
                    <a:pt x="753" y="1"/>
                  </a:cubicBezTo>
                  <a:close/>
                  <a:moveTo>
                    <a:pt x="377" y="252"/>
                  </a:moveTo>
                  <a:lnTo>
                    <a:pt x="377" y="252"/>
                  </a:lnTo>
                  <a:cubicBezTo>
                    <a:pt x="252" y="333"/>
                    <a:pt x="126" y="414"/>
                    <a:pt x="1" y="502"/>
                  </a:cubicBezTo>
                  <a:lnTo>
                    <a:pt x="377" y="2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6360;p72">
              <a:extLst>
                <a:ext uri="{FF2B5EF4-FFF2-40B4-BE49-F238E27FC236}">
                  <a16:creationId xmlns:a16="http://schemas.microsoft.com/office/drawing/2014/main" id="{3F04F1F4-41D1-C2F4-919E-3C3CBE98D49B}"/>
                </a:ext>
              </a:extLst>
            </p:cNvPr>
            <p:cNvSpPr/>
            <p:nvPr/>
          </p:nvSpPr>
          <p:spPr>
            <a:xfrm>
              <a:off x="8127720" y="1508112"/>
              <a:ext cx="51070" cy="35176"/>
            </a:xfrm>
            <a:custGeom>
              <a:avLst/>
              <a:gdLst/>
              <a:ahLst/>
              <a:cxnLst/>
              <a:rect l="l" t="t" r="r" b="b"/>
              <a:pathLst>
                <a:path w="980" h="675" extrusionOk="0">
                  <a:moveTo>
                    <a:pt x="877" y="0"/>
                  </a:moveTo>
                  <a:cubicBezTo>
                    <a:pt x="865" y="0"/>
                    <a:pt x="853" y="4"/>
                    <a:pt x="841" y="12"/>
                  </a:cubicBezTo>
                  <a:cubicBezTo>
                    <a:pt x="590" y="187"/>
                    <a:pt x="314" y="363"/>
                    <a:pt x="64" y="538"/>
                  </a:cubicBezTo>
                  <a:cubicBezTo>
                    <a:pt x="1" y="580"/>
                    <a:pt x="43" y="675"/>
                    <a:pt x="103" y="675"/>
                  </a:cubicBezTo>
                  <a:cubicBezTo>
                    <a:pt x="115" y="675"/>
                    <a:pt x="127" y="671"/>
                    <a:pt x="139" y="663"/>
                  </a:cubicBezTo>
                  <a:cubicBezTo>
                    <a:pt x="390" y="488"/>
                    <a:pt x="665" y="312"/>
                    <a:pt x="916" y="137"/>
                  </a:cubicBezTo>
                  <a:cubicBezTo>
                    <a:pt x="979" y="95"/>
                    <a:pt x="936" y="0"/>
                    <a:pt x="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6361;p72">
              <a:extLst>
                <a:ext uri="{FF2B5EF4-FFF2-40B4-BE49-F238E27FC236}">
                  <a16:creationId xmlns:a16="http://schemas.microsoft.com/office/drawing/2014/main" id="{C7C72042-9A60-BDF5-F243-15D57C1C9FDF}"/>
                </a:ext>
              </a:extLst>
            </p:cNvPr>
            <p:cNvSpPr/>
            <p:nvPr/>
          </p:nvSpPr>
          <p:spPr>
            <a:xfrm>
              <a:off x="8174099" y="1587061"/>
              <a:ext cx="51018" cy="34029"/>
            </a:xfrm>
            <a:custGeom>
              <a:avLst/>
              <a:gdLst/>
              <a:ahLst/>
              <a:cxnLst/>
              <a:rect l="l" t="t" r="r" b="b"/>
              <a:pathLst>
                <a:path w="979" h="653" extrusionOk="0">
                  <a:moveTo>
                    <a:pt x="978" y="1"/>
                  </a:moveTo>
                  <a:lnTo>
                    <a:pt x="490" y="326"/>
                  </a:lnTo>
                  <a:lnTo>
                    <a:pt x="490" y="326"/>
                  </a:lnTo>
                  <a:cubicBezTo>
                    <a:pt x="653" y="220"/>
                    <a:pt x="815" y="113"/>
                    <a:pt x="978" y="1"/>
                  </a:cubicBezTo>
                  <a:close/>
                  <a:moveTo>
                    <a:pt x="490" y="326"/>
                  </a:moveTo>
                  <a:lnTo>
                    <a:pt x="490" y="326"/>
                  </a:lnTo>
                  <a:cubicBezTo>
                    <a:pt x="327" y="433"/>
                    <a:pt x="164" y="539"/>
                    <a:pt x="1" y="652"/>
                  </a:cubicBezTo>
                  <a:lnTo>
                    <a:pt x="490" y="32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6362;p72">
              <a:extLst>
                <a:ext uri="{FF2B5EF4-FFF2-40B4-BE49-F238E27FC236}">
                  <a16:creationId xmlns:a16="http://schemas.microsoft.com/office/drawing/2014/main" id="{66B66422-087D-D2ED-B649-C56C3258F908}"/>
                </a:ext>
              </a:extLst>
            </p:cNvPr>
            <p:cNvSpPr/>
            <p:nvPr/>
          </p:nvSpPr>
          <p:spPr>
            <a:xfrm>
              <a:off x="8169513" y="1582527"/>
              <a:ext cx="60190" cy="43045"/>
            </a:xfrm>
            <a:custGeom>
              <a:avLst/>
              <a:gdLst/>
              <a:ahLst/>
              <a:cxnLst/>
              <a:rect l="l" t="t" r="r" b="b"/>
              <a:pathLst>
                <a:path w="1155" h="826" extrusionOk="0">
                  <a:moveTo>
                    <a:pt x="1052" y="1"/>
                  </a:moveTo>
                  <a:cubicBezTo>
                    <a:pt x="1041" y="1"/>
                    <a:pt x="1028" y="4"/>
                    <a:pt x="1016" y="12"/>
                  </a:cubicBezTo>
                  <a:cubicBezTo>
                    <a:pt x="690" y="238"/>
                    <a:pt x="365" y="463"/>
                    <a:pt x="64" y="689"/>
                  </a:cubicBezTo>
                  <a:cubicBezTo>
                    <a:pt x="1" y="731"/>
                    <a:pt x="26" y="826"/>
                    <a:pt x="80" y="826"/>
                  </a:cubicBezTo>
                  <a:cubicBezTo>
                    <a:pt x="90" y="826"/>
                    <a:pt x="102" y="822"/>
                    <a:pt x="114" y="814"/>
                  </a:cubicBezTo>
                  <a:lnTo>
                    <a:pt x="1091" y="138"/>
                  </a:lnTo>
                  <a:cubicBezTo>
                    <a:pt x="1154" y="96"/>
                    <a:pt x="1112" y="1"/>
                    <a:pt x="1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6363;p72">
              <a:extLst>
                <a:ext uri="{FF2B5EF4-FFF2-40B4-BE49-F238E27FC236}">
                  <a16:creationId xmlns:a16="http://schemas.microsoft.com/office/drawing/2014/main" id="{CBFECC67-A941-D49C-EB2A-207AB2380734}"/>
                </a:ext>
              </a:extLst>
            </p:cNvPr>
            <p:cNvSpPr/>
            <p:nvPr/>
          </p:nvSpPr>
          <p:spPr>
            <a:xfrm>
              <a:off x="8236789" y="1661528"/>
              <a:ext cx="61441" cy="31372"/>
            </a:xfrm>
            <a:custGeom>
              <a:avLst/>
              <a:gdLst/>
              <a:ahLst/>
              <a:cxnLst/>
              <a:rect l="l" t="t" r="r" b="b"/>
              <a:pathLst>
                <a:path w="1179" h="602" extrusionOk="0">
                  <a:moveTo>
                    <a:pt x="1179" y="0"/>
                  </a:moveTo>
                  <a:lnTo>
                    <a:pt x="1" y="602"/>
                  </a:lnTo>
                  <a:cubicBezTo>
                    <a:pt x="402" y="401"/>
                    <a:pt x="803" y="201"/>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6364;p72">
              <a:extLst>
                <a:ext uri="{FF2B5EF4-FFF2-40B4-BE49-F238E27FC236}">
                  <a16:creationId xmlns:a16="http://schemas.microsoft.com/office/drawing/2014/main" id="{70DA581D-36BD-F0C3-1E25-C3BF080B69F8}"/>
                </a:ext>
              </a:extLst>
            </p:cNvPr>
            <p:cNvSpPr/>
            <p:nvPr/>
          </p:nvSpPr>
          <p:spPr>
            <a:xfrm>
              <a:off x="8231109" y="1656994"/>
              <a:ext cx="73062" cy="39136"/>
            </a:xfrm>
            <a:custGeom>
              <a:avLst/>
              <a:gdLst/>
              <a:ahLst/>
              <a:cxnLst/>
              <a:rect l="l" t="t" r="r" b="b"/>
              <a:pathLst>
                <a:path w="1402" h="751" extrusionOk="0">
                  <a:moveTo>
                    <a:pt x="1299" y="0"/>
                  </a:moveTo>
                  <a:cubicBezTo>
                    <a:pt x="1287" y="0"/>
                    <a:pt x="1275" y="4"/>
                    <a:pt x="1263" y="12"/>
                  </a:cubicBezTo>
                  <a:lnTo>
                    <a:pt x="85" y="613"/>
                  </a:lnTo>
                  <a:cubicBezTo>
                    <a:pt x="1" y="655"/>
                    <a:pt x="40" y="750"/>
                    <a:pt x="114" y="750"/>
                  </a:cubicBezTo>
                  <a:cubicBezTo>
                    <a:pt x="128" y="750"/>
                    <a:pt x="144" y="747"/>
                    <a:pt x="160" y="739"/>
                  </a:cubicBezTo>
                  <a:cubicBezTo>
                    <a:pt x="536" y="538"/>
                    <a:pt x="937" y="338"/>
                    <a:pt x="1338" y="137"/>
                  </a:cubicBezTo>
                  <a:cubicBezTo>
                    <a:pt x="1401" y="95"/>
                    <a:pt x="1358"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6365;p72">
              <a:extLst>
                <a:ext uri="{FF2B5EF4-FFF2-40B4-BE49-F238E27FC236}">
                  <a16:creationId xmlns:a16="http://schemas.microsoft.com/office/drawing/2014/main" id="{08676088-4CB0-4930-5C3E-DD934F7916B1}"/>
                </a:ext>
              </a:extLst>
            </p:cNvPr>
            <p:cNvSpPr/>
            <p:nvPr/>
          </p:nvSpPr>
          <p:spPr>
            <a:xfrm>
              <a:off x="8567227" y="1056829"/>
              <a:ext cx="90207" cy="75772"/>
            </a:xfrm>
            <a:custGeom>
              <a:avLst/>
              <a:gdLst/>
              <a:ahLst/>
              <a:cxnLst/>
              <a:rect l="l" t="t" r="r" b="b"/>
              <a:pathLst>
                <a:path w="1731" h="1454" extrusionOk="0">
                  <a:moveTo>
                    <a:pt x="1730" y="0"/>
                  </a:moveTo>
                  <a:cubicBezTo>
                    <a:pt x="1129" y="451"/>
                    <a:pt x="552" y="927"/>
                    <a:pt x="1" y="1454"/>
                  </a:cubicBez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6366;p72">
              <a:extLst>
                <a:ext uri="{FF2B5EF4-FFF2-40B4-BE49-F238E27FC236}">
                  <a16:creationId xmlns:a16="http://schemas.microsoft.com/office/drawing/2014/main" id="{1E621678-9A93-CC44-3620-141FAACBE1F3}"/>
                </a:ext>
              </a:extLst>
            </p:cNvPr>
            <p:cNvSpPr/>
            <p:nvPr/>
          </p:nvSpPr>
          <p:spPr>
            <a:xfrm>
              <a:off x="8562694" y="1052295"/>
              <a:ext cx="100629" cy="84318"/>
            </a:xfrm>
            <a:custGeom>
              <a:avLst/>
              <a:gdLst/>
              <a:ahLst/>
              <a:cxnLst/>
              <a:rect l="l" t="t" r="r" b="b"/>
              <a:pathLst>
                <a:path w="1931" h="1618" extrusionOk="0">
                  <a:moveTo>
                    <a:pt x="1828" y="0"/>
                  </a:moveTo>
                  <a:cubicBezTo>
                    <a:pt x="1816" y="0"/>
                    <a:pt x="1804" y="4"/>
                    <a:pt x="1792" y="12"/>
                  </a:cubicBezTo>
                  <a:cubicBezTo>
                    <a:pt x="1166" y="463"/>
                    <a:pt x="589" y="964"/>
                    <a:pt x="38" y="1491"/>
                  </a:cubicBezTo>
                  <a:cubicBezTo>
                    <a:pt x="0" y="1547"/>
                    <a:pt x="47" y="1617"/>
                    <a:pt x="94" y="1617"/>
                  </a:cubicBezTo>
                  <a:cubicBezTo>
                    <a:pt x="110" y="1617"/>
                    <a:pt x="125" y="1610"/>
                    <a:pt x="138" y="1591"/>
                  </a:cubicBezTo>
                  <a:cubicBezTo>
                    <a:pt x="689" y="1064"/>
                    <a:pt x="1266" y="588"/>
                    <a:pt x="1867" y="137"/>
                  </a:cubicBezTo>
                  <a:cubicBezTo>
                    <a:pt x="1930" y="95"/>
                    <a:pt x="1888" y="0"/>
                    <a:pt x="1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6367;p72">
              <a:extLst>
                <a:ext uri="{FF2B5EF4-FFF2-40B4-BE49-F238E27FC236}">
                  <a16:creationId xmlns:a16="http://schemas.microsoft.com/office/drawing/2014/main" id="{6FFD1AC5-A89B-F9CF-F3A6-7CFBA399A202}"/>
                </a:ext>
              </a:extLst>
            </p:cNvPr>
            <p:cNvSpPr/>
            <p:nvPr/>
          </p:nvSpPr>
          <p:spPr>
            <a:xfrm>
              <a:off x="8530697" y="1161312"/>
              <a:ext cx="9172" cy="7869"/>
            </a:xfrm>
            <a:custGeom>
              <a:avLst/>
              <a:gdLst/>
              <a:ahLst/>
              <a:cxnLst/>
              <a:rect l="l" t="t" r="r" b="b"/>
              <a:pathLst>
                <a:path w="176" h="151" extrusionOk="0">
                  <a:moveTo>
                    <a:pt x="75" y="0"/>
                  </a:moveTo>
                  <a:cubicBezTo>
                    <a:pt x="0" y="0"/>
                    <a:pt x="0" y="150"/>
                    <a:pt x="75" y="150"/>
                  </a:cubicBezTo>
                  <a:cubicBezTo>
                    <a:pt x="175" y="150"/>
                    <a:pt x="17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6368;p72">
              <a:extLst>
                <a:ext uri="{FF2B5EF4-FFF2-40B4-BE49-F238E27FC236}">
                  <a16:creationId xmlns:a16="http://schemas.microsoft.com/office/drawing/2014/main" id="{7EFBD06A-9B06-E1BA-5F07-71B5E8578BC7}"/>
                </a:ext>
              </a:extLst>
            </p:cNvPr>
            <p:cNvSpPr/>
            <p:nvPr/>
          </p:nvSpPr>
          <p:spPr>
            <a:xfrm>
              <a:off x="8631220" y="1327182"/>
              <a:ext cx="61441" cy="43149"/>
            </a:xfrm>
            <a:custGeom>
              <a:avLst/>
              <a:gdLst/>
              <a:ahLst/>
              <a:cxnLst/>
              <a:rect l="l" t="t" r="r" b="b"/>
              <a:pathLst>
                <a:path w="1179" h="828" extrusionOk="0">
                  <a:moveTo>
                    <a:pt x="1179" y="0"/>
                  </a:moveTo>
                  <a:lnTo>
                    <a:pt x="1179" y="0"/>
                  </a:lnTo>
                  <a:cubicBezTo>
                    <a:pt x="978" y="138"/>
                    <a:pt x="784" y="276"/>
                    <a:pt x="590" y="414"/>
                  </a:cubicBezTo>
                  <a:lnTo>
                    <a:pt x="1179" y="0"/>
                  </a:lnTo>
                  <a:close/>
                  <a:moveTo>
                    <a:pt x="590" y="414"/>
                  </a:moveTo>
                  <a:lnTo>
                    <a:pt x="1" y="827"/>
                  </a:lnTo>
                  <a:cubicBezTo>
                    <a:pt x="201" y="689"/>
                    <a:pt x="396" y="551"/>
                    <a:pt x="590" y="4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6369;p72">
              <a:extLst>
                <a:ext uri="{FF2B5EF4-FFF2-40B4-BE49-F238E27FC236}">
                  <a16:creationId xmlns:a16="http://schemas.microsoft.com/office/drawing/2014/main" id="{D34A3A8D-7D2C-7033-003C-871CCDA5031A}"/>
                </a:ext>
              </a:extLst>
            </p:cNvPr>
            <p:cNvSpPr/>
            <p:nvPr/>
          </p:nvSpPr>
          <p:spPr>
            <a:xfrm>
              <a:off x="8626634" y="1322648"/>
              <a:ext cx="70612" cy="50862"/>
            </a:xfrm>
            <a:custGeom>
              <a:avLst/>
              <a:gdLst/>
              <a:ahLst/>
              <a:cxnLst/>
              <a:rect l="l" t="t" r="r" b="b"/>
              <a:pathLst>
                <a:path w="1355" h="976" extrusionOk="0">
                  <a:moveTo>
                    <a:pt x="1253" y="0"/>
                  </a:moveTo>
                  <a:cubicBezTo>
                    <a:pt x="1241" y="0"/>
                    <a:pt x="1229" y="4"/>
                    <a:pt x="1217" y="12"/>
                  </a:cubicBezTo>
                  <a:cubicBezTo>
                    <a:pt x="841" y="288"/>
                    <a:pt x="440" y="563"/>
                    <a:pt x="64" y="839"/>
                  </a:cubicBezTo>
                  <a:cubicBezTo>
                    <a:pt x="1" y="881"/>
                    <a:pt x="43" y="976"/>
                    <a:pt x="103" y="976"/>
                  </a:cubicBezTo>
                  <a:cubicBezTo>
                    <a:pt x="115" y="976"/>
                    <a:pt x="127" y="972"/>
                    <a:pt x="139" y="964"/>
                  </a:cubicBezTo>
                  <a:cubicBezTo>
                    <a:pt x="515" y="689"/>
                    <a:pt x="916" y="413"/>
                    <a:pt x="1292" y="137"/>
                  </a:cubicBezTo>
                  <a:cubicBezTo>
                    <a:pt x="1355" y="95"/>
                    <a:pt x="1312" y="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6370;p72">
              <a:extLst>
                <a:ext uri="{FF2B5EF4-FFF2-40B4-BE49-F238E27FC236}">
                  <a16:creationId xmlns:a16="http://schemas.microsoft.com/office/drawing/2014/main" id="{5EDA542F-8D02-B6BE-1BFE-74B1C604EFCF}"/>
                </a:ext>
              </a:extLst>
            </p:cNvPr>
            <p:cNvSpPr/>
            <p:nvPr/>
          </p:nvSpPr>
          <p:spPr>
            <a:xfrm>
              <a:off x="8426214" y="1331090"/>
              <a:ext cx="10475" cy="3961"/>
            </a:xfrm>
            <a:custGeom>
              <a:avLst/>
              <a:gdLst/>
              <a:ahLst/>
              <a:cxnLst/>
              <a:rect l="l" t="t" r="r" b="b"/>
              <a:pathLst>
                <a:path w="201" h="76" extrusionOk="0">
                  <a:moveTo>
                    <a:pt x="0" y="0"/>
                  </a:moveTo>
                  <a:lnTo>
                    <a:pt x="201" y="7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6371;p72">
              <a:extLst>
                <a:ext uri="{FF2B5EF4-FFF2-40B4-BE49-F238E27FC236}">
                  <a16:creationId xmlns:a16="http://schemas.microsoft.com/office/drawing/2014/main" id="{1C118A06-44EC-6E6F-5E33-BAECD8A97FBA}"/>
                </a:ext>
              </a:extLst>
            </p:cNvPr>
            <p:cNvSpPr/>
            <p:nvPr/>
          </p:nvSpPr>
          <p:spPr>
            <a:xfrm>
              <a:off x="8422253" y="1327182"/>
              <a:ext cx="18344" cy="11777"/>
            </a:xfrm>
            <a:custGeom>
              <a:avLst/>
              <a:gdLst/>
              <a:ahLst/>
              <a:cxnLst/>
              <a:rect l="l" t="t" r="r" b="b"/>
              <a:pathLst>
                <a:path w="352" h="226" extrusionOk="0">
                  <a:moveTo>
                    <a:pt x="51" y="0"/>
                  </a:moveTo>
                  <a:cubicBezTo>
                    <a:pt x="51" y="0"/>
                    <a:pt x="26" y="0"/>
                    <a:pt x="26" y="25"/>
                  </a:cubicBezTo>
                  <a:cubicBezTo>
                    <a:pt x="1" y="50"/>
                    <a:pt x="1" y="75"/>
                    <a:pt x="1" y="75"/>
                  </a:cubicBezTo>
                  <a:cubicBezTo>
                    <a:pt x="26" y="100"/>
                    <a:pt x="26" y="125"/>
                    <a:pt x="51" y="125"/>
                  </a:cubicBezTo>
                  <a:cubicBezTo>
                    <a:pt x="101" y="150"/>
                    <a:pt x="176" y="175"/>
                    <a:pt x="251" y="226"/>
                  </a:cubicBezTo>
                  <a:lnTo>
                    <a:pt x="302" y="226"/>
                  </a:lnTo>
                  <a:cubicBezTo>
                    <a:pt x="327" y="226"/>
                    <a:pt x="352" y="201"/>
                    <a:pt x="352" y="201"/>
                  </a:cubicBezTo>
                  <a:cubicBezTo>
                    <a:pt x="352" y="175"/>
                    <a:pt x="352" y="150"/>
                    <a:pt x="352" y="125"/>
                  </a:cubicBezTo>
                  <a:cubicBezTo>
                    <a:pt x="352" y="125"/>
                    <a:pt x="327" y="100"/>
                    <a:pt x="327" y="100"/>
                  </a:cubicBezTo>
                  <a:cubicBezTo>
                    <a:pt x="251" y="50"/>
                    <a:pt x="176" y="25"/>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6372;p72">
              <a:extLst>
                <a:ext uri="{FF2B5EF4-FFF2-40B4-BE49-F238E27FC236}">
                  <a16:creationId xmlns:a16="http://schemas.microsoft.com/office/drawing/2014/main" id="{FF34D51F-0B83-7676-15E9-D2551BF2294C}"/>
                </a:ext>
              </a:extLst>
            </p:cNvPr>
            <p:cNvSpPr/>
            <p:nvPr/>
          </p:nvSpPr>
          <p:spPr>
            <a:xfrm>
              <a:off x="8423556" y="1340210"/>
              <a:ext cx="9224" cy="2658"/>
            </a:xfrm>
            <a:custGeom>
              <a:avLst/>
              <a:gdLst/>
              <a:ahLst/>
              <a:cxnLst/>
              <a:rect l="l" t="t" r="r" b="b"/>
              <a:pathLst>
                <a:path w="177" h="51" extrusionOk="0">
                  <a:moveTo>
                    <a:pt x="1" y="1"/>
                  </a:moveTo>
                  <a:lnTo>
                    <a:pt x="176" y="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6373;p72">
              <a:extLst>
                <a:ext uri="{FF2B5EF4-FFF2-40B4-BE49-F238E27FC236}">
                  <a16:creationId xmlns:a16="http://schemas.microsoft.com/office/drawing/2014/main" id="{A0C73D0F-FEA2-C8AD-749A-6F688304BF03}"/>
                </a:ext>
              </a:extLst>
            </p:cNvPr>
            <p:cNvSpPr/>
            <p:nvPr/>
          </p:nvSpPr>
          <p:spPr>
            <a:xfrm>
              <a:off x="8419648" y="1336301"/>
              <a:ext cx="17041" cy="10475"/>
            </a:xfrm>
            <a:custGeom>
              <a:avLst/>
              <a:gdLst/>
              <a:ahLst/>
              <a:cxnLst/>
              <a:rect l="l" t="t" r="r" b="b"/>
              <a:pathLst>
                <a:path w="327" h="201" extrusionOk="0">
                  <a:moveTo>
                    <a:pt x="51" y="0"/>
                  </a:moveTo>
                  <a:cubicBezTo>
                    <a:pt x="26" y="26"/>
                    <a:pt x="26" y="26"/>
                    <a:pt x="26" y="51"/>
                  </a:cubicBezTo>
                  <a:cubicBezTo>
                    <a:pt x="1" y="76"/>
                    <a:pt x="1" y="101"/>
                    <a:pt x="26" y="101"/>
                  </a:cubicBezTo>
                  <a:cubicBezTo>
                    <a:pt x="26" y="126"/>
                    <a:pt x="51" y="126"/>
                    <a:pt x="76" y="151"/>
                  </a:cubicBezTo>
                  <a:lnTo>
                    <a:pt x="226" y="201"/>
                  </a:lnTo>
                  <a:lnTo>
                    <a:pt x="276" y="201"/>
                  </a:lnTo>
                  <a:cubicBezTo>
                    <a:pt x="301" y="201"/>
                    <a:pt x="327" y="176"/>
                    <a:pt x="327" y="151"/>
                  </a:cubicBezTo>
                  <a:cubicBezTo>
                    <a:pt x="327" y="126"/>
                    <a:pt x="327" y="126"/>
                    <a:pt x="301" y="101"/>
                  </a:cubicBezTo>
                  <a:cubicBezTo>
                    <a:pt x="301" y="76"/>
                    <a:pt x="276" y="76"/>
                    <a:pt x="276"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6374;p72">
              <a:extLst>
                <a:ext uri="{FF2B5EF4-FFF2-40B4-BE49-F238E27FC236}">
                  <a16:creationId xmlns:a16="http://schemas.microsoft.com/office/drawing/2014/main" id="{7A64447B-9ADF-EF98-881E-3D78171E38DE}"/>
                </a:ext>
              </a:extLst>
            </p:cNvPr>
            <p:cNvSpPr/>
            <p:nvPr/>
          </p:nvSpPr>
          <p:spPr>
            <a:xfrm>
              <a:off x="8225064" y="1295811"/>
              <a:ext cx="24858" cy="13132"/>
            </a:xfrm>
            <a:custGeom>
              <a:avLst/>
              <a:gdLst/>
              <a:ahLst/>
              <a:cxnLst/>
              <a:rect l="l" t="t" r="r" b="b"/>
              <a:pathLst>
                <a:path w="477" h="252" extrusionOk="0">
                  <a:moveTo>
                    <a:pt x="477" y="1"/>
                  </a:moveTo>
                  <a:lnTo>
                    <a:pt x="477" y="1"/>
                  </a:lnTo>
                  <a:cubicBezTo>
                    <a:pt x="301" y="51"/>
                    <a:pt x="151" y="126"/>
                    <a:pt x="0" y="251"/>
                  </a:cubicBezTo>
                  <a:lnTo>
                    <a:pt x="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6375;p72">
              <a:extLst>
                <a:ext uri="{FF2B5EF4-FFF2-40B4-BE49-F238E27FC236}">
                  <a16:creationId xmlns:a16="http://schemas.microsoft.com/office/drawing/2014/main" id="{B41C5675-C58D-7444-BBDF-147693AF8A8E}"/>
                </a:ext>
              </a:extLst>
            </p:cNvPr>
            <p:cNvSpPr/>
            <p:nvPr/>
          </p:nvSpPr>
          <p:spPr>
            <a:xfrm>
              <a:off x="8221155" y="1291381"/>
              <a:ext cx="32675" cy="20689"/>
            </a:xfrm>
            <a:custGeom>
              <a:avLst/>
              <a:gdLst/>
              <a:ahLst/>
              <a:cxnLst/>
              <a:rect l="l" t="t" r="r" b="b"/>
              <a:pathLst>
                <a:path w="627" h="397" extrusionOk="0">
                  <a:moveTo>
                    <a:pt x="551" y="0"/>
                  </a:moveTo>
                  <a:cubicBezTo>
                    <a:pt x="542" y="0"/>
                    <a:pt x="533" y="4"/>
                    <a:pt x="526" y="10"/>
                  </a:cubicBezTo>
                  <a:cubicBezTo>
                    <a:pt x="351" y="60"/>
                    <a:pt x="176" y="161"/>
                    <a:pt x="25" y="261"/>
                  </a:cubicBezTo>
                  <a:cubicBezTo>
                    <a:pt x="0" y="286"/>
                    <a:pt x="0" y="336"/>
                    <a:pt x="0" y="361"/>
                  </a:cubicBezTo>
                  <a:cubicBezTo>
                    <a:pt x="18" y="379"/>
                    <a:pt x="48" y="397"/>
                    <a:pt x="73" y="397"/>
                  </a:cubicBezTo>
                  <a:cubicBezTo>
                    <a:pt x="84" y="397"/>
                    <a:pt x="93" y="394"/>
                    <a:pt x="100" y="386"/>
                  </a:cubicBezTo>
                  <a:cubicBezTo>
                    <a:pt x="251" y="286"/>
                    <a:pt x="401" y="211"/>
                    <a:pt x="552" y="136"/>
                  </a:cubicBezTo>
                  <a:cubicBezTo>
                    <a:pt x="602" y="136"/>
                    <a:pt x="627" y="86"/>
                    <a:pt x="602" y="60"/>
                  </a:cubicBezTo>
                  <a:cubicBezTo>
                    <a:pt x="602" y="24"/>
                    <a:pt x="575" y="0"/>
                    <a:pt x="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6376;p72">
              <a:extLst>
                <a:ext uri="{FF2B5EF4-FFF2-40B4-BE49-F238E27FC236}">
                  <a16:creationId xmlns:a16="http://schemas.microsoft.com/office/drawing/2014/main" id="{26ADC1BC-7EAA-2947-8857-7B564F0E7A4B}"/>
                </a:ext>
              </a:extLst>
            </p:cNvPr>
            <p:cNvSpPr/>
            <p:nvPr/>
          </p:nvSpPr>
          <p:spPr>
            <a:xfrm>
              <a:off x="8009531" y="1537451"/>
              <a:ext cx="94115" cy="65349"/>
            </a:xfrm>
            <a:custGeom>
              <a:avLst/>
              <a:gdLst/>
              <a:ahLst/>
              <a:cxnLst/>
              <a:rect l="l" t="t" r="r" b="b"/>
              <a:pathLst>
                <a:path w="1806" h="1254" extrusionOk="0">
                  <a:moveTo>
                    <a:pt x="1806" y="0"/>
                  </a:moveTo>
                  <a:lnTo>
                    <a:pt x="903" y="627"/>
                  </a:lnTo>
                  <a:lnTo>
                    <a:pt x="903" y="627"/>
                  </a:lnTo>
                  <a:cubicBezTo>
                    <a:pt x="1204" y="420"/>
                    <a:pt x="1505" y="213"/>
                    <a:pt x="1806" y="0"/>
                  </a:cubicBezTo>
                  <a:close/>
                  <a:moveTo>
                    <a:pt x="903" y="627"/>
                  </a:moveTo>
                  <a:cubicBezTo>
                    <a:pt x="602" y="833"/>
                    <a:pt x="302" y="1040"/>
                    <a:pt x="1" y="1253"/>
                  </a:cubicBezTo>
                  <a:lnTo>
                    <a:pt x="903" y="6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6377;p72">
              <a:extLst>
                <a:ext uri="{FF2B5EF4-FFF2-40B4-BE49-F238E27FC236}">
                  <a16:creationId xmlns:a16="http://schemas.microsoft.com/office/drawing/2014/main" id="{411784D0-F602-E146-CFBD-B5C7AE1EF332}"/>
                </a:ext>
              </a:extLst>
            </p:cNvPr>
            <p:cNvSpPr/>
            <p:nvPr/>
          </p:nvSpPr>
          <p:spPr>
            <a:xfrm>
              <a:off x="8003851" y="1532917"/>
              <a:ext cx="105684" cy="73687"/>
            </a:xfrm>
            <a:custGeom>
              <a:avLst/>
              <a:gdLst/>
              <a:ahLst/>
              <a:cxnLst/>
              <a:rect l="l" t="t" r="r" b="b"/>
              <a:pathLst>
                <a:path w="2028" h="1414" extrusionOk="0">
                  <a:moveTo>
                    <a:pt x="1925" y="0"/>
                  </a:moveTo>
                  <a:cubicBezTo>
                    <a:pt x="1914" y="0"/>
                    <a:pt x="1902" y="4"/>
                    <a:pt x="1889" y="12"/>
                  </a:cubicBezTo>
                  <a:cubicBezTo>
                    <a:pt x="1288" y="438"/>
                    <a:pt x="686" y="864"/>
                    <a:pt x="60" y="1265"/>
                  </a:cubicBezTo>
                  <a:cubicBezTo>
                    <a:pt x="1" y="1324"/>
                    <a:pt x="34" y="1414"/>
                    <a:pt x="88" y="1414"/>
                  </a:cubicBezTo>
                  <a:cubicBezTo>
                    <a:pt x="102" y="1414"/>
                    <a:pt x="119" y="1407"/>
                    <a:pt x="135" y="1390"/>
                  </a:cubicBezTo>
                  <a:cubicBezTo>
                    <a:pt x="737" y="989"/>
                    <a:pt x="1363" y="563"/>
                    <a:pt x="1965" y="137"/>
                  </a:cubicBezTo>
                  <a:cubicBezTo>
                    <a:pt x="2028" y="95"/>
                    <a:pt x="1985"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6378;p72">
              <a:extLst>
                <a:ext uri="{FF2B5EF4-FFF2-40B4-BE49-F238E27FC236}">
                  <a16:creationId xmlns:a16="http://schemas.microsoft.com/office/drawing/2014/main" id="{0BBC5263-A980-D23C-CA47-F45CC12899CB}"/>
                </a:ext>
              </a:extLst>
            </p:cNvPr>
            <p:cNvSpPr/>
            <p:nvPr/>
          </p:nvSpPr>
          <p:spPr>
            <a:xfrm>
              <a:off x="7982120" y="1610563"/>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6379;p72">
              <a:extLst>
                <a:ext uri="{FF2B5EF4-FFF2-40B4-BE49-F238E27FC236}">
                  <a16:creationId xmlns:a16="http://schemas.microsoft.com/office/drawing/2014/main" id="{9353E78A-2926-855D-6F73-08FCFEF2F375}"/>
                </a:ext>
              </a:extLst>
            </p:cNvPr>
            <p:cNvSpPr/>
            <p:nvPr/>
          </p:nvSpPr>
          <p:spPr>
            <a:xfrm>
              <a:off x="8136266" y="1554387"/>
              <a:ext cx="20949" cy="32727"/>
            </a:xfrm>
            <a:custGeom>
              <a:avLst/>
              <a:gdLst/>
              <a:ahLst/>
              <a:cxnLst/>
              <a:rect l="l" t="t" r="r" b="b"/>
              <a:pathLst>
                <a:path w="402" h="628" extrusionOk="0">
                  <a:moveTo>
                    <a:pt x="100" y="1"/>
                  </a:moveTo>
                  <a:lnTo>
                    <a:pt x="100" y="1"/>
                  </a:lnTo>
                  <a:cubicBezTo>
                    <a:pt x="0" y="252"/>
                    <a:pt x="150" y="577"/>
                    <a:pt x="401" y="628"/>
                  </a:cubicBezTo>
                  <a:lnTo>
                    <a:pt x="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6380;p72">
              <a:extLst>
                <a:ext uri="{FF2B5EF4-FFF2-40B4-BE49-F238E27FC236}">
                  <a16:creationId xmlns:a16="http://schemas.microsoft.com/office/drawing/2014/main" id="{792809C5-4527-2D3C-762D-A31538F40531}"/>
                </a:ext>
              </a:extLst>
            </p:cNvPr>
            <p:cNvSpPr/>
            <p:nvPr/>
          </p:nvSpPr>
          <p:spPr>
            <a:xfrm>
              <a:off x="8132305" y="1550948"/>
              <a:ext cx="29756" cy="40231"/>
            </a:xfrm>
            <a:custGeom>
              <a:avLst/>
              <a:gdLst/>
              <a:ahLst/>
              <a:cxnLst/>
              <a:rect l="l" t="t" r="r" b="b"/>
              <a:pathLst>
                <a:path w="571" h="772" extrusionOk="0">
                  <a:moveTo>
                    <a:pt x="178" y="0"/>
                  </a:moveTo>
                  <a:cubicBezTo>
                    <a:pt x="152" y="0"/>
                    <a:pt x="126" y="13"/>
                    <a:pt x="126" y="42"/>
                  </a:cubicBezTo>
                  <a:cubicBezTo>
                    <a:pt x="1" y="318"/>
                    <a:pt x="151" y="694"/>
                    <a:pt x="452" y="769"/>
                  </a:cubicBezTo>
                  <a:cubicBezTo>
                    <a:pt x="461" y="771"/>
                    <a:pt x="469" y="772"/>
                    <a:pt x="477" y="772"/>
                  </a:cubicBezTo>
                  <a:cubicBezTo>
                    <a:pt x="556" y="772"/>
                    <a:pt x="571" y="666"/>
                    <a:pt x="502" y="643"/>
                  </a:cubicBezTo>
                  <a:cubicBezTo>
                    <a:pt x="402" y="593"/>
                    <a:pt x="302" y="518"/>
                    <a:pt x="252" y="418"/>
                  </a:cubicBezTo>
                  <a:cubicBezTo>
                    <a:pt x="226" y="368"/>
                    <a:pt x="226" y="318"/>
                    <a:pt x="226" y="267"/>
                  </a:cubicBezTo>
                  <a:cubicBezTo>
                    <a:pt x="226" y="217"/>
                    <a:pt x="226" y="142"/>
                    <a:pt x="252" y="117"/>
                  </a:cubicBezTo>
                  <a:cubicBezTo>
                    <a:pt x="252" y="67"/>
                    <a:pt x="252" y="17"/>
                    <a:pt x="226" y="17"/>
                  </a:cubicBezTo>
                  <a:cubicBezTo>
                    <a:pt x="216" y="6"/>
                    <a:pt x="197"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6381;p72">
              <a:extLst>
                <a:ext uri="{FF2B5EF4-FFF2-40B4-BE49-F238E27FC236}">
                  <a16:creationId xmlns:a16="http://schemas.microsoft.com/office/drawing/2014/main" id="{29563727-0A9C-27F4-2CD3-465E1CF34B8B}"/>
                </a:ext>
              </a:extLst>
            </p:cNvPr>
            <p:cNvSpPr/>
            <p:nvPr/>
          </p:nvSpPr>
          <p:spPr>
            <a:xfrm>
              <a:off x="8171493" y="159357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6382;p72">
              <a:extLst>
                <a:ext uri="{FF2B5EF4-FFF2-40B4-BE49-F238E27FC236}">
                  <a16:creationId xmlns:a16="http://schemas.microsoft.com/office/drawing/2014/main" id="{1E87152B-2691-F80C-4625-64A38ABB2CCD}"/>
                </a:ext>
              </a:extLst>
            </p:cNvPr>
            <p:cNvSpPr/>
            <p:nvPr/>
          </p:nvSpPr>
          <p:spPr>
            <a:xfrm>
              <a:off x="8303439" y="1503474"/>
              <a:ext cx="14383" cy="52"/>
            </a:xfrm>
            <a:custGeom>
              <a:avLst/>
              <a:gdLst/>
              <a:ahLst/>
              <a:cxnLst/>
              <a:rect l="l" t="t" r="r" b="b"/>
              <a:pathLst>
                <a:path w="276" h="1" extrusionOk="0">
                  <a:moveTo>
                    <a:pt x="0" y="0"/>
                  </a:moveTo>
                  <a:cubicBezTo>
                    <a:pt x="100" y="0"/>
                    <a:pt x="176" y="0"/>
                    <a:pt x="27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6383;p72">
              <a:extLst>
                <a:ext uri="{FF2B5EF4-FFF2-40B4-BE49-F238E27FC236}">
                  <a16:creationId xmlns:a16="http://schemas.microsoft.com/office/drawing/2014/main" id="{DEBB31C5-DAAF-F3F9-C251-ECB49B45C009}"/>
                </a:ext>
              </a:extLst>
            </p:cNvPr>
            <p:cNvSpPr/>
            <p:nvPr/>
          </p:nvSpPr>
          <p:spPr>
            <a:xfrm>
              <a:off x="8300782" y="1499566"/>
              <a:ext cx="20949" cy="7869"/>
            </a:xfrm>
            <a:custGeom>
              <a:avLst/>
              <a:gdLst/>
              <a:ahLst/>
              <a:cxnLst/>
              <a:rect l="l" t="t" r="r" b="b"/>
              <a:pathLst>
                <a:path w="402" h="151" extrusionOk="0">
                  <a:moveTo>
                    <a:pt x="51" y="0"/>
                  </a:moveTo>
                  <a:cubicBezTo>
                    <a:pt x="26" y="0"/>
                    <a:pt x="1" y="25"/>
                    <a:pt x="1" y="75"/>
                  </a:cubicBezTo>
                  <a:cubicBezTo>
                    <a:pt x="1" y="101"/>
                    <a:pt x="26" y="151"/>
                    <a:pt x="51" y="151"/>
                  </a:cubicBezTo>
                  <a:lnTo>
                    <a:pt x="327" y="151"/>
                  </a:lnTo>
                  <a:cubicBezTo>
                    <a:pt x="352" y="151"/>
                    <a:pt x="402" y="126"/>
                    <a:pt x="402" y="75"/>
                  </a:cubicBezTo>
                  <a:cubicBezTo>
                    <a:pt x="402" y="50"/>
                    <a:pt x="377" y="25"/>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6384;p72">
              <a:extLst>
                <a:ext uri="{FF2B5EF4-FFF2-40B4-BE49-F238E27FC236}">
                  <a16:creationId xmlns:a16="http://schemas.microsoft.com/office/drawing/2014/main" id="{8284957F-26E7-6013-D638-4B4706F5E111}"/>
                </a:ext>
              </a:extLst>
            </p:cNvPr>
            <p:cNvSpPr/>
            <p:nvPr/>
          </p:nvSpPr>
          <p:spPr>
            <a:xfrm>
              <a:off x="8304742" y="1516554"/>
              <a:ext cx="11777" cy="52"/>
            </a:xfrm>
            <a:custGeom>
              <a:avLst/>
              <a:gdLst/>
              <a:ahLst/>
              <a:cxnLst/>
              <a:rect l="l" t="t" r="r" b="b"/>
              <a:pathLst>
                <a:path w="226" h="1" extrusionOk="0">
                  <a:moveTo>
                    <a:pt x="0" y="0"/>
                  </a:moveTo>
                  <a:cubicBezTo>
                    <a:pt x="75" y="0"/>
                    <a:pt x="151" y="0"/>
                    <a:pt x="22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6385;p72">
              <a:extLst>
                <a:ext uri="{FF2B5EF4-FFF2-40B4-BE49-F238E27FC236}">
                  <a16:creationId xmlns:a16="http://schemas.microsoft.com/office/drawing/2014/main" id="{11662239-E3A8-5940-10D7-E544A30B1CBB}"/>
                </a:ext>
              </a:extLst>
            </p:cNvPr>
            <p:cNvSpPr/>
            <p:nvPr/>
          </p:nvSpPr>
          <p:spPr>
            <a:xfrm>
              <a:off x="8300782" y="1512594"/>
              <a:ext cx="19646" cy="7921"/>
            </a:xfrm>
            <a:custGeom>
              <a:avLst/>
              <a:gdLst/>
              <a:ahLst/>
              <a:cxnLst/>
              <a:rect l="l" t="t" r="r" b="b"/>
              <a:pathLst>
                <a:path w="377" h="152" extrusionOk="0">
                  <a:moveTo>
                    <a:pt x="76" y="1"/>
                  </a:moveTo>
                  <a:cubicBezTo>
                    <a:pt x="51" y="1"/>
                    <a:pt x="1" y="26"/>
                    <a:pt x="1" y="76"/>
                  </a:cubicBezTo>
                  <a:cubicBezTo>
                    <a:pt x="1" y="101"/>
                    <a:pt x="51" y="151"/>
                    <a:pt x="76" y="151"/>
                  </a:cubicBezTo>
                  <a:lnTo>
                    <a:pt x="302" y="151"/>
                  </a:lnTo>
                  <a:cubicBezTo>
                    <a:pt x="327" y="151"/>
                    <a:pt x="377" y="126"/>
                    <a:pt x="377" y="76"/>
                  </a:cubicBezTo>
                  <a:cubicBezTo>
                    <a:pt x="352" y="26"/>
                    <a:pt x="327" y="1"/>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6386;p72">
              <a:extLst>
                <a:ext uri="{FF2B5EF4-FFF2-40B4-BE49-F238E27FC236}">
                  <a16:creationId xmlns:a16="http://schemas.microsoft.com/office/drawing/2014/main" id="{474550B4-6B97-41D7-10F7-76DB79CED683}"/>
                </a:ext>
              </a:extLst>
            </p:cNvPr>
            <p:cNvSpPr/>
            <p:nvPr/>
          </p:nvSpPr>
          <p:spPr>
            <a:xfrm>
              <a:off x="8407923" y="1456470"/>
              <a:ext cx="3961" cy="52"/>
            </a:xfrm>
            <a:custGeom>
              <a:avLst/>
              <a:gdLst/>
              <a:ahLst/>
              <a:cxnLst/>
              <a:rect l="l" t="t" r="r" b="b"/>
              <a:pathLst>
                <a:path w="76" h="1" extrusionOk="0">
                  <a:moveTo>
                    <a:pt x="0" y="0"/>
                  </a:moveTo>
                  <a:cubicBezTo>
                    <a:pt x="25" y="0"/>
                    <a:pt x="50" y="0"/>
                    <a:pt x="75"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6387;p72">
              <a:extLst>
                <a:ext uri="{FF2B5EF4-FFF2-40B4-BE49-F238E27FC236}">
                  <a16:creationId xmlns:a16="http://schemas.microsoft.com/office/drawing/2014/main" id="{BD009679-CFC4-0E76-0457-D96F0F52062C}"/>
                </a:ext>
              </a:extLst>
            </p:cNvPr>
            <p:cNvSpPr/>
            <p:nvPr/>
          </p:nvSpPr>
          <p:spPr>
            <a:xfrm>
              <a:off x="8405317" y="1452562"/>
              <a:ext cx="9172" cy="7869"/>
            </a:xfrm>
            <a:custGeom>
              <a:avLst/>
              <a:gdLst/>
              <a:ahLst/>
              <a:cxnLst/>
              <a:rect l="l" t="t" r="r" b="b"/>
              <a:pathLst>
                <a:path w="176" h="151" extrusionOk="0">
                  <a:moveTo>
                    <a:pt x="25" y="0"/>
                  </a:moveTo>
                  <a:cubicBezTo>
                    <a:pt x="25" y="25"/>
                    <a:pt x="0" y="25"/>
                    <a:pt x="0" y="25"/>
                  </a:cubicBezTo>
                  <a:cubicBezTo>
                    <a:pt x="0" y="25"/>
                    <a:pt x="0" y="50"/>
                    <a:pt x="0" y="50"/>
                  </a:cubicBezTo>
                  <a:cubicBezTo>
                    <a:pt x="0" y="50"/>
                    <a:pt x="0" y="75"/>
                    <a:pt x="0" y="75"/>
                  </a:cubicBezTo>
                  <a:cubicBezTo>
                    <a:pt x="0" y="75"/>
                    <a:pt x="0" y="100"/>
                    <a:pt x="0" y="100"/>
                  </a:cubicBezTo>
                  <a:lnTo>
                    <a:pt x="0" y="125"/>
                  </a:lnTo>
                  <a:cubicBezTo>
                    <a:pt x="25" y="125"/>
                    <a:pt x="25" y="150"/>
                    <a:pt x="50" y="150"/>
                  </a:cubicBezTo>
                  <a:lnTo>
                    <a:pt x="150" y="150"/>
                  </a:lnTo>
                  <a:cubicBezTo>
                    <a:pt x="150" y="150"/>
                    <a:pt x="175" y="125"/>
                    <a:pt x="175" y="125"/>
                  </a:cubicBezTo>
                  <a:cubicBezTo>
                    <a:pt x="175" y="125"/>
                    <a:pt x="175" y="100"/>
                    <a:pt x="175" y="100"/>
                  </a:cubicBezTo>
                  <a:cubicBezTo>
                    <a:pt x="175" y="100"/>
                    <a:pt x="175" y="100"/>
                    <a:pt x="175" y="75"/>
                  </a:cubicBezTo>
                  <a:cubicBezTo>
                    <a:pt x="175" y="75"/>
                    <a:pt x="175" y="50"/>
                    <a:pt x="175" y="50"/>
                  </a:cubicBezTo>
                  <a:cubicBezTo>
                    <a:pt x="175" y="50"/>
                    <a:pt x="175" y="25"/>
                    <a:pt x="175" y="25"/>
                  </a:cubicBezTo>
                  <a:cubicBezTo>
                    <a:pt x="150" y="25"/>
                    <a:pt x="150" y="25"/>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6388;p72">
              <a:extLst>
                <a:ext uri="{FF2B5EF4-FFF2-40B4-BE49-F238E27FC236}">
                  <a16:creationId xmlns:a16="http://schemas.microsoft.com/office/drawing/2014/main" id="{730B629E-FD82-2722-C547-7A9B094341B7}"/>
                </a:ext>
              </a:extLst>
            </p:cNvPr>
            <p:cNvSpPr/>
            <p:nvPr/>
          </p:nvSpPr>
          <p:spPr>
            <a:xfrm>
              <a:off x="8389632" y="1575284"/>
              <a:ext cx="10475" cy="6618"/>
            </a:xfrm>
            <a:custGeom>
              <a:avLst/>
              <a:gdLst/>
              <a:ahLst/>
              <a:cxnLst/>
              <a:rect l="l" t="t" r="r" b="b"/>
              <a:pathLst>
                <a:path w="201" h="127" extrusionOk="0">
                  <a:moveTo>
                    <a:pt x="101" y="1"/>
                  </a:moveTo>
                  <a:cubicBezTo>
                    <a:pt x="0" y="1"/>
                    <a:pt x="0" y="126"/>
                    <a:pt x="101" y="126"/>
                  </a:cubicBezTo>
                  <a:cubicBezTo>
                    <a:pt x="201" y="126"/>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6389;p72">
              <a:extLst>
                <a:ext uri="{FF2B5EF4-FFF2-40B4-BE49-F238E27FC236}">
                  <a16:creationId xmlns:a16="http://schemas.microsoft.com/office/drawing/2014/main" id="{1A4B06C9-E92D-1CBC-0333-6AFBD3618A18}"/>
                </a:ext>
              </a:extLst>
            </p:cNvPr>
            <p:cNvSpPr/>
            <p:nvPr/>
          </p:nvSpPr>
          <p:spPr>
            <a:xfrm>
              <a:off x="8555502" y="1496960"/>
              <a:ext cx="20949" cy="47058"/>
            </a:xfrm>
            <a:custGeom>
              <a:avLst/>
              <a:gdLst/>
              <a:ahLst/>
              <a:cxnLst/>
              <a:rect l="l" t="t" r="r" b="b"/>
              <a:pathLst>
                <a:path w="402" h="903" extrusionOk="0">
                  <a:moveTo>
                    <a:pt x="401" y="0"/>
                  </a:moveTo>
                  <a:lnTo>
                    <a:pt x="0" y="902"/>
                  </a:lnTo>
                  <a:cubicBezTo>
                    <a:pt x="201" y="627"/>
                    <a:pt x="326" y="326"/>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6390;p72">
              <a:extLst>
                <a:ext uri="{FF2B5EF4-FFF2-40B4-BE49-F238E27FC236}">
                  <a16:creationId xmlns:a16="http://schemas.microsoft.com/office/drawing/2014/main" id="{41554BCB-910C-5575-2BCE-03266B371AF2}"/>
                </a:ext>
              </a:extLst>
            </p:cNvPr>
            <p:cNvSpPr/>
            <p:nvPr/>
          </p:nvSpPr>
          <p:spPr>
            <a:xfrm>
              <a:off x="8550239" y="1493365"/>
              <a:ext cx="29600" cy="54249"/>
            </a:xfrm>
            <a:custGeom>
              <a:avLst/>
              <a:gdLst/>
              <a:ahLst/>
              <a:cxnLst/>
              <a:rect l="l" t="t" r="r" b="b"/>
              <a:pathLst>
                <a:path w="568" h="1041" extrusionOk="0">
                  <a:moveTo>
                    <a:pt x="477" y="0"/>
                  </a:moveTo>
                  <a:cubicBezTo>
                    <a:pt x="450" y="0"/>
                    <a:pt x="427" y="14"/>
                    <a:pt x="427" y="44"/>
                  </a:cubicBezTo>
                  <a:cubicBezTo>
                    <a:pt x="352" y="370"/>
                    <a:pt x="227" y="671"/>
                    <a:pt x="51" y="921"/>
                  </a:cubicBezTo>
                  <a:cubicBezTo>
                    <a:pt x="26" y="946"/>
                    <a:pt x="1" y="971"/>
                    <a:pt x="51" y="1022"/>
                  </a:cubicBezTo>
                  <a:cubicBezTo>
                    <a:pt x="64" y="1034"/>
                    <a:pt x="82" y="1040"/>
                    <a:pt x="101" y="1040"/>
                  </a:cubicBezTo>
                  <a:cubicBezTo>
                    <a:pt x="120" y="1040"/>
                    <a:pt x="139" y="1034"/>
                    <a:pt x="151" y="1022"/>
                  </a:cubicBezTo>
                  <a:cubicBezTo>
                    <a:pt x="352" y="746"/>
                    <a:pt x="502" y="420"/>
                    <a:pt x="552" y="94"/>
                  </a:cubicBezTo>
                  <a:cubicBezTo>
                    <a:pt x="568" y="34"/>
                    <a:pt x="51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6391;p72">
              <a:extLst>
                <a:ext uri="{FF2B5EF4-FFF2-40B4-BE49-F238E27FC236}">
                  <a16:creationId xmlns:a16="http://schemas.microsoft.com/office/drawing/2014/main" id="{BE17ECC8-806D-C8D9-7D61-EBA6335A6B22}"/>
                </a:ext>
              </a:extLst>
            </p:cNvPr>
            <p:cNvSpPr/>
            <p:nvPr/>
          </p:nvSpPr>
          <p:spPr>
            <a:xfrm>
              <a:off x="8518920" y="1570072"/>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6392;p72">
              <a:extLst>
                <a:ext uri="{FF2B5EF4-FFF2-40B4-BE49-F238E27FC236}">
                  <a16:creationId xmlns:a16="http://schemas.microsoft.com/office/drawing/2014/main" id="{28A76580-6BAD-1D67-DFCE-B511A6D03926}"/>
                </a:ext>
              </a:extLst>
            </p:cNvPr>
            <p:cNvSpPr/>
            <p:nvPr/>
          </p:nvSpPr>
          <p:spPr>
            <a:xfrm>
              <a:off x="8251172" y="1703321"/>
              <a:ext cx="70560" cy="28975"/>
            </a:xfrm>
            <a:custGeom>
              <a:avLst/>
              <a:gdLst/>
              <a:ahLst/>
              <a:cxnLst/>
              <a:rect l="l" t="t" r="r" b="b"/>
              <a:pathLst>
                <a:path w="1354" h="556" extrusionOk="0">
                  <a:moveTo>
                    <a:pt x="1" y="0"/>
                  </a:moveTo>
                  <a:lnTo>
                    <a:pt x="1" y="0"/>
                  </a:lnTo>
                  <a:cubicBezTo>
                    <a:pt x="76" y="251"/>
                    <a:pt x="301" y="476"/>
                    <a:pt x="577" y="526"/>
                  </a:cubicBezTo>
                  <a:cubicBezTo>
                    <a:pt x="649" y="546"/>
                    <a:pt x="721" y="555"/>
                    <a:pt x="792" y="555"/>
                  </a:cubicBezTo>
                  <a:cubicBezTo>
                    <a:pt x="993" y="555"/>
                    <a:pt x="1187" y="481"/>
                    <a:pt x="1354" y="351"/>
                  </a:cubicBezTo>
                  <a:lnTo>
                    <a:pt x="1"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6393;p72">
              <a:extLst>
                <a:ext uri="{FF2B5EF4-FFF2-40B4-BE49-F238E27FC236}">
                  <a16:creationId xmlns:a16="http://schemas.microsoft.com/office/drawing/2014/main" id="{527A72B2-8EC0-41F9-F691-93D2F8F22E12}"/>
                </a:ext>
              </a:extLst>
            </p:cNvPr>
            <p:cNvSpPr/>
            <p:nvPr/>
          </p:nvSpPr>
          <p:spPr>
            <a:xfrm>
              <a:off x="8246482" y="1699048"/>
              <a:ext cx="80931" cy="37156"/>
            </a:xfrm>
            <a:custGeom>
              <a:avLst/>
              <a:gdLst/>
              <a:ahLst/>
              <a:cxnLst/>
              <a:rect l="l" t="t" r="r" b="b"/>
              <a:pathLst>
                <a:path w="1553" h="713" extrusionOk="0">
                  <a:moveTo>
                    <a:pt x="95" y="1"/>
                  </a:moveTo>
                  <a:cubicBezTo>
                    <a:pt x="49" y="1"/>
                    <a:pt x="0" y="37"/>
                    <a:pt x="15" y="82"/>
                  </a:cubicBezTo>
                  <a:cubicBezTo>
                    <a:pt x="91" y="358"/>
                    <a:pt x="316" y="583"/>
                    <a:pt x="592" y="684"/>
                  </a:cubicBezTo>
                  <a:cubicBezTo>
                    <a:pt x="670" y="703"/>
                    <a:pt x="753" y="713"/>
                    <a:pt x="835" y="713"/>
                  </a:cubicBezTo>
                  <a:cubicBezTo>
                    <a:pt x="1069" y="713"/>
                    <a:pt x="1309" y="638"/>
                    <a:pt x="1494" y="508"/>
                  </a:cubicBezTo>
                  <a:cubicBezTo>
                    <a:pt x="1553" y="449"/>
                    <a:pt x="1520" y="360"/>
                    <a:pt x="1466" y="360"/>
                  </a:cubicBezTo>
                  <a:cubicBezTo>
                    <a:pt x="1452" y="360"/>
                    <a:pt x="1435" y="367"/>
                    <a:pt x="1419" y="383"/>
                  </a:cubicBezTo>
                  <a:cubicBezTo>
                    <a:pt x="1254" y="493"/>
                    <a:pt x="1062" y="563"/>
                    <a:pt x="863" y="563"/>
                  </a:cubicBezTo>
                  <a:cubicBezTo>
                    <a:pt x="790" y="563"/>
                    <a:pt x="716" y="553"/>
                    <a:pt x="642" y="533"/>
                  </a:cubicBezTo>
                  <a:cubicBezTo>
                    <a:pt x="416" y="483"/>
                    <a:pt x="216" y="283"/>
                    <a:pt x="166" y="57"/>
                  </a:cubicBezTo>
                  <a:cubicBezTo>
                    <a:pt x="156" y="17"/>
                    <a:pt x="126"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6394;p72">
              <a:extLst>
                <a:ext uri="{FF2B5EF4-FFF2-40B4-BE49-F238E27FC236}">
                  <a16:creationId xmlns:a16="http://schemas.microsoft.com/office/drawing/2014/main" id="{73A9879B-30A5-F438-0BFB-A843927163E2}"/>
                </a:ext>
              </a:extLst>
            </p:cNvPr>
            <p:cNvSpPr/>
            <p:nvPr/>
          </p:nvSpPr>
          <p:spPr>
            <a:xfrm>
              <a:off x="8205470" y="1643237"/>
              <a:ext cx="10475" cy="2658"/>
            </a:xfrm>
            <a:custGeom>
              <a:avLst/>
              <a:gdLst/>
              <a:ahLst/>
              <a:cxnLst/>
              <a:rect l="l" t="t" r="r" b="b"/>
              <a:pathLst>
                <a:path w="201" h="51" extrusionOk="0">
                  <a:moveTo>
                    <a:pt x="0" y="0"/>
                  </a:moveTo>
                  <a:lnTo>
                    <a:pt x="201" y="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6395;p72">
              <a:extLst>
                <a:ext uri="{FF2B5EF4-FFF2-40B4-BE49-F238E27FC236}">
                  <a16:creationId xmlns:a16="http://schemas.microsoft.com/office/drawing/2014/main" id="{6835E7F5-E722-26F5-57B7-8B1B593E1C0B}"/>
                </a:ext>
              </a:extLst>
            </p:cNvPr>
            <p:cNvSpPr/>
            <p:nvPr/>
          </p:nvSpPr>
          <p:spPr>
            <a:xfrm>
              <a:off x="8201561" y="1639328"/>
              <a:ext cx="18344" cy="10475"/>
            </a:xfrm>
            <a:custGeom>
              <a:avLst/>
              <a:gdLst/>
              <a:ahLst/>
              <a:cxnLst/>
              <a:rect l="l" t="t" r="r" b="b"/>
              <a:pathLst>
                <a:path w="352" h="201" extrusionOk="0">
                  <a:moveTo>
                    <a:pt x="100" y="0"/>
                  </a:moveTo>
                  <a:cubicBezTo>
                    <a:pt x="75" y="0"/>
                    <a:pt x="25" y="25"/>
                    <a:pt x="25" y="50"/>
                  </a:cubicBezTo>
                  <a:cubicBezTo>
                    <a:pt x="0" y="100"/>
                    <a:pt x="25" y="125"/>
                    <a:pt x="75" y="150"/>
                  </a:cubicBezTo>
                  <a:cubicBezTo>
                    <a:pt x="126" y="175"/>
                    <a:pt x="201" y="175"/>
                    <a:pt x="276" y="201"/>
                  </a:cubicBezTo>
                  <a:cubicBezTo>
                    <a:pt x="301" y="201"/>
                    <a:pt x="351" y="201"/>
                    <a:pt x="351" y="150"/>
                  </a:cubicBezTo>
                  <a:cubicBezTo>
                    <a:pt x="351" y="125"/>
                    <a:pt x="351" y="75"/>
                    <a:pt x="301" y="75"/>
                  </a:cubicBezTo>
                  <a:cubicBezTo>
                    <a:pt x="226" y="50"/>
                    <a:pt x="176" y="25"/>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6396;p72">
              <a:extLst>
                <a:ext uri="{FF2B5EF4-FFF2-40B4-BE49-F238E27FC236}">
                  <a16:creationId xmlns:a16="http://schemas.microsoft.com/office/drawing/2014/main" id="{CD4137E9-08E9-229D-4B1C-8D9FA373A16E}"/>
                </a:ext>
              </a:extLst>
            </p:cNvPr>
            <p:cNvSpPr/>
            <p:nvPr/>
          </p:nvSpPr>
          <p:spPr>
            <a:xfrm>
              <a:off x="8202864" y="1657567"/>
              <a:ext cx="17041" cy="1355"/>
            </a:xfrm>
            <a:custGeom>
              <a:avLst/>
              <a:gdLst/>
              <a:ahLst/>
              <a:cxnLst/>
              <a:rect l="l" t="t" r="r" b="b"/>
              <a:pathLst>
                <a:path w="327" h="26" extrusionOk="0">
                  <a:moveTo>
                    <a:pt x="0" y="1"/>
                  </a:moveTo>
                  <a:lnTo>
                    <a:pt x="326" y="26"/>
                  </a:lnTo>
                  <a:cubicBezTo>
                    <a:pt x="226" y="1"/>
                    <a:pt x="10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6397;p72">
              <a:extLst>
                <a:ext uri="{FF2B5EF4-FFF2-40B4-BE49-F238E27FC236}">
                  <a16:creationId xmlns:a16="http://schemas.microsoft.com/office/drawing/2014/main" id="{5C159C15-5305-7D94-AA3B-70CB74CB7218}"/>
                </a:ext>
              </a:extLst>
            </p:cNvPr>
            <p:cNvSpPr/>
            <p:nvPr/>
          </p:nvSpPr>
          <p:spPr>
            <a:xfrm>
              <a:off x="8198956" y="1654128"/>
              <a:ext cx="24858" cy="9224"/>
            </a:xfrm>
            <a:custGeom>
              <a:avLst/>
              <a:gdLst/>
              <a:ahLst/>
              <a:cxnLst/>
              <a:rect l="l" t="t" r="r" b="b"/>
              <a:pathLst>
                <a:path w="477" h="177" extrusionOk="0">
                  <a:moveTo>
                    <a:pt x="204" y="0"/>
                  </a:moveTo>
                  <a:cubicBezTo>
                    <a:pt x="154" y="0"/>
                    <a:pt x="102" y="6"/>
                    <a:pt x="50" y="17"/>
                  </a:cubicBezTo>
                  <a:cubicBezTo>
                    <a:pt x="25" y="17"/>
                    <a:pt x="0" y="67"/>
                    <a:pt x="0" y="92"/>
                  </a:cubicBezTo>
                  <a:cubicBezTo>
                    <a:pt x="18" y="129"/>
                    <a:pt x="37" y="152"/>
                    <a:pt x="65" y="152"/>
                  </a:cubicBezTo>
                  <a:cubicBezTo>
                    <a:pt x="75" y="152"/>
                    <a:pt x="87" y="149"/>
                    <a:pt x="100" y="142"/>
                  </a:cubicBezTo>
                  <a:lnTo>
                    <a:pt x="301" y="142"/>
                  </a:lnTo>
                  <a:cubicBezTo>
                    <a:pt x="326" y="142"/>
                    <a:pt x="351" y="167"/>
                    <a:pt x="376" y="167"/>
                  </a:cubicBezTo>
                  <a:cubicBezTo>
                    <a:pt x="383" y="174"/>
                    <a:pt x="391" y="177"/>
                    <a:pt x="400" y="177"/>
                  </a:cubicBezTo>
                  <a:cubicBezTo>
                    <a:pt x="424" y="177"/>
                    <a:pt x="451" y="154"/>
                    <a:pt x="451" y="117"/>
                  </a:cubicBezTo>
                  <a:cubicBezTo>
                    <a:pt x="476" y="67"/>
                    <a:pt x="451" y="42"/>
                    <a:pt x="401" y="42"/>
                  </a:cubicBezTo>
                  <a:cubicBezTo>
                    <a:pt x="342" y="12"/>
                    <a:pt x="275"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6398;p72">
              <a:extLst>
                <a:ext uri="{FF2B5EF4-FFF2-40B4-BE49-F238E27FC236}">
                  <a16:creationId xmlns:a16="http://schemas.microsoft.com/office/drawing/2014/main" id="{BF2797F2-2E24-BF3A-01F7-639CFB4E1E9A}"/>
                </a:ext>
              </a:extLst>
            </p:cNvPr>
            <p:cNvSpPr/>
            <p:nvPr/>
          </p:nvSpPr>
          <p:spPr>
            <a:xfrm>
              <a:off x="8819290" y="1161312"/>
              <a:ext cx="20949" cy="7869"/>
            </a:xfrm>
            <a:custGeom>
              <a:avLst/>
              <a:gdLst/>
              <a:ahLst/>
              <a:cxnLst/>
              <a:rect l="l" t="t" r="r" b="b"/>
              <a:pathLst>
                <a:path w="402" h="151" extrusionOk="0">
                  <a:moveTo>
                    <a:pt x="1" y="0"/>
                  </a:moveTo>
                  <a:lnTo>
                    <a:pt x="402" y="1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6399;p72">
              <a:extLst>
                <a:ext uri="{FF2B5EF4-FFF2-40B4-BE49-F238E27FC236}">
                  <a16:creationId xmlns:a16="http://schemas.microsoft.com/office/drawing/2014/main" id="{83AE2DB9-61CE-ADD9-C2EA-B60DDEFE9A1B}"/>
                </a:ext>
              </a:extLst>
            </p:cNvPr>
            <p:cNvSpPr/>
            <p:nvPr/>
          </p:nvSpPr>
          <p:spPr>
            <a:xfrm>
              <a:off x="8815382" y="1157351"/>
              <a:ext cx="28818" cy="15738"/>
            </a:xfrm>
            <a:custGeom>
              <a:avLst/>
              <a:gdLst/>
              <a:ahLst/>
              <a:cxnLst/>
              <a:rect l="l" t="t" r="r" b="b"/>
              <a:pathLst>
                <a:path w="553" h="302" extrusionOk="0">
                  <a:moveTo>
                    <a:pt x="101" y="1"/>
                  </a:moveTo>
                  <a:cubicBezTo>
                    <a:pt x="51" y="1"/>
                    <a:pt x="26" y="26"/>
                    <a:pt x="1" y="51"/>
                  </a:cubicBezTo>
                  <a:cubicBezTo>
                    <a:pt x="1" y="101"/>
                    <a:pt x="26" y="126"/>
                    <a:pt x="51" y="151"/>
                  </a:cubicBezTo>
                  <a:cubicBezTo>
                    <a:pt x="201" y="201"/>
                    <a:pt x="327" y="251"/>
                    <a:pt x="452" y="302"/>
                  </a:cubicBezTo>
                  <a:cubicBezTo>
                    <a:pt x="502" y="302"/>
                    <a:pt x="552" y="277"/>
                    <a:pt x="552" y="251"/>
                  </a:cubicBezTo>
                  <a:cubicBezTo>
                    <a:pt x="552" y="201"/>
                    <a:pt x="527" y="176"/>
                    <a:pt x="502" y="15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6400;p72">
              <a:extLst>
                <a:ext uri="{FF2B5EF4-FFF2-40B4-BE49-F238E27FC236}">
                  <a16:creationId xmlns:a16="http://schemas.microsoft.com/office/drawing/2014/main" id="{0966CC10-8D9A-EDA7-E5BC-59864F5483C3}"/>
                </a:ext>
              </a:extLst>
            </p:cNvPr>
            <p:cNvSpPr/>
            <p:nvPr/>
          </p:nvSpPr>
          <p:spPr>
            <a:xfrm>
              <a:off x="8814079" y="1171734"/>
              <a:ext cx="17041" cy="3961"/>
            </a:xfrm>
            <a:custGeom>
              <a:avLst/>
              <a:gdLst/>
              <a:ahLst/>
              <a:cxnLst/>
              <a:rect l="l" t="t" r="r" b="b"/>
              <a:pathLst>
                <a:path w="327" h="76" extrusionOk="0">
                  <a:moveTo>
                    <a:pt x="1" y="1"/>
                  </a:moveTo>
                  <a:lnTo>
                    <a:pt x="326" y="76"/>
                  </a:lnTo>
                  <a:cubicBezTo>
                    <a:pt x="226" y="51"/>
                    <a:pt x="126"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6401;p72">
              <a:extLst>
                <a:ext uri="{FF2B5EF4-FFF2-40B4-BE49-F238E27FC236}">
                  <a16:creationId xmlns:a16="http://schemas.microsoft.com/office/drawing/2014/main" id="{B7B3C906-D3F7-55B8-41E4-4CE5EBB78DDF}"/>
                </a:ext>
              </a:extLst>
            </p:cNvPr>
            <p:cNvSpPr/>
            <p:nvPr/>
          </p:nvSpPr>
          <p:spPr>
            <a:xfrm>
              <a:off x="8810171" y="1167826"/>
              <a:ext cx="24858" cy="11777"/>
            </a:xfrm>
            <a:custGeom>
              <a:avLst/>
              <a:gdLst/>
              <a:ahLst/>
              <a:cxnLst/>
              <a:rect l="l" t="t" r="r" b="b"/>
              <a:pathLst>
                <a:path w="477" h="226" extrusionOk="0">
                  <a:moveTo>
                    <a:pt x="101" y="0"/>
                  </a:moveTo>
                  <a:cubicBezTo>
                    <a:pt x="76" y="0"/>
                    <a:pt x="26" y="25"/>
                    <a:pt x="26" y="50"/>
                  </a:cubicBezTo>
                  <a:cubicBezTo>
                    <a:pt x="0" y="101"/>
                    <a:pt x="26" y="126"/>
                    <a:pt x="76" y="151"/>
                  </a:cubicBezTo>
                  <a:lnTo>
                    <a:pt x="376" y="226"/>
                  </a:lnTo>
                  <a:cubicBezTo>
                    <a:pt x="401" y="226"/>
                    <a:pt x="452" y="201"/>
                    <a:pt x="452" y="176"/>
                  </a:cubicBezTo>
                  <a:cubicBezTo>
                    <a:pt x="477" y="126"/>
                    <a:pt x="452" y="101"/>
                    <a:pt x="401"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6402;p72">
              <a:extLst>
                <a:ext uri="{FF2B5EF4-FFF2-40B4-BE49-F238E27FC236}">
                  <a16:creationId xmlns:a16="http://schemas.microsoft.com/office/drawing/2014/main" id="{AD2686B3-CE17-1F03-4DEC-C26ACBFFC62A}"/>
                </a:ext>
              </a:extLst>
            </p:cNvPr>
            <p:cNvSpPr/>
            <p:nvPr/>
          </p:nvSpPr>
          <p:spPr>
            <a:xfrm>
              <a:off x="8027822" y="1485183"/>
              <a:ext cx="13132" cy="5263"/>
            </a:xfrm>
            <a:custGeom>
              <a:avLst/>
              <a:gdLst/>
              <a:ahLst/>
              <a:cxnLst/>
              <a:rect l="l" t="t" r="r" b="b"/>
              <a:pathLst>
                <a:path w="252" h="101" extrusionOk="0">
                  <a:moveTo>
                    <a:pt x="1" y="1"/>
                  </a:moveTo>
                  <a:lnTo>
                    <a:pt x="195" y="78"/>
                  </a:lnTo>
                  <a:lnTo>
                    <a:pt x="195" y="78"/>
                  </a:lnTo>
                  <a:cubicBezTo>
                    <a:pt x="137" y="52"/>
                    <a:pt x="76" y="19"/>
                    <a:pt x="1" y="1"/>
                  </a:cubicBezTo>
                  <a:close/>
                  <a:moveTo>
                    <a:pt x="195" y="78"/>
                  </a:moveTo>
                  <a:cubicBezTo>
                    <a:pt x="214" y="87"/>
                    <a:pt x="233" y="95"/>
                    <a:pt x="251" y="101"/>
                  </a:cubicBezTo>
                  <a:lnTo>
                    <a:pt x="195" y="7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6403;p72">
              <a:extLst>
                <a:ext uri="{FF2B5EF4-FFF2-40B4-BE49-F238E27FC236}">
                  <a16:creationId xmlns:a16="http://schemas.microsoft.com/office/drawing/2014/main" id="{CF8640C4-31F0-423C-0FDC-847E0F5BD86C}"/>
                </a:ext>
              </a:extLst>
            </p:cNvPr>
            <p:cNvSpPr/>
            <p:nvPr/>
          </p:nvSpPr>
          <p:spPr>
            <a:xfrm>
              <a:off x="8023914" y="1481275"/>
              <a:ext cx="20949" cy="12768"/>
            </a:xfrm>
            <a:custGeom>
              <a:avLst/>
              <a:gdLst/>
              <a:ahLst/>
              <a:cxnLst/>
              <a:rect l="l" t="t" r="r" b="b"/>
              <a:pathLst>
                <a:path w="402" h="245" extrusionOk="0">
                  <a:moveTo>
                    <a:pt x="101" y="0"/>
                  </a:moveTo>
                  <a:cubicBezTo>
                    <a:pt x="76" y="0"/>
                    <a:pt x="76" y="0"/>
                    <a:pt x="51" y="25"/>
                  </a:cubicBezTo>
                  <a:cubicBezTo>
                    <a:pt x="26" y="25"/>
                    <a:pt x="26" y="51"/>
                    <a:pt x="26" y="51"/>
                  </a:cubicBezTo>
                  <a:cubicBezTo>
                    <a:pt x="1" y="101"/>
                    <a:pt x="26" y="126"/>
                    <a:pt x="76" y="151"/>
                  </a:cubicBezTo>
                  <a:cubicBezTo>
                    <a:pt x="151" y="176"/>
                    <a:pt x="226" y="201"/>
                    <a:pt x="301" y="226"/>
                  </a:cubicBezTo>
                  <a:cubicBezTo>
                    <a:pt x="314" y="239"/>
                    <a:pt x="326" y="245"/>
                    <a:pt x="336" y="245"/>
                  </a:cubicBezTo>
                  <a:cubicBezTo>
                    <a:pt x="345" y="245"/>
                    <a:pt x="352" y="239"/>
                    <a:pt x="352" y="226"/>
                  </a:cubicBezTo>
                  <a:cubicBezTo>
                    <a:pt x="377" y="226"/>
                    <a:pt x="402" y="201"/>
                    <a:pt x="402" y="176"/>
                  </a:cubicBezTo>
                  <a:cubicBezTo>
                    <a:pt x="402" y="151"/>
                    <a:pt x="377" y="101"/>
                    <a:pt x="352" y="101"/>
                  </a:cubicBezTo>
                  <a:cubicBezTo>
                    <a:pt x="251" y="76"/>
                    <a:pt x="176" y="51"/>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6404;p72">
              <a:extLst>
                <a:ext uri="{FF2B5EF4-FFF2-40B4-BE49-F238E27FC236}">
                  <a16:creationId xmlns:a16="http://schemas.microsoft.com/office/drawing/2014/main" id="{028B74F3-4566-52B0-333D-C4D5B32CF2EA}"/>
                </a:ext>
              </a:extLst>
            </p:cNvPr>
            <p:cNvSpPr/>
            <p:nvPr/>
          </p:nvSpPr>
          <p:spPr>
            <a:xfrm>
              <a:off x="8021308" y="1494355"/>
              <a:ext cx="13132" cy="3961"/>
            </a:xfrm>
            <a:custGeom>
              <a:avLst/>
              <a:gdLst/>
              <a:ahLst/>
              <a:cxnLst/>
              <a:rect l="l" t="t" r="r" b="b"/>
              <a:pathLst>
                <a:path w="252" h="76" extrusionOk="0">
                  <a:moveTo>
                    <a:pt x="1" y="0"/>
                  </a:moveTo>
                  <a:lnTo>
                    <a:pt x="251" y="75"/>
                  </a:lnTo>
                  <a:cubicBezTo>
                    <a:pt x="176" y="50"/>
                    <a:pt x="101"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6405;p72">
              <a:extLst>
                <a:ext uri="{FF2B5EF4-FFF2-40B4-BE49-F238E27FC236}">
                  <a16:creationId xmlns:a16="http://schemas.microsoft.com/office/drawing/2014/main" id="{7A1A0BAF-2D11-FFFE-B0AD-6E5EEBD23995}"/>
                </a:ext>
              </a:extLst>
            </p:cNvPr>
            <p:cNvSpPr/>
            <p:nvPr/>
          </p:nvSpPr>
          <p:spPr>
            <a:xfrm>
              <a:off x="8017400" y="1490394"/>
              <a:ext cx="20949" cy="11830"/>
            </a:xfrm>
            <a:custGeom>
              <a:avLst/>
              <a:gdLst/>
              <a:ahLst/>
              <a:cxnLst/>
              <a:rect l="l" t="t" r="r" b="b"/>
              <a:pathLst>
                <a:path w="402" h="227" extrusionOk="0">
                  <a:moveTo>
                    <a:pt x="101" y="1"/>
                  </a:moveTo>
                  <a:cubicBezTo>
                    <a:pt x="50" y="1"/>
                    <a:pt x="25" y="26"/>
                    <a:pt x="0" y="51"/>
                  </a:cubicBezTo>
                  <a:cubicBezTo>
                    <a:pt x="0" y="101"/>
                    <a:pt x="25" y="151"/>
                    <a:pt x="50" y="151"/>
                  </a:cubicBezTo>
                  <a:cubicBezTo>
                    <a:pt x="151" y="176"/>
                    <a:pt x="226" y="201"/>
                    <a:pt x="301" y="226"/>
                  </a:cubicBezTo>
                  <a:cubicBezTo>
                    <a:pt x="351" y="226"/>
                    <a:pt x="401" y="201"/>
                    <a:pt x="401" y="176"/>
                  </a:cubicBezTo>
                  <a:cubicBezTo>
                    <a:pt x="401" y="126"/>
                    <a:pt x="401" y="101"/>
                    <a:pt x="351" y="76"/>
                  </a:cubicBezTo>
                  <a:cubicBezTo>
                    <a:pt x="276" y="51"/>
                    <a:pt x="17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6406;p72">
              <a:extLst>
                <a:ext uri="{FF2B5EF4-FFF2-40B4-BE49-F238E27FC236}">
                  <a16:creationId xmlns:a16="http://schemas.microsoft.com/office/drawing/2014/main" id="{0D20AE1B-6C0C-24A7-4E04-F6ADCA3A748D}"/>
                </a:ext>
              </a:extLst>
            </p:cNvPr>
            <p:cNvSpPr/>
            <p:nvPr/>
          </p:nvSpPr>
          <p:spPr>
            <a:xfrm>
              <a:off x="8137569" y="1389872"/>
              <a:ext cx="40544" cy="26160"/>
            </a:xfrm>
            <a:custGeom>
              <a:avLst/>
              <a:gdLst/>
              <a:ahLst/>
              <a:cxnLst/>
              <a:rect l="l" t="t" r="r" b="b"/>
              <a:pathLst>
                <a:path w="778" h="502" extrusionOk="0">
                  <a:moveTo>
                    <a:pt x="777" y="0"/>
                  </a:moveTo>
                  <a:cubicBezTo>
                    <a:pt x="501" y="150"/>
                    <a:pt x="251" y="301"/>
                    <a:pt x="0" y="501"/>
                  </a:cubicBezTo>
                  <a:lnTo>
                    <a:pt x="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6407;p72">
              <a:extLst>
                <a:ext uri="{FF2B5EF4-FFF2-40B4-BE49-F238E27FC236}">
                  <a16:creationId xmlns:a16="http://schemas.microsoft.com/office/drawing/2014/main" id="{5914B80C-B043-9E88-C877-43B56C71F970}"/>
                </a:ext>
              </a:extLst>
            </p:cNvPr>
            <p:cNvSpPr/>
            <p:nvPr/>
          </p:nvSpPr>
          <p:spPr>
            <a:xfrm>
              <a:off x="8133608" y="1386693"/>
              <a:ext cx="48413" cy="32935"/>
            </a:xfrm>
            <a:custGeom>
              <a:avLst/>
              <a:gdLst/>
              <a:ahLst/>
              <a:cxnLst/>
              <a:rect l="l" t="t" r="r" b="b"/>
              <a:pathLst>
                <a:path w="929" h="632" extrusionOk="0">
                  <a:moveTo>
                    <a:pt x="855" y="1"/>
                  </a:moveTo>
                  <a:cubicBezTo>
                    <a:pt x="845" y="1"/>
                    <a:pt x="835" y="4"/>
                    <a:pt x="828" y="11"/>
                  </a:cubicBezTo>
                  <a:cubicBezTo>
                    <a:pt x="527" y="136"/>
                    <a:pt x="277" y="312"/>
                    <a:pt x="26" y="487"/>
                  </a:cubicBezTo>
                  <a:cubicBezTo>
                    <a:pt x="1" y="512"/>
                    <a:pt x="1" y="587"/>
                    <a:pt x="26" y="612"/>
                  </a:cubicBezTo>
                  <a:cubicBezTo>
                    <a:pt x="39" y="625"/>
                    <a:pt x="57" y="631"/>
                    <a:pt x="76" y="631"/>
                  </a:cubicBezTo>
                  <a:cubicBezTo>
                    <a:pt x="95" y="631"/>
                    <a:pt x="114" y="625"/>
                    <a:pt x="126" y="612"/>
                  </a:cubicBezTo>
                  <a:cubicBezTo>
                    <a:pt x="352" y="412"/>
                    <a:pt x="628" y="262"/>
                    <a:pt x="903" y="136"/>
                  </a:cubicBezTo>
                  <a:cubicBezTo>
                    <a:pt x="928" y="111"/>
                    <a:pt x="928" y="61"/>
                    <a:pt x="928" y="36"/>
                  </a:cubicBezTo>
                  <a:cubicBezTo>
                    <a:pt x="911" y="18"/>
                    <a:pt x="880"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6408;p72">
              <a:extLst>
                <a:ext uri="{FF2B5EF4-FFF2-40B4-BE49-F238E27FC236}">
                  <a16:creationId xmlns:a16="http://schemas.microsoft.com/office/drawing/2014/main" id="{16F3A5A3-71ED-B3FD-9DA9-6A8E4E7391BF}"/>
                </a:ext>
              </a:extLst>
            </p:cNvPr>
            <p:cNvSpPr/>
            <p:nvPr/>
          </p:nvSpPr>
          <p:spPr>
            <a:xfrm>
              <a:off x="8047416" y="3358739"/>
              <a:ext cx="186823" cy="42472"/>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6409;p72">
              <a:extLst>
                <a:ext uri="{FF2B5EF4-FFF2-40B4-BE49-F238E27FC236}">
                  <a16:creationId xmlns:a16="http://schemas.microsoft.com/office/drawing/2014/main" id="{DA6AF95D-5734-CE96-4CFD-97B2322ABA02}"/>
                </a:ext>
              </a:extLst>
            </p:cNvPr>
            <p:cNvSpPr/>
            <p:nvPr/>
          </p:nvSpPr>
          <p:spPr>
            <a:xfrm>
              <a:off x="8086604" y="3385264"/>
              <a:ext cx="38251" cy="17353"/>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6410;p72">
              <a:extLst>
                <a:ext uri="{FF2B5EF4-FFF2-40B4-BE49-F238E27FC236}">
                  <a16:creationId xmlns:a16="http://schemas.microsoft.com/office/drawing/2014/main" id="{F2245FE2-4AAD-70BA-1256-A6E737B8F987}"/>
                </a:ext>
              </a:extLst>
            </p:cNvPr>
            <p:cNvSpPr/>
            <p:nvPr/>
          </p:nvSpPr>
          <p:spPr>
            <a:xfrm>
              <a:off x="8125791" y="339985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6411;p72">
              <a:extLst>
                <a:ext uri="{FF2B5EF4-FFF2-40B4-BE49-F238E27FC236}">
                  <a16:creationId xmlns:a16="http://schemas.microsoft.com/office/drawing/2014/main" id="{F96ABB56-48EC-3955-FE4D-0D9EB35F5F1E}"/>
                </a:ext>
              </a:extLst>
            </p:cNvPr>
            <p:cNvSpPr/>
            <p:nvPr/>
          </p:nvSpPr>
          <p:spPr>
            <a:xfrm>
              <a:off x="8167585" y="3379479"/>
              <a:ext cx="30121" cy="160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6412;p72">
              <a:extLst>
                <a:ext uri="{FF2B5EF4-FFF2-40B4-BE49-F238E27FC236}">
                  <a16:creationId xmlns:a16="http://schemas.microsoft.com/office/drawing/2014/main" id="{57BD7977-F05E-DE71-EAE6-711972D08B27}"/>
                </a:ext>
              </a:extLst>
            </p:cNvPr>
            <p:cNvSpPr/>
            <p:nvPr/>
          </p:nvSpPr>
          <p:spPr>
            <a:xfrm>
              <a:off x="5253775" y="2504584"/>
              <a:ext cx="185521" cy="42472"/>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6413;p72">
              <a:extLst>
                <a:ext uri="{FF2B5EF4-FFF2-40B4-BE49-F238E27FC236}">
                  <a16:creationId xmlns:a16="http://schemas.microsoft.com/office/drawing/2014/main" id="{B0299B4A-E1F5-6A63-ADAF-4ACA1CB9E5B5}"/>
                </a:ext>
              </a:extLst>
            </p:cNvPr>
            <p:cNvSpPr/>
            <p:nvPr/>
          </p:nvSpPr>
          <p:spPr>
            <a:xfrm>
              <a:off x="5363157" y="2530535"/>
              <a:ext cx="38251" cy="17927"/>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6414;p72">
              <a:extLst>
                <a:ext uri="{FF2B5EF4-FFF2-40B4-BE49-F238E27FC236}">
                  <a16:creationId xmlns:a16="http://schemas.microsoft.com/office/drawing/2014/main" id="{B5A08A80-BF91-85C4-6B96-A8D03DB7F4B7}"/>
                </a:ext>
              </a:extLst>
            </p:cNvPr>
            <p:cNvSpPr/>
            <p:nvPr/>
          </p:nvSpPr>
          <p:spPr>
            <a:xfrm>
              <a:off x="5351745" y="2545699"/>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6415;p72">
              <a:extLst>
                <a:ext uri="{FF2B5EF4-FFF2-40B4-BE49-F238E27FC236}">
                  <a16:creationId xmlns:a16="http://schemas.microsoft.com/office/drawing/2014/main" id="{0DC9ADBC-8DAC-3396-3DC9-97709C44B6D5}"/>
                </a:ext>
              </a:extLst>
            </p:cNvPr>
            <p:cNvSpPr/>
            <p:nvPr/>
          </p:nvSpPr>
          <p:spPr>
            <a:xfrm>
              <a:off x="5290358" y="2525324"/>
              <a:ext cx="30069" cy="15738"/>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6416;p72">
              <a:extLst>
                <a:ext uri="{FF2B5EF4-FFF2-40B4-BE49-F238E27FC236}">
                  <a16:creationId xmlns:a16="http://schemas.microsoft.com/office/drawing/2014/main" id="{6836D7F2-B5FE-8567-D90F-4EFEC9EF0491}"/>
                </a:ext>
              </a:extLst>
            </p:cNvPr>
            <p:cNvSpPr/>
            <p:nvPr/>
          </p:nvSpPr>
          <p:spPr>
            <a:xfrm>
              <a:off x="5939676" y="4298383"/>
              <a:ext cx="1690921" cy="236683"/>
            </a:xfrm>
            <a:prstGeom prst="rect">
              <a:avLst/>
            </a:prstGeom>
          </p:spPr>
          <p:txBody>
            <a:bodyPr>
              <a:prstTxWarp prst="textPlain">
                <a:avLst/>
              </a:prstTxWarp>
            </a:bodyPr>
            <a:lstStyle/>
            <a:p>
              <a:pPr lvl="0" algn="ctr"/>
              <a:r>
                <a:rPr b="0" i="0">
                  <a:ln>
                    <a:noFill/>
                  </a:ln>
                  <a:solidFill>
                    <a:schemeClr val="accent4"/>
                  </a:solidFill>
                  <a:latin typeface="Oswald;500"/>
                </a:rPr>
                <a:t>STOP BULLYING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1">
            <a:extLst>
              <a:ext uri="{FF2B5EF4-FFF2-40B4-BE49-F238E27FC236}">
                <a16:creationId xmlns:a16="http://schemas.microsoft.com/office/drawing/2014/main" id="{D3D6F4AB-D8B4-EDC9-055F-DDCF8FF5C6F2}"/>
              </a:ext>
            </a:extLst>
          </p:cNvPr>
          <p:cNvSpPr/>
          <p:nvPr/>
        </p:nvSpPr>
        <p:spPr>
          <a:xfrm>
            <a:off x="1096878" y="698216"/>
            <a:ext cx="1412825" cy="49155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1500" b="1" kern="1200" dirty="0">
                <a:solidFill>
                  <a:prstClr val="white"/>
                </a:solidFill>
                <a:latin typeface="Calibri" panose="020F0502020204030204"/>
                <a:ea typeface="Adobe Gothic Std B" panose="020B0800000000000000" pitchFamily="34" charset="-128"/>
              </a:rPr>
              <a:t>WARM-UP</a:t>
            </a:r>
            <a:endParaRPr lang="en-GB" sz="1500" b="1" kern="1200" dirty="0">
              <a:solidFill>
                <a:prstClr val="white"/>
              </a:solidFill>
              <a:latin typeface="Calibri" panose="020F0502020204030204"/>
              <a:ea typeface="Adobe Gothic Std B" panose="020B0800000000000000" pitchFamily="34" charset="-128"/>
            </a:endParaRPr>
          </a:p>
        </p:txBody>
      </p:sp>
      <p:sp>
        <p:nvSpPr>
          <p:cNvPr id="3" name="Rounded Rectangle 22">
            <a:extLst>
              <a:ext uri="{FF2B5EF4-FFF2-40B4-BE49-F238E27FC236}">
                <a16:creationId xmlns:a16="http://schemas.microsoft.com/office/drawing/2014/main" id="{D7576994-E6BE-12BE-0754-CE19B5E87072}"/>
              </a:ext>
            </a:extLst>
          </p:cNvPr>
          <p:cNvSpPr/>
          <p:nvPr/>
        </p:nvSpPr>
        <p:spPr>
          <a:xfrm>
            <a:off x="2310676" y="1504475"/>
            <a:ext cx="1463050" cy="49155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GB" sz="1500" b="1" kern="1200">
                <a:solidFill>
                  <a:prstClr val="white"/>
                </a:solidFill>
                <a:latin typeface="Calibri" panose="020F0502020204030204"/>
                <a:ea typeface="Adobe Gothic Std B" panose="020B0800000000000000" pitchFamily="34" charset="-128"/>
              </a:rPr>
              <a:t>PRE-WRITING</a:t>
            </a:r>
            <a:endParaRPr lang="en-GB" sz="1500" b="1" kern="1200" dirty="0">
              <a:solidFill>
                <a:prstClr val="white"/>
              </a:solidFill>
              <a:latin typeface="Calibri" panose="020F0502020204030204"/>
              <a:ea typeface="Adobe Gothic Std B" panose="020B0800000000000000" pitchFamily="34" charset="-128"/>
            </a:endParaRPr>
          </a:p>
        </p:txBody>
      </p:sp>
      <p:sp>
        <p:nvSpPr>
          <p:cNvPr id="4" name="Rounded Rectangle 23">
            <a:extLst>
              <a:ext uri="{FF2B5EF4-FFF2-40B4-BE49-F238E27FC236}">
                <a16:creationId xmlns:a16="http://schemas.microsoft.com/office/drawing/2014/main" id="{BAA5D56A-0CF3-DD7C-99BB-A9ADC15EE52E}"/>
              </a:ext>
            </a:extLst>
          </p:cNvPr>
          <p:cNvSpPr/>
          <p:nvPr/>
        </p:nvSpPr>
        <p:spPr>
          <a:xfrm>
            <a:off x="827747" y="2397856"/>
            <a:ext cx="1681957" cy="5326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GB" sz="1500" b="1" kern="1200">
                <a:solidFill>
                  <a:prstClr val="white"/>
                </a:solidFill>
                <a:latin typeface="Calibri" panose="020F0502020204030204"/>
                <a:ea typeface="Adobe Gothic Std B" panose="020B0800000000000000" pitchFamily="34" charset="-128"/>
              </a:rPr>
              <a:t>WHILE-WRITING</a:t>
            </a:r>
            <a:endParaRPr lang="en-GB" sz="1500" b="1" kern="1200" dirty="0">
              <a:solidFill>
                <a:prstClr val="white"/>
              </a:solidFill>
              <a:latin typeface="Calibri" panose="020F0502020204030204"/>
              <a:ea typeface="Adobe Gothic Std B" panose="020B0800000000000000" pitchFamily="34" charset="-128"/>
            </a:endParaRPr>
          </a:p>
        </p:txBody>
      </p:sp>
      <p:sp>
        <p:nvSpPr>
          <p:cNvPr id="5" name="Rectangle 4">
            <a:extLst>
              <a:ext uri="{FF2B5EF4-FFF2-40B4-BE49-F238E27FC236}">
                <a16:creationId xmlns:a16="http://schemas.microsoft.com/office/drawing/2014/main" id="{2DBABE76-88C7-8FE0-ACA8-3074C47A91BD}"/>
              </a:ext>
            </a:extLst>
          </p:cNvPr>
          <p:cNvSpPr/>
          <p:nvPr/>
        </p:nvSpPr>
        <p:spPr>
          <a:xfrm>
            <a:off x="4516722" y="691124"/>
            <a:ext cx="3659537" cy="52445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GB" sz="1350" kern="1200" dirty="0">
                <a:solidFill>
                  <a:prstClr val="black"/>
                </a:solidFill>
                <a:latin typeface="Calibri" panose="020F0502020204030204"/>
                <a:ea typeface="+mn-ea"/>
                <a:cs typeface="+mn-cs"/>
              </a:rPr>
              <a:t>Watch the video and answer the questions</a:t>
            </a:r>
            <a:endParaRPr kumimoji="0" lang="en-GB" sz="135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1F4D51E-E43D-60FB-5D07-12D79463F44D}"/>
              </a:ext>
            </a:extLst>
          </p:cNvPr>
          <p:cNvSpPr/>
          <p:nvPr/>
        </p:nvSpPr>
        <p:spPr>
          <a:xfrm>
            <a:off x="4516722" y="1372759"/>
            <a:ext cx="3659538" cy="6232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1350" b="1" kern="1200" dirty="0">
                <a:solidFill>
                  <a:prstClr val="black"/>
                </a:solidFill>
                <a:latin typeface="Calibri" panose="020F0502020204030204"/>
              </a:rPr>
              <a:t>Task 1:</a:t>
            </a:r>
            <a:r>
              <a:rPr lang="en-US" sz="1350" kern="1200" dirty="0">
                <a:solidFill>
                  <a:prstClr val="black"/>
                </a:solidFill>
                <a:latin typeface="Calibri" panose="020F0502020204030204"/>
              </a:rPr>
              <a:t> You are planning a school campaign against cyberbullying. Work in groups to discuss these questions.</a:t>
            </a:r>
            <a:endParaRPr lang="en-GB" sz="1350" kern="120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097540B-5F71-AEA8-CB9D-C4E7471EA78C}"/>
              </a:ext>
            </a:extLst>
          </p:cNvPr>
          <p:cNvSpPr/>
          <p:nvPr/>
        </p:nvSpPr>
        <p:spPr>
          <a:xfrm>
            <a:off x="4516722" y="2159180"/>
            <a:ext cx="3659539" cy="91637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1350" b="1" kern="1200" dirty="0">
                <a:solidFill>
                  <a:prstClr val="black"/>
                </a:solidFill>
                <a:latin typeface="Calibri" panose="020F0502020204030204"/>
              </a:rPr>
              <a:t>Task 2:</a:t>
            </a:r>
            <a:r>
              <a:rPr lang="en-US" sz="1350" kern="1200" dirty="0">
                <a:solidFill>
                  <a:prstClr val="black"/>
                </a:solidFill>
                <a:latin typeface="Calibri" panose="020F0502020204030204"/>
              </a:rPr>
              <a:t> Write a proposal for the campaign (150–180 words) to your head teacher.</a:t>
            </a:r>
          </a:p>
        </p:txBody>
      </p:sp>
      <p:cxnSp>
        <p:nvCxnSpPr>
          <p:cNvPr id="8" name="Curved Connector 27">
            <a:extLst>
              <a:ext uri="{FF2B5EF4-FFF2-40B4-BE49-F238E27FC236}">
                <a16:creationId xmlns:a16="http://schemas.microsoft.com/office/drawing/2014/main" id="{E26775A5-2004-515C-B351-1329F84A480E}"/>
              </a:ext>
            </a:extLst>
          </p:cNvPr>
          <p:cNvCxnSpPr>
            <a:stCxn id="2" idx="3"/>
            <a:endCxn id="3" idx="0"/>
          </p:cNvCxnSpPr>
          <p:nvPr/>
        </p:nvCxnSpPr>
        <p:spPr>
          <a:xfrm>
            <a:off x="2509703" y="943993"/>
            <a:ext cx="532499" cy="560482"/>
          </a:xfrm>
          <a:prstGeom prst="curvedConnector2">
            <a:avLst/>
          </a:prstGeom>
          <a:ln w="38100">
            <a:solidFill>
              <a:schemeClr val="accent1">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28">
            <a:extLst>
              <a:ext uri="{FF2B5EF4-FFF2-40B4-BE49-F238E27FC236}">
                <a16:creationId xmlns:a16="http://schemas.microsoft.com/office/drawing/2014/main" id="{FB5B7790-F9CB-9033-022B-2043B1C4DD5F}"/>
              </a:ext>
            </a:extLst>
          </p:cNvPr>
          <p:cNvCxnSpPr>
            <a:stCxn id="3" idx="1"/>
            <a:endCxn id="4" idx="0"/>
          </p:cNvCxnSpPr>
          <p:nvPr/>
        </p:nvCxnSpPr>
        <p:spPr>
          <a:xfrm rot="10800000" flipV="1">
            <a:off x="1668725" y="1750250"/>
            <a:ext cx="641951" cy="647605"/>
          </a:xfrm>
          <a:prstGeom prst="curvedConnector2">
            <a:avLst/>
          </a:prstGeom>
          <a:ln w="38100">
            <a:solidFill>
              <a:schemeClr val="accent1">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0" name="Rounded Rectangle 30">
            <a:extLst>
              <a:ext uri="{FF2B5EF4-FFF2-40B4-BE49-F238E27FC236}">
                <a16:creationId xmlns:a16="http://schemas.microsoft.com/office/drawing/2014/main" id="{A8499C8A-0011-6D59-4FD0-4ADF6B82BA80}"/>
              </a:ext>
            </a:extLst>
          </p:cNvPr>
          <p:cNvSpPr/>
          <p:nvPr/>
        </p:nvSpPr>
        <p:spPr>
          <a:xfrm>
            <a:off x="2223576" y="3328309"/>
            <a:ext cx="1637250" cy="49961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1500" b="1" kern="1200">
                <a:solidFill>
                  <a:prstClr val="white"/>
                </a:solidFill>
                <a:latin typeface="Calibri" panose="020F0502020204030204"/>
                <a:ea typeface="Adobe Gothic Std B" panose="020B0800000000000000" pitchFamily="34" charset="-128"/>
              </a:rPr>
              <a:t>POST-WRITING</a:t>
            </a:r>
            <a:endParaRPr lang="en-GB" sz="1500" b="1" kern="1200" dirty="0">
              <a:solidFill>
                <a:prstClr val="white"/>
              </a:solidFill>
              <a:latin typeface="Calibri" panose="020F0502020204030204"/>
              <a:ea typeface="Adobe Gothic Std B" panose="020B0800000000000000" pitchFamily="34" charset="-128"/>
            </a:endParaRPr>
          </a:p>
        </p:txBody>
      </p:sp>
      <p:sp>
        <p:nvSpPr>
          <p:cNvPr id="11" name="Rectangle 10">
            <a:extLst>
              <a:ext uri="{FF2B5EF4-FFF2-40B4-BE49-F238E27FC236}">
                <a16:creationId xmlns:a16="http://schemas.microsoft.com/office/drawing/2014/main" id="{FBA2F075-3D84-1A7D-9BDB-ADDE418BBBD1}"/>
              </a:ext>
            </a:extLst>
          </p:cNvPr>
          <p:cNvSpPr/>
          <p:nvPr/>
        </p:nvSpPr>
        <p:spPr>
          <a:xfrm>
            <a:off x="4516721" y="4047392"/>
            <a:ext cx="3659537" cy="51372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6206" indent="-126206" defTabSz="685800">
              <a:buClrTx/>
              <a:buFont typeface="Arial" panose="020B0604020202020204" pitchFamily="34" charset="0"/>
              <a:buChar char="•"/>
            </a:pPr>
            <a:r>
              <a:rPr lang="en-US" sz="1350" kern="1200" dirty="0">
                <a:solidFill>
                  <a:prstClr val="black"/>
                </a:solidFill>
                <a:latin typeface="Calibri" panose="020F0502020204030204"/>
              </a:rPr>
              <a:t>Wrap-up</a:t>
            </a:r>
          </a:p>
          <a:p>
            <a:pPr marL="126206" indent="-126206" defTabSz="685800">
              <a:buClrTx/>
              <a:buFont typeface="Arial" panose="020B0604020202020204" pitchFamily="34" charset="0"/>
              <a:buChar char="•"/>
            </a:pPr>
            <a:r>
              <a:rPr lang="en-US" sz="1350" kern="1200" dirty="0">
                <a:solidFill>
                  <a:prstClr val="black"/>
                </a:solidFill>
                <a:latin typeface="Calibri" panose="020F0502020204030204"/>
              </a:rPr>
              <a:t>Homework</a:t>
            </a:r>
            <a:endParaRPr lang="en-GB" sz="1350" kern="1200" dirty="0">
              <a:solidFill>
                <a:prstClr val="black"/>
              </a:solidFill>
              <a:latin typeface="Calibri" panose="020F0502020204030204"/>
            </a:endParaRPr>
          </a:p>
        </p:txBody>
      </p:sp>
      <p:cxnSp>
        <p:nvCxnSpPr>
          <p:cNvPr id="12" name="Curved Connector 32">
            <a:extLst>
              <a:ext uri="{FF2B5EF4-FFF2-40B4-BE49-F238E27FC236}">
                <a16:creationId xmlns:a16="http://schemas.microsoft.com/office/drawing/2014/main" id="{81FD6E16-05B9-25C6-3F1C-9B24BF2C6412}"/>
              </a:ext>
            </a:extLst>
          </p:cNvPr>
          <p:cNvCxnSpPr>
            <a:stCxn id="10" idx="1"/>
            <a:endCxn id="13" idx="0"/>
          </p:cNvCxnSpPr>
          <p:nvPr/>
        </p:nvCxnSpPr>
        <p:spPr>
          <a:xfrm rot="10800000" flipV="1">
            <a:off x="1803291" y="3578115"/>
            <a:ext cx="420286" cy="582864"/>
          </a:xfrm>
          <a:prstGeom prst="curvedConnector2">
            <a:avLst/>
          </a:prstGeom>
          <a:ln w="38100">
            <a:solidFill>
              <a:schemeClr val="accent1">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3" name="Rounded Rectangle 33">
            <a:extLst>
              <a:ext uri="{FF2B5EF4-FFF2-40B4-BE49-F238E27FC236}">
                <a16:creationId xmlns:a16="http://schemas.microsoft.com/office/drawing/2014/main" id="{DBF417B4-D1ED-1EE0-D2F2-8E6BD780B0DC}"/>
              </a:ext>
            </a:extLst>
          </p:cNvPr>
          <p:cNvSpPr/>
          <p:nvPr/>
        </p:nvSpPr>
        <p:spPr>
          <a:xfrm>
            <a:off x="984665" y="4160979"/>
            <a:ext cx="1637250" cy="49961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1500" b="1" kern="1200" dirty="0">
                <a:solidFill>
                  <a:prstClr val="white"/>
                </a:solidFill>
                <a:latin typeface="Calibri" panose="020F0502020204030204"/>
                <a:ea typeface="Adobe Gothic Std B" panose="020B0800000000000000" pitchFamily="34" charset="-128"/>
              </a:rPr>
              <a:t>CONSOLIDATION</a:t>
            </a:r>
            <a:endParaRPr lang="en-GB" sz="1500" b="1" kern="1200" dirty="0">
              <a:solidFill>
                <a:prstClr val="white"/>
              </a:solidFill>
              <a:latin typeface="Calibri" panose="020F0502020204030204"/>
              <a:ea typeface="Adobe Gothic Std B" panose="020B0800000000000000" pitchFamily="34" charset="-128"/>
            </a:endParaRPr>
          </a:p>
        </p:txBody>
      </p:sp>
      <p:cxnSp>
        <p:nvCxnSpPr>
          <p:cNvPr id="14" name="Curved Connector 34">
            <a:extLst>
              <a:ext uri="{FF2B5EF4-FFF2-40B4-BE49-F238E27FC236}">
                <a16:creationId xmlns:a16="http://schemas.microsoft.com/office/drawing/2014/main" id="{2BD2DEAE-3DCA-0A97-FDA5-DE3D3B17066C}"/>
              </a:ext>
            </a:extLst>
          </p:cNvPr>
          <p:cNvCxnSpPr>
            <a:stCxn id="4" idx="3"/>
            <a:endCxn id="10" idx="0"/>
          </p:cNvCxnSpPr>
          <p:nvPr/>
        </p:nvCxnSpPr>
        <p:spPr>
          <a:xfrm>
            <a:off x="2509704" y="2664183"/>
            <a:ext cx="532497" cy="664126"/>
          </a:xfrm>
          <a:prstGeom prst="curvedConnector2">
            <a:avLst/>
          </a:prstGeom>
          <a:ln w="38100">
            <a:solidFill>
              <a:schemeClr val="accent1">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C2C2C13D-67ED-B1A9-3DA2-360AEAA79419}"/>
              </a:ext>
            </a:extLst>
          </p:cNvPr>
          <p:cNvSpPr/>
          <p:nvPr/>
        </p:nvSpPr>
        <p:spPr>
          <a:xfrm>
            <a:off x="4516722" y="3276153"/>
            <a:ext cx="3659537" cy="57064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GB" sz="1350" kern="1200" dirty="0">
                <a:solidFill>
                  <a:prstClr val="black"/>
                </a:solidFill>
                <a:latin typeface="Calibri" panose="020F0502020204030204"/>
              </a:rPr>
              <a:t>Peer review</a:t>
            </a:r>
          </a:p>
        </p:txBody>
      </p:sp>
      <p:sp>
        <p:nvSpPr>
          <p:cNvPr id="16" name="Rectangle 15">
            <a:extLst>
              <a:ext uri="{FF2B5EF4-FFF2-40B4-BE49-F238E27FC236}">
                <a16:creationId xmlns:a16="http://schemas.microsoft.com/office/drawing/2014/main" id="{154061B8-B1E9-8391-54DF-7B3B496D5BA3}"/>
              </a:ext>
            </a:extLst>
          </p:cNvPr>
          <p:cNvSpPr/>
          <p:nvPr/>
        </p:nvSpPr>
        <p:spPr>
          <a:xfrm>
            <a:off x="4222113" y="172193"/>
            <a:ext cx="2555586" cy="33892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buClrTx/>
            </a:pPr>
            <a:r>
              <a:rPr lang="en-US" sz="1800" b="1" kern="1200" dirty="0">
                <a:solidFill>
                  <a:prstClr val="white"/>
                </a:solidFill>
                <a:effectLst>
                  <a:outerShdw blurRad="38100" dist="38100" dir="2700000" algn="tl">
                    <a:srgbClr val="000000">
                      <a:alpha val="43137"/>
                    </a:srgbClr>
                  </a:outerShdw>
                </a:effectLst>
                <a:latin typeface="UTM Facebook K&amp;T" panose="02040603050506020204" pitchFamily="18" charset="0"/>
              </a:rPr>
              <a:t>WRITING</a:t>
            </a:r>
          </a:p>
        </p:txBody>
      </p:sp>
      <p:sp>
        <p:nvSpPr>
          <p:cNvPr id="17" name="Rectangle 16">
            <a:extLst>
              <a:ext uri="{FF2B5EF4-FFF2-40B4-BE49-F238E27FC236}">
                <a16:creationId xmlns:a16="http://schemas.microsoft.com/office/drawing/2014/main" id="{34E4DF5B-A0B1-FBFA-BADB-998353B32B91}"/>
              </a:ext>
            </a:extLst>
          </p:cNvPr>
          <p:cNvSpPr/>
          <p:nvPr/>
        </p:nvSpPr>
        <p:spPr>
          <a:xfrm>
            <a:off x="2681106" y="181580"/>
            <a:ext cx="1415556" cy="3295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b="1" kern="1200" dirty="0">
                <a:solidFill>
                  <a:schemeClr val="accent6"/>
                </a:solidFill>
                <a:effectLst>
                  <a:outerShdw blurRad="38100" dist="38100" dir="2700000" algn="tl">
                    <a:srgbClr val="000000">
                      <a:alpha val="43137"/>
                    </a:srgbClr>
                  </a:outerShdw>
                </a:effectLst>
                <a:latin typeface="Bookman Old Style" pitchFamily="18" charset="0"/>
              </a:rPr>
              <a:t>LESSON 6</a:t>
            </a:r>
          </a:p>
        </p:txBody>
      </p:sp>
    </p:spTree>
    <p:extLst>
      <p:ext uri="{BB962C8B-B14F-4D97-AF65-F5344CB8AC3E}">
        <p14:creationId xmlns:p14="http://schemas.microsoft.com/office/powerpoint/2010/main" val="362483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315477" y="803134"/>
            <a:ext cx="6513046" cy="3849241"/>
          </a:xfrm>
          <a:prstGeom prst="roundRect">
            <a:avLst>
              <a:gd name="adj" fmla="val 9128"/>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AutoNum type="arabicPeriod"/>
            </a:pPr>
            <a:r>
              <a:rPr lang="en-US" sz="2100" dirty="0"/>
              <a:t>Online and offline bullying have no connection.</a:t>
            </a:r>
          </a:p>
          <a:p>
            <a:pPr marL="457200" indent="-457200">
              <a:buAutoNum type="arabicPeriod"/>
            </a:pPr>
            <a:r>
              <a:rPr lang="en-US" sz="2100" dirty="0"/>
              <a:t>Gossip and rumors can be considered cyberbullying.</a:t>
            </a:r>
          </a:p>
          <a:p>
            <a:pPr marL="457200" indent="-457200">
              <a:buAutoNum type="arabicPeriod"/>
            </a:pPr>
            <a:r>
              <a:rPr lang="en-US" sz="2100" dirty="0"/>
              <a:t>It is difficult to stop the spread of cyberbullying.</a:t>
            </a:r>
          </a:p>
          <a:p>
            <a:pPr marL="457200" indent="-457200">
              <a:buAutoNum type="arabicPeriod"/>
            </a:pPr>
            <a:r>
              <a:rPr lang="en-US" sz="2100" dirty="0"/>
              <a:t>Controlling online status and spending time with close people in real life can help us counteract cyberbullying.</a:t>
            </a:r>
          </a:p>
        </p:txBody>
      </p:sp>
      <p:sp>
        <p:nvSpPr>
          <p:cNvPr id="2" name="Rectangle 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1994194" cy="507831"/>
          </a:xfrm>
          <a:prstGeom prst="rect">
            <a:avLst/>
          </a:prstGeom>
          <a:noFill/>
        </p:spPr>
        <p:txBody>
          <a:bodyPr wrap="square">
            <a:spAutoFit/>
          </a:bodyPr>
          <a:lstStyle/>
          <a:p>
            <a:r>
              <a:rPr lang="en-US" sz="27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7" name="Rounded Rectangle 8">
            <a:extLst>
              <a:ext uri="{FF2B5EF4-FFF2-40B4-BE49-F238E27FC236}">
                <a16:creationId xmlns:a16="http://schemas.microsoft.com/office/drawing/2014/main" id="{4CDD100F-A2D2-D1A2-4EED-1D5788E415EF}"/>
              </a:ext>
            </a:extLst>
          </p:cNvPr>
          <p:cNvSpPr/>
          <p:nvPr/>
        </p:nvSpPr>
        <p:spPr>
          <a:xfrm>
            <a:off x="4978400" y="84243"/>
            <a:ext cx="4133796" cy="501414"/>
          </a:xfrm>
          <a:prstGeom prst="roundRect">
            <a:avLst>
              <a:gd name="adj" fmla="val 50000"/>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800" dirty="0"/>
              <a:t>Watch the video and decide if the statements below are </a:t>
            </a:r>
            <a:r>
              <a:rPr lang="en-US" sz="1800" b="1" dirty="0"/>
              <a:t>true or false</a:t>
            </a:r>
            <a:r>
              <a:rPr lang="en-US" sz="1800" dirty="0"/>
              <a:t>.</a:t>
            </a:r>
          </a:p>
        </p:txBody>
      </p:sp>
    </p:spTree>
    <p:extLst>
      <p:ext uri="{BB962C8B-B14F-4D97-AF65-F5344CB8AC3E}">
        <p14:creationId xmlns:p14="http://schemas.microsoft.com/office/powerpoint/2010/main" val="68317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60145" y="762853"/>
            <a:ext cx="7023710" cy="3910084"/>
          </a:xfrm>
          <a:prstGeom prst="roundRect">
            <a:avLst>
              <a:gd name="adj" fmla="val 9861"/>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defTabSz="685800">
              <a:buClrTx/>
            </a:pPr>
            <a:endParaRPr lang="en-US" sz="2100" kern="1200" dirty="0">
              <a:solidFill>
                <a:prstClr val="black"/>
              </a:solidFill>
              <a:latin typeface="Calibri" panose="020F0502020204030204"/>
            </a:endParaRPr>
          </a:p>
        </p:txBody>
      </p:sp>
      <p:sp>
        <p:nvSpPr>
          <p:cNvPr id="2" name="Rectangle 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pPr defTabSz="685800">
              <a:buClrTx/>
            </a:pPr>
            <a:r>
              <a:rPr lang="en-US" sz="2700" b="1" kern="1200" dirty="0">
                <a:solidFill>
                  <a:prstClr val="white"/>
                </a:solidFill>
                <a:effectLst>
                  <a:outerShdw blurRad="38100" dist="38100" dir="2700000" algn="tl">
                    <a:srgbClr val="000000">
                      <a:alpha val="43137"/>
                    </a:srgbClr>
                  </a:outerShdw>
                </a:effectLst>
                <a:latin typeface="UTM Facebook K&amp;T" panose="02040603050506020204" pitchFamily="18" charset="0"/>
                <a:ea typeface="+mn-ea"/>
                <a:cs typeface="Arial" panose="020B0604020202020204" pitchFamily="34" charset="0"/>
              </a:rPr>
              <a:t>WARM-UP</a:t>
            </a:r>
          </a:p>
        </p:txBody>
      </p:sp>
      <p:pic>
        <p:nvPicPr>
          <p:cNvPr id="3" name="Online Media 2" title="What is Cyberbullying?">
            <a:hlinkClick r:id="" action="ppaction://media"/>
            <a:extLst>
              <a:ext uri="{FF2B5EF4-FFF2-40B4-BE49-F238E27FC236}">
                <a16:creationId xmlns:a16="http://schemas.microsoft.com/office/drawing/2014/main" id="{20098AFC-09E6-028D-010D-EBE660333EC5}"/>
              </a:ext>
            </a:extLst>
          </p:cNvPr>
          <p:cNvPicPr>
            <a:picLocks noRot="1" noChangeAspect="1"/>
          </p:cNvPicPr>
          <p:nvPr>
            <a:videoFile r:link="rId1"/>
          </p:nvPr>
        </p:nvPicPr>
        <p:blipFill>
          <a:blip r:embed="rId4"/>
          <a:stretch>
            <a:fillRect/>
          </a:stretch>
        </p:blipFill>
        <p:spPr>
          <a:xfrm>
            <a:off x="1476674" y="971062"/>
            <a:ext cx="6190651" cy="3497718"/>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F903EFF-1717-9DD2-2FD6-6B5EFE624AE8}"/>
              </a:ext>
            </a:extLst>
          </p:cNvPr>
          <p:cNvSpPr txBox="1"/>
          <p:nvPr/>
        </p:nvSpPr>
        <p:spPr>
          <a:xfrm>
            <a:off x="2085329" y="4765889"/>
            <a:ext cx="4572000" cy="307777"/>
          </a:xfrm>
          <a:prstGeom prst="rect">
            <a:avLst/>
          </a:prstGeom>
          <a:noFill/>
        </p:spPr>
        <p:txBody>
          <a:bodyPr wrap="square">
            <a:spAutoFit/>
          </a:bodyPr>
          <a:lstStyle/>
          <a:p>
            <a:r>
              <a:rPr lang="en-US" dirty="0"/>
              <a:t>https://www.youtube.com/watch?v=niaDJdEXk9U&amp;t=1s</a:t>
            </a: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6743" y="2097253"/>
            <a:ext cx="4926885" cy="1170888"/>
          </a:xfrm>
          <a:prstGeom prst="roundRect">
            <a:avLst>
              <a:gd name="adj" fmla="val 9128"/>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100" dirty="0"/>
              <a:t>1. Online and offline bullying have no connection.</a:t>
            </a:r>
          </a:p>
        </p:txBody>
      </p:sp>
      <p:sp>
        <p:nvSpPr>
          <p:cNvPr id="2" name="Rectangle 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1994194" cy="507831"/>
          </a:xfrm>
          <a:prstGeom prst="rect">
            <a:avLst/>
          </a:prstGeom>
          <a:noFill/>
        </p:spPr>
        <p:txBody>
          <a:bodyPr wrap="square">
            <a:spAutoFit/>
          </a:bodyPr>
          <a:lstStyle/>
          <a:p>
            <a:r>
              <a:rPr lang="en-US" sz="27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pic>
        <p:nvPicPr>
          <p:cNvPr id="4" name="Picture 3" descr="Icon&#10;&#10;Description automatically generated">
            <a:extLst>
              <a:ext uri="{FF2B5EF4-FFF2-40B4-BE49-F238E27FC236}">
                <a16:creationId xmlns:a16="http://schemas.microsoft.com/office/drawing/2014/main" id="{26533B83-48AE-0B7C-4BA3-9B32144BEF7A}"/>
              </a:ext>
            </a:extLst>
          </p:cNvPr>
          <p:cNvPicPr>
            <a:picLocks noChangeAspect="1"/>
          </p:cNvPicPr>
          <p:nvPr/>
        </p:nvPicPr>
        <p:blipFill rotWithShape="1">
          <a:blip r:embed="rId3"/>
          <a:srcRect l="54761" t="54929" r="11517" b="11026"/>
          <a:stretch/>
        </p:blipFill>
        <p:spPr>
          <a:xfrm>
            <a:off x="7553972" y="2037287"/>
            <a:ext cx="1219199" cy="1230854"/>
          </a:xfrm>
          <a:prstGeom prst="ellipse">
            <a:avLst/>
          </a:prstGeom>
        </p:spPr>
      </p:pic>
      <p:pic>
        <p:nvPicPr>
          <p:cNvPr id="7" name="Picture 6" descr="Icon&#10;&#10;Description automatically generated">
            <a:extLst>
              <a:ext uri="{FF2B5EF4-FFF2-40B4-BE49-F238E27FC236}">
                <a16:creationId xmlns:a16="http://schemas.microsoft.com/office/drawing/2014/main" id="{51E08B5B-2C1F-8C60-18A2-FAA7CB50B9E4}"/>
              </a:ext>
            </a:extLst>
          </p:cNvPr>
          <p:cNvPicPr>
            <a:picLocks noChangeAspect="1"/>
          </p:cNvPicPr>
          <p:nvPr/>
        </p:nvPicPr>
        <p:blipFill rotWithShape="1">
          <a:blip r:embed="rId3"/>
          <a:srcRect l="12084" t="57551" r="57551" b="12084"/>
          <a:stretch/>
        </p:blipFill>
        <p:spPr>
          <a:xfrm>
            <a:off x="6043815" y="2037287"/>
            <a:ext cx="1170888" cy="1170888"/>
          </a:xfrm>
          <a:prstGeom prst="ellipse">
            <a:avLst/>
          </a:prstGeom>
        </p:spPr>
      </p:pic>
    </p:spTree>
    <p:extLst>
      <p:ext uri="{BB962C8B-B14F-4D97-AF65-F5344CB8AC3E}">
        <p14:creationId xmlns:p14="http://schemas.microsoft.com/office/powerpoint/2010/main" val="20126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6743" y="2097253"/>
            <a:ext cx="4926885" cy="1170888"/>
          </a:xfrm>
          <a:prstGeom prst="roundRect">
            <a:avLst>
              <a:gd name="adj" fmla="val 9128"/>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100" dirty="0"/>
              <a:t>2. Gossip and rumors can be considered cyberbullying.</a:t>
            </a:r>
          </a:p>
        </p:txBody>
      </p:sp>
      <p:sp>
        <p:nvSpPr>
          <p:cNvPr id="2" name="Rectangle 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1994194" cy="507831"/>
          </a:xfrm>
          <a:prstGeom prst="rect">
            <a:avLst/>
          </a:prstGeom>
          <a:noFill/>
        </p:spPr>
        <p:txBody>
          <a:bodyPr wrap="square">
            <a:spAutoFit/>
          </a:bodyPr>
          <a:lstStyle/>
          <a:p>
            <a:r>
              <a:rPr lang="en-US" sz="27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pic>
        <p:nvPicPr>
          <p:cNvPr id="4" name="Picture 3" descr="Icon&#10;&#10;Description automatically generated">
            <a:extLst>
              <a:ext uri="{FF2B5EF4-FFF2-40B4-BE49-F238E27FC236}">
                <a16:creationId xmlns:a16="http://schemas.microsoft.com/office/drawing/2014/main" id="{26533B83-48AE-0B7C-4BA3-9B32144BEF7A}"/>
              </a:ext>
            </a:extLst>
          </p:cNvPr>
          <p:cNvPicPr>
            <a:picLocks noChangeAspect="1"/>
          </p:cNvPicPr>
          <p:nvPr/>
        </p:nvPicPr>
        <p:blipFill rotWithShape="1">
          <a:blip r:embed="rId3"/>
          <a:srcRect l="54761" t="54929" r="11517" b="11026"/>
          <a:stretch/>
        </p:blipFill>
        <p:spPr>
          <a:xfrm>
            <a:off x="7553972" y="2037287"/>
            <a:ext cx="1219199" cy="1230854"/>
          </a:xfrm>
          <a:prstGeom prst="ellipse">
            <a:avLst/>
          </a:prstGeom>
        </p:spPr>
      </p:pic>
      <p:pic>
        <p:nvPicPr>
          <p:cNvPr id="7" name="Picture 6" descr="Icon&#10;&#10;Description automatically generated">
            <a:extLst>
              <a:ext uri="{FF2B5EF4-FFF2-40B4-BE49-F238E27FC236}">
                <a16:creationId xmlns:a16="http://schemas.microsoft.com/office/drawing/2014/main" id="{51E08B5B-2C1F-8C60-18A2-FAA7CB50B9E4}"/>
              </a:ext>
            </a:extLst>
          </p:cNvPr>
          <p:cNvPicPr>
            <a:picLocks noChangeAspect="1"/>
          </p:cNvPicPr>
          <p:nvPr/>
        </p:nvPicPr>
        <p:blipFill rotWithShape="1">
          <a:blip r:embed="rId3"/>
          <a:srcRect l="12084" t="57551" r="57551" b="12084"/>
          <a:stretch/>
        </p:blipFill>
        <p:spPr>
          <a:xfrm>
            <a:off x="6043815" y="2037287"/>
            <a:ext cx="1170888" cy="1170888"/>
          </a:xfrm>
          <a:prstGeom prst="ellipse">
            <a:avLst/>
          </a:prstGeom>
        </p:spPr>
      </p:pic>
    </p:spTree>
    <p:extLst>
      <p:ext uri="{BB962C8B-B14F-4D97-AF65-F5344CB8AC3E}">
        <p14:creationId xmlns:p14="http://schemas.microsoft.com/office/powerpoint/2010/main" val="37572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6743" y="2097253"/>
            <a:ext cx="4926885" cy="1170888"/>
          </a:xfrm>
          <a:prstGeom prst="roundRect">
            <a:avLst>
              <a:gd name="adj" fmla="val 9128"/>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100" dirty="0"/>
              <a:t>3. It is difficult to stop the spread of cyberbullying.</a:t>
            </a:r>
          </a:p>
        </p:txBody>
      </p:sp>
      <p:sp>
        <p:nvSpPr>
          <p:cNvPr id="2" name="Rectangle 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1994194" cy="507831"/>
          </a:xfrm>
          <a:prstGeom prst="rect">
            <a:avLst/>
          </a:prstGeom>
          <a:noFill/>
        </p:spPr>
        <p:txBody>
          <a:bodyPr wrap="square">
            <a:spAutoFit/>
          </a:bodyPr>
          <a:lstStyle/>
          <a:p>
            <a:r>
              <a:rPr lang="en-US" sz="27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pic>
        <p:nvPicPr>
          <p:cNvPr id="4" name="Picture 3" descr="Icon&#10;&#10;Description automatically generated">
            <a:extLst>
              <a:ext uri="{FF2B5EF4-FFF2-40B4-BE49-F238E27FC236}">
                <a16:creationId xmlns:a16="http://schemas.microsoft.com/office/drawing/2014/main" id="{26533B83-48AE-0B7C-4BA3-9B32144BEF7A}"/>
              </a:ext>
            </a:extLst>
          </p:cNvPr>
          <p:cNvPicPr>
            <a:picLocks noChangeAspect="1"/>
          </p:cNvPicPr>
          <p:nvPr/>
        </p:nvPicPr>
        <p:blipFill rotWithShape="1">
          <a:blip r:embed="rId3"/>
          <a:srcRect l="54761" t="54929" r="11517" b="11026"/>
          <a:stretch/>
        </p:blipFill>
        <p:spPr>
          <a:xfrm>
            <a:off x="7553972" y="2037287"/>
            <a:ext cx="1219199" cy="1230854"/>
          </a:xfrm>
          <a:prstGeom prst="ellipse">
            <a:avLst/>
          </a:prstGeom>
        </p:spPr>
      </p:pic>
      <p:pic>
        <p:nvPicPr>
          <p:cNvPr id="7" name="Picture 6" descr="Icon&#10;&#10;Description automatically generated">
            <a:extLst>
              <a:ext uri="{FF2B5EF4-FFF2-40B4-BE49-F238E27FC236}">
                <a16:creationId xmlns:a16="http://schemas.microsoft.com/office/drawing/2014/main" id="{51E08B5B-2C1F-8C60-18A2-FAA7CB50B9E4}"/>
              </a:ext>
            </a:extLst>
          </p:cNvPr>
          <p:cNvPicPr>
            <a:picLocks noChangeAspect="1"/>
          </p:cNvPicPr>
          <p:nvPr/>
        </p:nvPicPr>
        <p:blipFill rotWithShape="1">
          <a:blip r:embed="rId3"/>
          <a:srcRect l="12084" t="57551" r="57551" b="12084"/>
          <a:stretch/>
        </p:blipFill>
        <p:spPr>
          <a:xfrm>
            <a:off x="6043815" y="2037287"/>
            <a:ext cx="1170888" cy="1170888"/>
          </a:xfrm>
          <a:prstGeom prst="ellipse">
            <a:avLst/>
          </a:prstGeom>
        </p:spPr>
      </p:pic>
    </p:spTree>
    <p:extLst>
      <p:ext uri="{BB962C8B-B14F-4D97-AF65-F5344CB8AC3E}">
        <p14:creationId xmlns:p14="http://schemas.microsoft.com/office/powerpoint/2010/main" val="372099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6743" y="1887295"/>
            <a:ext cx="4926885" cy="1470872"/>
          </a:xfrm>
          <a:prstGeom prst="roundRect">
            <a:avLst>
              <a:gd name="adj" fmla="val 9128"/>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100" dirty="0"/>
              <a:t>4. Controlling online status and spending time with close people in real life can help us counteract cyberbullying.</a:t>
            </a:r>
          </a:p>
        </p:txBody>
      </p:sp>
      <p:sp>
        <p:nvSpPr>
          <p:cNvPr id="2" name="Rectangle 1"/>
          <p:cNvSpPr/>
          <p:nvPr/>
        </p:nvSpPr>
        <p:spPr>
          <a:xfrm>
            <a:off x="0" y="0"/>
            <a:ext cx="9144000" cy="6699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1994194" cy="507831"/>
          </a:xfrm>
          <a:prstGeom prst="rect">
            <a:avLst/>
          </a:prstGeom>
          <a:noFill/>
        </p:spPr>
        <p:txBody>
          <a:bodyPr wrap="square">
            <a:spAutoFit/>
          </a:bodyPr>
          <a:lstStyle/>
          <a:p>
            <a:r>
              <a:rPr lang="en-US" sz="27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pic>
        <p:nvPicPr>
          <p:cNvPr id="4" name="Picture 3" descr="Icon&#10;&#10;Description automatically generated">
            <a:extLst>
              <a:ext uri="{FF2B5EF4-FFF2-40B4-BE49-F238E27FC236}">
                <a16:creationId xmlns:a16="http://schemas.microsoft.com/office/drawing/2014/main" id="{26533B83-48AE-0B7C-4BA3-9B32144BEF7A}"/>
              </a:ext>
            </a:extLst>
          </p:cNvPr>
          <p:cNvPicPr>
            <a:picLocks noChangeAspect="1"/>
          </p:cNvPicPr>
          <p:nvPr/>
        </p:nvPicPr>
        <p:blipFill rotWithShape="1">
          <a:blip r:embed="rId3"/>
          <a:srcRect l="54761" t="54929" r="11517" b="11026"/>
          <a:stretch/>
        </p:blipFill>
        <p:spPr>
          <a:xfrm>
            <a:off x="7553972" y="2037287"/>
            <a:ext cx="1219199" cy="1230854"/>
          </a:xfrm>
          <a:prstGeom prst="ellipse">
            <a:avLst/>
          </a:prstGeom>
        </p:spPr>
      </p:pic>
      <p:pic>
        <p:nvPicPr>
          <p:cNvPr id="7" name="Picture 6" descr="Icon&#10;&#10;Description automatically generated">
            <a:extLst>
              <a:ext uri="{FF2B5EF4-FFF2-40B4-BE49-F238E27FC236}">
                <a16:creationId xmlns:a16="http://schemas.microsoft.com/office/drawing/2014/main" id="{51E08B5B-2C1F-8C60-18A2-FAA7CB50B9E4}"/>
              </a:ext>
            </a:extLst>
          </p:cNvPr>
          <p:cNvPicPr>
            <a:picLocks noChangeAspect="1"/>
          </p:cNvPicPr>
          <p:nvPr/>
        </p:nvPicPr>
        <p:blipFill rotWithShape="1">
          <a:blip r:embed="rId3"/>
          <a:srcRect l="12084" t="57551" r="57551" b="12084"/>
          <a:stretch/>
        </p:blipFill>
        <p:spPr>
          <a:xfrm>
            <a:off x="6043815" y="2037287"/>
            <a:ext cx="1170888" cy="1170888"/>
          </a:xfrm>
          <a:prstGeom prst="ellipse">
            <a:avLst/>
          </a:prstGeom>
        </p:spPr>
      </p:pic>
    </p:spTree>
    <p:extLst>
      <p:ext uri="{BB962C8B-B14F-4D97-AF65-F5344CB8AC3E}">
        <p14:creationId xmlns:p14="http://schemas.microsoft.com/office/powerpoint/2010/main" val="30410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national Day against Bullying at School including Cyberbullying by Slidesgo">
  <a:themeElements>
    <a:clrScheme name="Simple Light">
      <a:dk1>
        <a:srgbClr val="454570"/>
      </a:dk1>
      <a:lt1>
        <a:srgbClr val="B6EA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actical Life Subject for Middle School - 6th Grade: Bullying Prevention by Slidesgo">
  <a:themeElements>
    <a:clrScheme name="Simple Light">
      <a:dk1>
        <a:srgbClr val="1F4788"/>
      </a:dk1>
      <a:lt1>
        <a:srgbClr val="F9E5DF"/>
      </a:lt1>
      <a:dk2>
        <a:srgbClr val="421D19"/>
      </a:dk2>
      <a:lt2>
        <a:srgbClr val="EF9985"/>
      </a:lt2>
      <a:accent1>
        <a:srgbClr val="E55436"/>
      </a:accent1>
      <a:accent2>
        <a:srgbClr val="029C9A"/>
      </a:accent2>
      <a:accent3>
        <a:srgbClr val="F4A92B"/>
      </a:accent3>
      <a:accent4>
        <a:srgbClr val="21A5D1"/>
      </a:accent4>
      <a:accent5>
        <a:srgbClr val="F4B389"/>
      </a:accent5>
      <a:accent6>
        <a:srgbClr val="FFFFFF"/>
      </a:accent6>
      <a:hlink>
        <a:srgbClr val="21A5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625</Words>
  <Application>Microsoft Office PowerPoint</Application>
  <PresentationFormat>On-screen Show (16:9)</PresentationFormat>
  <Paragraphs>97</Paragraphs>
  <Slides>18</Slides>
  <Notes>9</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Arial</vt:lpstr>
      <vt:lpstr>Oswald Medium</vt:lpstr>
      <vt:lpstr>Roboto Condensed Light</vt:lpstr>
      <vt:lpstr>Bookman Old Style</vt:lpstr>
      <vt:lpstr>UTM Facebook K&amp;T</vt:lpstr>
      <vt:lpstr>Myriad Pro</vt:lpstr>
      <vt:lpstr>Arial Nova Light</vt:lpstr>
      <vt:lpstr>Wellfleet</vt:lpstr>
      <vt:lpstr>Calibri</vt:lpstr>
      <vt:lpstr>Oswald;500</vt:lpstr>
      <vt:lpstr>Londrina Solid</vt:lpstr>
      <vt:lpstr>Bebas Neue</vt:lpstr>
      <vt:lpstr>Bahnschrift</vt:lpstr>
      <vt:lpstr>Rubik</vt:lpstr>
      <vt:lpstr>Arial Rounded MT Bold</vt:lpstr>
      <vt:lpstr>International Day against Bullying at School including Cyberbullying by Slidesgo</vt:lpstr>
      <vt:lpstr>Practical Life Subject for Middle School - 6th Grade: Bullying Prevention by Slidesgo</vt:lpstr>
      <vt:lpstr>PowerPoint Presentation</vt:lpstr>
      <vt:lpstr>A PROPOSAL AGAINST CYBERBULLYING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TRI NGUYEN</cp:lastModifiedBy>
  <cp:revision>3</cp:revision>
  <dcterms:modified xsi:type="dcterms:W3CDTF">2023-02-12T19:06:50Z</dcterms:modified>
</cp:coreProperties>
</file>