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90" r:id="rId2"/>
    <p:sldId id="311" r:id="rId3"/>
    <p:sldId id="324" r:id="rId4"/>
    <p:sldId id="291" r:id="rId5"/>
    <p:sldId id="292" r:id="rId6"/>
    <p:sldId id="293" r:id="rId7"/>
    <p:sldId id="325" r:id="rId8"/>
    <p:sldId id="326" r:id="rId9"/>
    <p:sldId id="327" r:id="rId10"/>
    <p:sldId id="320" r:id="rId11"/>
    <p:sldId id="328" r:id="rId12"/>
    <p:sldId id="299" r:id="rId13"/>
    <p:sldId id="329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95" d="100"/>
          <a:sy n="95" d="100"/>
        </p:scale>
        <p:origin x="2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634503"/>
            <a:ext cx="7891463" cy="8079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XÁ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4979" y="5733569"/>
            <a:ext cx="7972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Nguyễn</a:t>
            </a:r>
            <a:r>
              <a:rPr lang="en-US" sz="5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Thanh</a:t>
            </a:r>
            <a:r>
              <a:rPr lang="en-US" sz="5400" b="1" dirty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Thương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2 -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72910"/>
            <a:ext cx="8229600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Thông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>
                <a:solidFill>
                  <a:srgbClr val="8E0000"/>
                </a:solidFill>
              </a:rPr>
              <a:t>tin </a:t>
            </a:r>
            <a:r>
              <a:rPr lang="en-US" sz="2200" i="1" dirty="0" err="1">
                <a:solidFill>
                  <a:srgbClr val="8E0000"/>
                </a:solidFill>
              </a:rPr>
              <a:t>được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cách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chính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xác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 smtClean="0">
                <a:solidFill>
                  <a:srgbClr val="8E0000"/>
                </a:solidFill>
              </a:rPr>
              <a:t>Anh</a:t>
            </a:r>
            <a:endParaRPr lang="en-US" sz="2200" i="1" dirty="0" smtClean="0">
              <a:solidFill>
                <a:srgbClr val="8E0000"/>
              </a:solidFill>
            </a:endParaRPr>
          </a:p>
          <a:p>
            <a:r>
              <a:rPr lang="en-US" sz="2200" i="1" dirty="0" smtClean="0">
                <a:solidFill>
                  <a:srgbClr val="8E0000"/>
                </a:solidFill>
              </a:rPr>
              <a:t>+ </a:t>
            </a:r>
            <a:r>
              <a:rPr lang="en-US" sz="2200" i="1" dirty="0" err="1" smtClean="0">
                <a:solidFill>
                  <a:srgbClr val="8E0000"/>
                </a:solidFill>
              </a:rPr>
              <a:t>Kết</a:t>
            </a:r>
            <a:r>
              <a:rPr lang="en-US" sz="2200" i="1" dirty="0" smtClean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quả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xử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lí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thông</a:t>
            </a:r>
            <a:r>
              <a:rPr lang="en-US" sz="2200" i="1" dirty="0">
                <a:solidFill>
                  <a:srgbClr val="8E0000"/>
                </a:solidFill>
              </a:rPr>
              <a:t> tin </a:t>
            </a:r>
            <a:r>
              <a:rPr lang="en-US" sz="2200" i="1" dirty="0" err="1">
                <a:solidFill>
                  <a:srgbClr val="8E0000"/>
                </a:solidFill>
              </a:rPr>
              <a:t>là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loa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máy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tính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phát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âm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từ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tiếng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Anh</a:t>
            </a:r>
            <a:r>
              <a:rPr lang="en-US" sz="2200" i="1" dirty="0">
                <a:solidFill>
                  <a:srgbClr val="8E0000"/>
                </a:solidFill>
              </a:rPr>
              <a:t> </a:t>
            </a:r>
            <a:r>
              <a:rPr lang="en-US" sz="2200" i="1" dirty="0" err="1">
                <a:solidFill>
                  <a:srgbClr val="8E0000"/>
                </a:solidFill>
              </a:rPr>
              <a:t>đó</a:t>
            </a:r>
            <a:r>
              <a:rPr lang="en-US" sz="2200" i="1" dirty="0">
                <a:solidFill>
                  <a:srgbClr val="8E0000"/>
                </a:solidFill>
              </a:rPr>
              <a:t>.</a:t>
            </a:r>
            <a:endParaRPr lang="en-US" sz="2200" dirty="0">
              <a:solidFill>
                <a:srgbClr val="8E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4183"/>
            <a:ext cx="7772400" cy="27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848600" cy="3506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724400"/>
            <a:ext cx="8229600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Đáp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/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Vì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quyết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máy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vẫn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lí.</a:t>
            </a:r>
            <a:r>
              <a:rPr lang="es-E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78837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5800" y="1887379"/>
            <a:ext cx="76006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4: ÔN TẬP VỀ THÔNG TIN VÀ XỬ 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1133" y="3733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286000"/>
            <a:ext cx="73152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xử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não</a:t>
            </a:r>
            <a:r>
              <a:rPr lang="en-US" sz="2400" b="1" dirty="0"/>
              <a:t> con </a:t>
            </a:r>
            <a:r>
              <a:rPr lang="en-US" sz="2400" b="1" dirty="0" err="1"/>
              <a:t>người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thiết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minh.</a:t>
            </a:r>
          </a:p>
          <a:p>
            <a:pPr marL="0" indent="0" algn="just">
              <a:buNone/>
            </a:pPr>
            <a:r>
              <a:rPr lang="en-US" sz="2400" b="1" dirty="0"/>
              <a:t>-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vai</a:t>
            </a:r>
            <a:r>
              <a:rPr lang="en-US" sz="2400" b="1" dirty="0"/>
              <a:t> </a:t>
            </a:r>
            <a:r>
              <a:rPr lang="en-US" sz="2400" b="1" dirty="0" err="1"/>
              <a:t>trò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trọng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thu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con </a:t>
            </a:r>
            <a:r>
              <a:rPr lang="en-US" sz="2400" b="1" dirty="0" err="1"/>
              <a:t>người</a:t>
            </a:r>
            <a:r>
              <a:rPr lang="en-US" sz="2400" b="1" dirty="0"/>
              <a:t>.</a:t>
            </a:r>
          </a:p>
          <a:p>
            <a:pPr marL="0" indent="0" algn="just">
              <a:buNone/>
            </a:pPr>
            <a:r>
              <a:rPr lang="en-US" sz="2400" b="1" dirty="0"/>
              <a:t>- HS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cực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,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tòi</a:t>
            </a:r>
            <a:r>
              <a:rPr lang="en-US" sz="2400" b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cuộc</a:t>
            </a:r>
            <a:r>
              <a:rPr lang="en-US" sz="2400" b="1" dirty="0"/>
              <a:t> </a:t>
            </a:r>
            <a:r>
              <a:rPr lang="en-US" sz="2400" b="1" dirty="0" err="1"/>
              <a:t>sống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 – ĐOÁN TỪ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0746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7707468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992" y="838200"/>
            <a:ext cx="7100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0" y="846528"/>
            <a:ext cx="8001000" cy="667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1992"/>
            <a:ext cx="762000" cy="394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800289"/>
            <a:ext cx="7924800" cy="6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09707"/>
            <a:ext cx="1219200" cy="362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1" y="762000"/>
            <a:ext cx="8001000" cy="712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0"/>
            <a:ext cx="21336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" y="761426"/>
            <a:ext cx="8064400" cy="711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80056"/>
            <a:ext cx="2286000" cy="4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76400"/>
            <a:ext cx="6629400" cy="462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914400"/>
            <a:ext cx="5867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1981200" cy="38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52400" y="15240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77494" cy="35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290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TRƯỜNG TIỂU HỌC YÊN XÁ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Microsoft account</cp:lastModifiedBy>
  <cp:revision>108</cp:revision>
  <dcterms:created xsi:type="dcterms:W3CDTF">2017-10-03T01:20:28Z</dcterms:created>
  <dcterms:modified xsi:type="dcterms:W3CDTF">2022-07-12T18:10:14Z</dcterms:modified>
</cp:coreProperties>
</file>