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4" Type="http://schemas.openxmlformats.org/officeDocument/2006/relationships/image" Target="../media/image8.wmf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TARS-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838200"/>
            <a:ext cx="3048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Ongdo (nobita)" pitchFamily="2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152400"/>
            <a:ext cx="777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SỞ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GD&amp;ĐT TỈNH BẮC GIANG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PHÒNG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GD&amp;ĐT HUYỆN HIỆP HÒA</a:t>
            </a:r>
            <a:endParaRPr lang="en-US" sz="2000" b="1" dirty="0">
              <a:solidFill>
                <a:srgbClr val="0000FF"/>
              </a:solidFill>
              <a:latin typeface="VNI-Ongdo (nobita)" pitchFamily="2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76600" y="4903788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Vinh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THCS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Thắng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0" y="100965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15240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343400"/>
            <a:ext cx="274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181100" y="29718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TËp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hîp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c¸c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sè</a:t>
            </a:r>
            <a:r>
              <a:rPr lang="en-US" sz="36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nguyªn</a:t>
            </a:r>
            <a:endParaRPr lang="en-US" sz="36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HelvetInsH"/>
            </a:endParaRPr>
          </a:p>
        </p:txBody>
      </p:sp>
      <p:pic>
        <p:nvPicPr>
          <p:cNvPr id="15" name="Picture 14" descr="POINSET2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152400"/>
            <a:ext cx="182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317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- 69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6901"/>
              </p:ext>
            </p:extLst>
          </p:nvPr>
        </p:nvGraphicFramePr>
        <p:xfrm>
          <a:off x="52578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6" imgW="1206360" imgH="253800" progId="Equation.DSMT4">
                  <p:embed/>
                </p:oleObj>
              </mc:Choice>
              <mc:Fallback>
                <p:oleObj name="Equation" r:id="rId6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78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TAÄP HÔÏP CAÙC SOÁ NGUYEÂN</a:t>
            </a: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952200" imgH="393480" progId="Equation.DSMT4">
                  <p:embed/>
                </p:oleObj>
              </mc:Choice>
              <mc:Fallback>
                <p:oleObj name="Equation" r:id="rId4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-16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-20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E3EEC089-571D-46EF-8DC2-9E7F3E714978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10 000 m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+10 000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- 100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âm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Chiều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dương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hướng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từ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trái</a:t>
            </a:r>
            <a:r>
              <a:rPr lang="en-US" sz="2400" dirty="0" smtClean="0">
                <a:solidFill>
                  <a:schemeClr val="accent1"/>
                </a:solidFill>
              </a:rPr>
              <a:t> sang </a:t>
            </a:r>
            <a:r>
              <a:rPr lang="en-US" sz="2400" dirty="0" err="1" smtClean="0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</a:rPr>
              <a:t>được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đánh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dấu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bằng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mũi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tên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716</Words>
  <PresentationFormat>On-screen Show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2021-08-12T20:10:03Z</dcterms:created>
  <dcterms:modified xsi:type="dcterms:W3CDTF">2021-08-18T13:58:55Z</dcterms:modified>
</cp:coreProperties>
</file>