
<file path=[Content_Types].xml><?xml version="1.0" encoding="utf-8"?>
<Types xmlns="http://schemas.openxmlformats.org/package/2006/content-types">
  <Default Extension="fntdata" ContentType="application/x-fontdata"/>
  <Default Extension="jpeg" ContentType="image/jpeg"/>
  <Default Extension="jpg" ContentType="image/gi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8"/>
  </p:notesMasterIdLst>
  <p:sldIdLst>
    <p:sldId id="322" r:id="rId3"/>
    <p:sldId id="385" r:id="rId4"/>
    <p:sldId id="259" r:id="rId5"/>
    <p:sldId id="260" r:id="rId6"/>
    <p:sldId id="271" r:id="rId7"/>
    <p:sldId id="272" r:id="rId8"/>
    <p:sldId id="266" r:id="rId9"/>
    <p:sldId id="278" r:id="rId10"/>
    <p:sldId id="274" r:id="rId11"/>
    <p:sldId id="286" r:id="rId12"/>
    <p:sldId id="263" r:id="rId13"/>
    <p:sldId id="289" r:id="rId14"/>
    <p:sldId id="288" r:id="rId15"/>
    <p:sldId id="291" r:id="rId16"/>
    <p:sldId id="293" r:id="rId17"/>
  </p:sldIdLst>
  <p:sldSz cx="18288000" cy="10287000"/>
  <p:notesSz cx="6858000" cy="9144000"/>
  <p:embeddedFontLst>
    <p:embeddedFont>
      <p:font typeface="#9Slide05 Fourth Medium" panose="00000600000000000000" pitchFamily="2" charset="-93"/>
      <p:bold r:id="rId19"/>
    </p:embeddedFont>
    <p:embeddedFont>
      <p:font typeface="#9Slide05 SVNClementine" panose="020F0502020204030203" pitchFamily="34" charset="0"/>
      <p:regular r:id="rId20"/>
    </p:embeddedFont>
    <p:embeddedFont>
      <p:font typeface="#9Slide05 SVNCoco FY" panose="02000506000000020003" pitchFamily="2" charset="0"/>
      <p:regular r:id="rId21"/>
    </p:embeddedFont>
    <p:embeddedFont>
      <p:font typeface="#9Slide05 SVNMotion Picture" panose="02040603050506020204" pitchFamily="18" charset="0"/>
      <p:regular r:id="rId22"/>
    </p:embeddedFont>
    <p:embeddedFont>
      <p:font typeface="#9Slide06 BrushtipC" panose="02040403050506020204" pitchFamily="18" charset="-93"/>
      <p:regular r:id="rId23"/>
    </p:embeddedFont>
    <p:embeddedFont>
      <p:font typeface="#9Slide07 Marbelia Regular" panose="02000500000000000000" pitchFamily="2" charset="-93"/>
      <p:regular r:id="rId24"/>
    </p:embeddedFont>
    <p:embeddedFont>
      <p:font typeface="#9Slide07 SFU Rhythm" panose="00000400000000000000" pitchFamily="2" charset="-93"/>
      <p:regular r:id="rId25"/>
    </p:embeddedFont>
    <p:embeddedFont>
      <p:font typeface="Calibri" panose="020F0502020204030204" pitchFamily="34" charset="0"/>
      <p:regular r:id="rId26"/>
      <p:bold r:id="rId27"/>
      <p:italic r:id="rId28"/>
      <p:boldItalic r:id="rId29"/>
    </p:embeddedFont>
    <p:embeddedFont>
      <p:font typeface="Wide Latin" panose="020A0A07050505020404" pitchFamily="18"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724E"/>
    <a:srgbClr val="9B7338"/>
    <a:srgbClr val="FED000"/>
    <a:srgbClr val="F78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9" d="100"/>
          <a:sy n="39" d="100"/>
        </p:scale>
        <p:origin x="356"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2000B7-7367-4D87-AAF4-B3439CEB2F79}" type="datetimeFigureOut">
              <a:rPr lang="en-US" smtClean="0"/>
              <a:t>8/10/2022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6B3288-3ADA-4F90-98AD-7CFD9604C9E7}" type="slidenum">
              <a:rPr lang="en-US" smtClean="0"/>
              <a:t>‹#›</a:t>
            </a:fld>
            <a:endParaRPr lang="en-US"/>
          </a:p>
        </p:txBody>
      </p:sp>
    </p:spTree>
    <p:extLst>
      <p:ext uri="{BB962C8B-B14F-4D97-AF65-F5344CB8AC3E}">
        <p14:creationId xmlns:p14="http://schemas.microsoft.com/office/powerpoint/2010/main" val="3236940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a:t>
            </a:fld>
            <a:endParaRPr lang="zh-CN" altLang="en-US"/>
          </a:p>
        </p:txBody>
      </p:sp>
    </p:spTree>
    <p:extLst>
      <p:ext uri="{BB962C8B-B14F-4D97-AF65-F5344CB8AC3E}">
        <p14:creationId xmlns:p14="http://schemas.microsoft.com/office/powerpoint/2010/main" val="2436797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a:t>
            </a:fld>
            <a:endParaRPr lang="zh-CN" altLang="en-US"/>
          </a:p>
        </p:txBody>
      </p:sp>
    </p:spTree>
    <p:extLst>
      <p:ext uri="{BB962C8B-B14F-4D97-AF65-F5344CB8AC3E}">
        <p14:creationId xmlns:p14="http://schemas.microsoft.com/office/powerpoint/2010/main" val="170015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6912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54656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0751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7429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8695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9919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3952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33094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08148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1741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17862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8597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235888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19.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19.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sv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146A96F-0046-809B-9336-2BD1D710BCC5}"/>
              </a:ext>
            </a:extLst>
          </p:cNvPr>
          <p:cNvGrpSpPr/>
          <p:nvPr/>
        </p:nvGrpSpPr>
        <p:grpSpPr>
          <a:xfrm>
            <a:off x="-1200627" y="-74995"/>
            <a:ext cx="20689255" cy="10436990"/>
            <a:chOff x="0" y="0"/>
            <a:chExt cx="27585673" cy="13915987"/>
          </a:xfrm>
        </p:grpSpPr>
        <p:pic>
          <p:nvPicPr>
            <p:cNvPr id="3" name="Picture 3">
              <a:extLst>
                <a:ext uri="{FF2B5EF4-FFF2-40B4-BE49-F238E27FC236}">
                  <a16:creationId xmlns:a16="http://schemas.microsoft.com/office/drawing/2014/main" id="{026BB94D-7D59-0121-B850-423E7FB3497D}"/>
                </a:ext>
              </a:extLst>
            </p:cNvPr>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13792837" cy="13915987"/>
            </a:xfrm>
            <a:prstGeom prst="rect">
              <a:avLst/>
            </a:prstGeom>
          </p:spPr>
        </p:pic>
        <p:pic>
          <p:nvPicPr>
            <p:cNvPr id="4" name="Picture 4">
              <a:extLst>
                <a:ext uri="{FF2B5EF4-FFF2-40B4-BE49-F238E27FC236}">
                  <a16:creationId xmlns:a16="http://schemas.microsoft.com/office/drawing/2014/main" id="{14084744-9E8E-E194-547B-002F60607A61}"/>
                </a:ext>
              </a:extLst>
            </p:cNvPr>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92837" y="0"/>
              <a:ext cx="13792837" cy="13915987"/>
            </a:xfrm>
            <a:prstGeom prst="rect">
              <a:avLst/>
            </a:prstGeom>
          </p:spPr>
        </p:pic>
      </p:grpSp>
      <p:pic>
        <p:nvPicPr>
          <p:cNvPr id="11" name="图片 10"/>
          <p:cNvPicPr>
            <a:picLocks noChangeAspect="1"/>
          </p:cNvPicPr>
          <p:nvPr/>
        </p:nvPicPr>
        <p:blipFill rotWithShape="1">
          <a:blip r:embed="rId5">
            <a:extLst>
              <a:ext uri="{28A0092B-C50C-407E-A947-70E740481C1C}">
                <a14:useLocalDpi xmlns:a14="http://schemas.microsoft.com/office/drawing/2010/main" val="0"/>
              </a:ext>
            </a:extLst>
          </a:blip>
          <a:srcRect t="60089"/>
          <a:stretch/>
        </p:blipFill>
        <p:spPr>
          <a:xfrm flipH="1">
            <a:off x="6839744" y="4574912"/>
            <a:ext cx="11448256" cy="5884968"/>
          </a:xfrm>
          <a:prstGeom prst="rect">
            <a:avLst/>
          </a:prstGeom>
        </p:spPr>
      </p:pic>
      <p:pic>
        <p:nvPicPr>
          <p:cNvPr id="12"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7603287">
            <a:off x="9994192" y="-3967284"/>
            <a:ext cx="10287000" cy="10287000"/>
          </a:xfrm>
          <a:prstGeom prst="rect">
            <a:avLst/>
          </a:prstGeom>
        </p:spPr>
      </p:pic>
      <p:sp>
        <p:nvSpPr>
          <p:cNvPr id="13" name="文本框 12">
            <a:extLst>
              <a:ext uri="{FF2B5EF4-FFF2-40B4-BE49-F238E27FC236}">
                <a16:creationId xmlns:a16="http://schemas.microsoft.com/office/drawing/2014/main" id="{206F7CBB-266A-4B86-8323-B5ED3E9C83EB}"/>
              </a:ext>
            </a:extLst>
          </p:cNvPr>
          <p:cNvSpPr txBox="1"/>
          <p:nvPr/>
        </p:nvSpPr>
        <p:spPr>
          <a:xfrm rot="16200000">
            <a:off x="8557536" y="-2674644"/>
            <a:ext cx="1846659" cy="1507532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eaVert" wrap="square" rtlCol="0">
            <a:spAutoFit/>
          </a:bodyPr>
          <a:lstStyle/>
          <a:p>
            <a:pPr algn="ctr"/>
            <a:r>
              <a:rPr kumimoji="1" lang="en-US" altLang="zh-CN" sz="10800">
                <a:solidFill>
                  <a:schemeClr val="tx1">
                    <a:lumMod val="85000"/>
                    <a:lumOff val="15000"/>
                  </a:schemeClr>
                </a:solidFill>
                <a:latin typeface="Wide Latin" panose="020A0A07050505020404" pitchFamily="18" charset="0"/>
                <a:ea typeface="書體坊顏體㊣" panose="02010600030101010101" pitchFamily="2" charset="-122"/>
              </a:rPr>
              <a:t>Chào các em</a:t>
            </a:r>
            <a:endParaRPr kumimoji="1" lang="zh-CN" altLang="en-US" sz="10800" dirty="0">
              <a:solidFill>
                <a:schemeClr val="tx1">
                  <a:lumMod val="85000"/>
                  <a:lumOff val="15000"/>
                </a:schemeClr>
              </a:solidFill>
              <a:latin typeface="Wide Latin" panose="020A0A07050505020404" pitchFamily="18" charset="0"/>
              <a:ea typeface="書體坊顏體㊣" panose="02010600030101010101" pitchFamily="2" charset="-122"/>
            </a:endParaRPr>
          </a:p>
        </p:txBody>
      </p:sp>
    </p:spTree>
    <p:extLst>
      <p:ext uri="{BB962C8B-B14F-4D97-AF65-F5344CB8AC3E}">
        <p14:creationId xmlns:p14="http://schemas.microsoft.com/office/powerpoint/2010/main" val="1887288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192694" y="-190501"/>
            <a:ext cx="15678716" cy="9150669"/>
          </a:xfrm>
          <a:prstGeom prst="rect">
            <a:avLst/>
          </a:prstGeom>
        </p:spPr>
      </p:pic>
      <p:sp>
        <p:nvSpPr>
          <p:cNvPr id="5" name="TextBox 5"/>
          <p:cNvSpPr txBox="1"/>
          <p:nvPr/>
        </p:nvSpPr>
        <p:spPr>
          <a:xfrm>
            <a:off x="6595504" y="3729462"/>
            <a:ext cx="8873096" cy="603499"/>
          </a:xfrm>
          <a:prstGeom prst="rect">
            <a:avLst/>
          </a:prstGeom>
        </p:spPr>
        <p:txBody>
          <a:bodyPr lIns="0" tIns="0" rIns="0" bIns="0" rtlCol="0" anchor="t">
            <a:spAutoFit/>
          </a:bodyPr>
          <a:lstStyle/>
          <a:p>
            <a:pPr marL="0" marR="0" lvl="0" indent="0" algn="ctr" defTabSz="914400" rtl="0" eaLnBrk="1" fontAlgn="auto" latinLnBrk="0" hangingPunct="1">
              <a:lnSpc>
                <a:spcPts val="3919"/>
              </a:lnSpc>
              <a:spcBef>
                <a:spcPts val="0"/>
              </a:spcBef>
              <a:spcAft>
                <a:spcPts val="0"/>
              </a:spcAft>
              <a:buClrTx/>
              <a:buSzTx/>
              <a:buFontTx/>
              <a:buNone/>
              <a:tabLst/>
              <a:defRPr/>
            </a:pPr>
            <a:r>
              <a:rPr kumimoji="0" lang="vi-VN" sz="9600" b="1" i="0" strike="noStrike" kern="1200" cap="none" spc="0" normalizeH="0" baseline="0" noProof="0" dirty="0">
                <a:ln>
                  <a:noFill/>
                </a:ln>
                <a:solidFill>
                  <a:srgbClr val="262A55"/>
                </a:solidFill>
                <a:effectLst/>
                <a:uLnTx/>
                <a:uFillTx/>
                <a:latin typeface="#9Slide07 SFU Rhythm" panose="00000400000000000000" pitchFamily="2" charset="-93"/>
              </a:rPr>
              <a:t>II. LUYỆN TẬP</a:t>
            </a:r>
            <a:endParaRPr kumimoji="0" lang="en-US" sz="9600" b="1" i="0" strike="noStrike" kern="1200" cap="none" spc="0" normalizeH="0" baseline="0" noProof="0" dirty="0">
              <a:ln>
                <a:noFill/>
              </a:ln>
              <a:solidFill>
                <a:srgbClr val="262A55"/>
              </a:solidFill>
              <a:effectLst/>
              <a:uLnTx/>
              <a:uFillTx/>
              <a:latin typeface="#9Slide07 SFU Rhythm" panose="00000400000000000000" pitchFamily="2" charset="-93"/>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75415" y="2851357"/>
            <a:ext cx="6841311" cy="9245015"/>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68370">
            <a:off x="3817189" y="1983985"/>
            <a:ext cx="948535" cy="113411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3724E"/>
        </a:solid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32F5BAF3-190A-4F8A-A39D-BBBC4BBADF50}"/>
              </a:ext>
            </a:extLst>
          </p:cNvPr>
          <p:cNvSpPr/>
          <p:nvPr/>
        </p:nvSpPr>
        <p:spPr>
          <a:xfrm>
            <a:off x="1003865" y="300006"/>
            <a:ext cx="17284135" cy="12564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en-US" sz="4000" b="1" dirty="0">
                <a:solidFill>
                  <a:prstClr val="black"/>
                </a:solidFill>
                <a:latin typeface="#9Slide05 Fourth Medium" panose="00000600000000000000" pitchFamily="2" charset="-93"/>
              </a:rPr>
              <a:t>Bài 1: SGK/ trang 92</a:t>
            </a:r>
          </a:p>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1" dirty="0">
                <a:solidFill>
                  <a:prstClr val="black"/>
                </a:solidFill>
                <a:latin typeface="#9Slide05 Fourth Medium" panose="00000600000000000000" pitchFamily="2" charset="-93"/>
              </a:rPr>
              <a:t>Tìm những yếu tố tả người và tả cảnh trong hai đoạn trích </a:t>
            </a:r>
            <a:r>
              <a:rPr lang="vi-VN" sz="3600" b="1" i="1" dirty="0">
                <a:solidFill>
                  <a:prstClr val="black"/>
                </a:solidFill>
                <a:latin typeface="#9Slide05 Fourth Medium" panose="00000600000000000000" pitchFamily="2" charset="-93"/>
              </a:rPr>
              <a:t>Chị em Thúy Kiều</a:t>
            </a:r>
            <a:endParaRPr kumimoji="0" lang="en-US" sz="3600" b="1" i="1" u="none" strike="noStrike" kern="1200" cap="none" spc="0" normalizeH="0" baseline="0" noProof="0" dirty="0">
              <a:ln>
                <a:noFill/>
              </a:ln>
              <a:solidFill>
                <a:prstClr val="black"/>
              </a:solidFill>
              <a:effectLst/>
              <a:uLnTx/>
              <a:uFillTx/>
              <a:latin typeface="#9Slide05 Fourth Medium" panose="00000600000000000000" pitchFamily="2" charset="-93"/>
            </a:endParaRPr>
          </a:p>
        </p:txBody>
      </p:sp>
      <p:pic>
        <p:nvPicPr>
          <p:cNvPr id="29" name="Picture 12">
            <a:extLst>
              <a:ext uri="{FF2B5EF4-FFF2-40B4-BE49-F238E27FC236}">
                <a16:creationId xmlns:a16="http://schemas.microsoft.com/office/drawing/2014/main" id="{18FCF4CE-2E65-488C-93A3-8F84D3213935}"/>
              </a:ext>
            </a:extLst>
          </p:cNvPr>
          <p:cNvPicPr>
            <a:picLocks noChangeAspect="1"/>
          </p:cNvPicPr>
          <p:nvPr/>
        </p:nvPicPr>
        <p:blipFill>
          <a:blip r:embed="rId2"/>
          <a:srcRect b="12946"/>
          <a:stretch>
            <a:fillRect/>
          </a:stretch>
        </p:blipFill>
        <p:spPr>
          <a:xfrm>
            <a:off x="609600" y="1556467"/>
            <a:ext cx="17297400" cy="8811236"/>
          </a:xfrm>
          <a:prstGeom prst="rect">
            <a:avLst/>
          </a:prstGeom>
        </p:spPr>
      </p:pic>
      <p:pic>
        <p:nvPicPr>
          <p:cNvPr id="31" name="Picture 13">
            <a:extLst>
              <a:ext uri="{FF2B5EF4-FFF2-40B4-BE49-F238E27FC236}">
                <a16:creationId xmlns:a16="http://schemas.microsoft.com/office/drawing/2014/main" id="{1E2FB798-405E-4E8E-ACE5-A4E293176588}"/>
              </a:ext>
            </a:extLst>
          </p:cNvPr>
          <p:cNvPicPr>
            <a:picLocks noChangeAspect="1"/>
          </p:cNvPicPr>
          <p:nvPr/>
        </p:nvPicPr>
        <p:blipFill>
          <a:blip r:embed="rId3"/>
          <a:srcRect/>
          <a:stretch>
            <a:fillRect/>
          </a:stretch>
        </p:blipFill>
        <p:spPr>
          <a:xfrm rot="17354973">
            <a:off x="224101" y="1873099"/>
            <a:ext cx="2142600" cy="2072964"/>
          </a:xfrm>
          <a:prstGeom prst="rect">
            <a:avLst/>
          </a:prstGeom>
        </p:spPr>
      </p:pic>
      <p:sp>
        <p:nvSpPr>
          <p:cNvPr id="13" name="Text Box 4">
            <a:extLst>
              <a:ext uri="{FF2B5EF4-FFF2-40B4-BE49-F238E27FC236}">
                <a16:creationId xmlns:a16="http://schemas.microsoft.com/office/drawing/2014/main" id="{BF90AA6C-7147-4129-A149-92C98ACFC02B}"/>
              </a:ext>
            </a:extLst>
          </p:cNvPr>
          <p:cNvSpPr txBox="1">
            <a:spLocks noChangeArrowheads="1"/>
          </p:cNvSpPr>
          <p:nvPr/>
        </p:nvSpPr>
        <p:spPr bwMode="auto">
          <a:xfrm>
            <a:off x="1676400" y="2324100"/>
            <a:ext cx="6934200" cy="8279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Đầu</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lòng</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hai</a:t>
            </a:r>
            <a:r>
              <a:rPr lang="en-US" altLang="en-US" sz="2800" dirty="0">
                <a:solidFill>
                  <a:srgbClr val="002060"/>
                </a:solidFill>
                <a:latin typeface="#9Slide05 Fourth Medium" panose="00000600000000000000" pitchFamily="2" charset="-93"/>
              </a:rPr>
              <a:t> ả </a:t>
            </a:r>
            <a:r>
              <a:rPr lang="en-US" altLang="en-US" sz="2800" dirty="0" err="1">
                <a:solidFill>
                  <a:srgbClr val="002060"/>
                </a:solidFill>
                <a:latin typeface="#9Slide05 Fourth Medium" panose="00000600000000000000" pitchFamily="2" charset="-93"/>
              </a:rPr>
              <a:t>tố</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nga</a:t>
            </a:r>
            <a:r>
              <a:rPr lang="en-US" altLang="en-US" sz="2800" dirty="0">
                <a:solidFill>
                  <a:srgbClr val="002060"/>
                </a:solidFill>
                <a:latin typeface="#9Slide05 Fourth Medium" panose="00000600000000000000" pitchFamily="2" charset="-93"/>
              </a:rPr>
              <a:t>,                                           </a:t>
            </a:r>
          </a:p>
          <a:p>
            <a:pPr algn="ctr" eaLnBrk="1" hangingPunct="1">
              <a:spcBef>
                <a:spcPct val="50000"/>
              </a:spcBef>
            </a:pPr>
            <a:r>
              <a:rPr lang="en-US" altLang="en-US" sz="2800" dirty="0" err="1">
                <a:solidFill>
                  <a:srgbClr val="002060"/>
                </a:solidFill>
                <a:latin typeface="#9Slide05 Fourth Medium" panose="00000600000000000000" pitchFamily="2" charset="-93"/>
              </a:rPr>
              <a:t>Thúy</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Kiều</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là</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chị</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em</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là</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Thúy</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Vân</a:t>
            </a:r>
            <a:r>
              <a:rPr lang="en-US" altLang="en-US" sz="2800" dirty="0">
                <a:solidFill>
                  <a:srgbClr val="002060"/>
                </a:solidFill>
                <a:latin typeface="#9Slide05 Fourth Medium" panose="00000600000000000000" pitchFamily="2" charset="-93"/>
              </a:rPr>
              <a:t>.</a:t>
            </a:r>
          </a:p>
          <a:p>
            <a:pPr algn="ctr" eaLnBrk="1" hangingPunct="1">
              <a:spcBef>
                <a:spcPct val="50000"/>
              </a:spcBef>
            </a:pPr>
            <a:r>
              <a:rPr lang="en-US" altLang="en-US" sz="2800" dirty="0">
                <a:solidFill>
                  <a:srgbClr val="002060"/>
                </a:solidFill>
                <a:latin typeface="#9Slide05 Fourth Medium" panose="00000600000000000000" pitchFamily="2" charset="-93"/>
              </a:rPr>
              <a:t>    Mai </a:t>
            </a:r>
            <a:r>
              <a:rPr lang="en-US" altLang="en-US" sz="2800" dirty="0" err="1">
                <a:solidFill>
                  <a:srgbClr val="002060"/>
                </a:solidFill>
                <a:latin typeface="#9Slide05 Fourth Medium" panose="00000600000000000000" pitchFamily="2" charset="-93"/>
              </a:rPr>
              <a:t>cốt</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cách</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tuyết</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tinh</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thần</a:t>
            </a:r>
            <a:r>
              <a:rPr lang="en-US" altLang="en-US" sz="2800" dirty="0">
                <a:solidFill>
                  <a:srgbClr val="002060"/>
                </a:solidFill>
                <a:latin typeface="#9Slide05 Fourth Medium" panose="00000600000000000000" pitchFamily="2" charset="-93"/>
              </a:rPr>
              <a:t>,</a:t>
            </a:r>
          </a:p>
          <a:p>
            <a:pPr algn="ctr" eaLnBrk="1" hangingPunct="1">
              <a:spcBef>
                <a:spcPct val="50000"/>
              </a:spcBef>
            </a:pPr>
            <a:r>
              <a:rPr lang="en-US" altLang="en-US" sz="2800" dirty="0" err="1">
                <a:solidFill>
                  <a:srgbClr val="002060"/>
                </a:solidFill>
                <a:latin typeface="#9Slide05 Fourth Medium" panose="00000600000000000000" pitchFamily="2" charset="-93"/>
              </a:rPr>
              <a:t>Mỗi</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người</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một</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vẻ</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mười</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phân</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vẹn</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mười</a:t>
            </a:r>
            <a:r>
              <a:rPr lang="en-US" altLang="en-US" sz="2800" dirty="0">
                <a:solidFill>
                  <a:srgbClr val="002060"/>
                </a:solidFill>
                <a:latin typeface="#9Slide05 Fourth Medium" panose="00000600000000000000" pitchFamily="2" charset="-93"/>
              </a:rPr>
              <a:t>.</a:t>
            </a:r>
          </a:p>
          <a:p>
            <a:pPr algn="ctr" eaLnBrk="1" hangingPunct="1">
              <a:spcBef>
                <a:spcPct val="50000"/>
              </a:spcBef>
            </a:pP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Vân</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xem</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trang</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trọng</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khác</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vời</a:t>
            </a:r>
            <a:r>
              <a:rPr lang="en-US" altLang="en-US" sz="2800" dirty="0">
                <a:solidFill>
                  <a:srgbClr val="002060"/>
                </a:solidFill>
                <a:latin typeface="#9Slide05 Fourth Medium" panose="00000600000000000000" pitchFamily="2" charset="-93"/>
              </a:rPr>
              <a:t>,</a:t>
            </a:r>
          </a:p>
          <a:p>
            <a:pPr algn="ctr" eaLnBrk="1" hangingPunct="1">
              <a:spcBef>
                <a:spcPct val="50000"/>
              </a:spcBef>
            </a:pPr>
            <a:r>
              <a:rPr lang="en-US" altLang="en-US" sz="2800" dirty="0" err="1">
                <a:solidFill>
                  <a:srgbClr val="002060"/>
                </a:solidFill>
                <a:latin typeface="#9Slide05 Fourth Medium" panose="00000600000000000000" pitchFamily="2" charset="-93"/>
              </a:rPr>
              <a:t>Khuôn</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trăng</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đầy</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đặn</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nét</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ngài</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nở</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nang</a:t>
            </a:r>
            <a:r>
              <a:rPr lang="en-US" altLang="en-US" sz="2800" dirty="0">
                <a:solidFill>
                  <a:srgbClr val="002060"/>
                </a:solidFill>
                <a:latin typeface="#9Slide05 Fourth Medium" panose="00000600000000000000" pitchFamily="2" charset="-93"/>
              </a:rPr>
              <a:t>.</a:t>
            </a:r>
          </a:p>
          <a:p>
            <a:pPr algn="ctr" eaLnBrk="1" hangingPunct="1">
              <a:spcBef>
                <a:spcPct val="50000"/>
              </a:spcBef>
            </a:pP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Hoa</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cười</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ngọc</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thốt</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đoan</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trang</a:t>
            </a:r>
            <a:r>
              <a:rPr lang="en-US" altLang="en-US" sz="2800" dirty="0">
                <a:solidFill>
                  <a:srgbClr val="002060"/>
                </a:solidFill>
                <a:latin typeface="#9Slide05 Fourth Medium" panose="00000600000000000000" pitchFamily="2" charset="-93"/>
              </a:rPr>
              <a:t>,</a:t>
            </a:r>
          </a:p>
          <a:p>
            <a:pPr algn="ctr" eaLnBrk="1" hangingPunct="1">
              <a:spcBef>
                <a:spcPct val="50000"/>
              </a:spcBef>
            </a:pPr>
            <a:r>
              <a:rPr lang="en-US" altLang="en-US" sz="2800" dirty="0" err="1">
                <a:solidFill>
                  <a:srgbClr val="002060"/>
                </a:solidFill>
                <a:latin typeface="#9Slide05 Fourth Medium" panose="00000600000000000000" pitchFamily="2" charset="-93"/>
              </a:rPr>
              <a:t>Mây</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thua</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nước</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tóc</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tuyết</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nhường</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màu</a:t>
            </a:r>
            <a:r>
              <a:rPr lang="en-US" altLang="en-US" sz="2800" dirty="0">
                <a:solidFill>
                  <a:srgbClr val="002060"/>
                </a:solidFill>
                <a:latin typeface="#9Slide05 Fourth Medium" panose="00000600000000000000" pitchFamily="2" charset="-93"/>
              </a:rPr>
              <a:t> da.</a:t>
            </a:r>
          </a:p>
          <a:p>
            <a:pPr algn="ctr" eaLnBrk="1" hangingPunct="1">
              <a:spcBef>
                <a:spcPct val="50000"/>
              </a:spcBef>
            </a:pP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Kiều</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càng</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sắc</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sảo</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mặn</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mà</a:t>
            </a:r>
            <a:r>
              <a:rPr lang="en-US" altLang="en-US" sz="2800" dirty="0">
                <a:solidFill>
                  <a:srgbClr val="002060"/>
                </a:solidFill>
                <a:latin typeface="#9Slide05 Fourth Medium" panose="00000600000000000000" pitchFamily="2" charset="-93"/>
              </a:rPr>
              <a:t>,</a:t>
            </a:r>
          </a:p>
          <a:p>
            <a:pPr algn="ctr" eaLnBrk="1" hangingPunct="1">
              <a:spcBef>
                <a:spcPct val="50000"/>
              </a:spcBef>
            </a:pPr>
            <a:r>
              <a:rPr lang="en-US" altLang="en-US" sz="2800" dirty="0">
                <a:solidFill>
                  <a:srgbClr val="002060"/>
                </a:solidFill>
                <a:latin typeface="#9Slide05 Fourth Medium" panose="00000600000000000000" pitchFamily="2" charset="-93"/>
              </a:rPr>
              <a:t>So </a:t>
            </a:r>
            <a:r>
              <a:rPr lang="en-US" altLang="en-US" sz="2800" dirty="0" err="1">
                <a:solidFill>
                  <a:srgbClr val="002060"/>
                </a:solidFill>
                <a:latin typeface="#9Slide05 Fourth Medium" panose="00000600000000000000" pitchFamily="2" charset="-93"/>
              </a:rPr>
              <a:t>bề</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tài</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sắc</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lại</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là</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phần</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hơn</a:t>
            </a:r>
            <a:r>
              <a:rPr lang="en-US" altLang="en-US" sz="2800" dirty="0">
                <a:solidFill>
                  <a:srgbClr val="002060"/>
                </a:solidFill>
                <a:latin typeface="#9Slide05 Fourth Medium" panose="00000600000000000000" pitchFamily="2" charset="-93"/>
              </a:rPr>
              <a:t>.</a:t>
            </a:r>
          </a:p>
          <a:p>
            <a:pPr algn="ctr" eaLnBrk="1" hangingPunct="1">
              <a:spcBef>
                <a:spcPct val="50000"/>
              </a:spcBef>
            </a:pP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Làn</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thu</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thủy</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nét</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xuân</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sơn</a:t>
            </a:r>
            <a:r>
              <a:rPr lang="en-US" altLang="en-US" sz="2800" dirty="0">
                <a:solidFill>
                  <a:srgbClr val="002060"/>
                </a:solidFill>
                <a:latin typeface="#9Slide05 Fourth Medium" panose="00000600000000000000" pitchFamily="2" charset="-93"/>
              </a:rPr>
              <a:t>,</a:t>
            </a:r>
          </a:p>
          <a:p>
            <a:pPr algn="ctr" eaLnBrk="1" hangingPunct="1">
              <a:spcBef>
                <a:spcPct val="50000"/>
              </a:spcBef>
            </a:pPr>
            <a:r>
              <a:rPr lang="en-US" altLang="en-US" sz="2800" dirty="0" err="1">
                <a:solidFill>
                  <a:srgbClr val="002060"/>
                </a:solidFill>
                <a:latin typeface="#9Slide05 Fourth Medium" panose="00000600000000000000" pitchFamily="2" charset="-93"/>
              </a:rPr>
              <a:t>Hoa</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ghen</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thua</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thắm</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liễu</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hờn</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kém</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xanh</a:t>
            </a:r>
            <a:r>
              <a:rPr lang="en-US" altLang="en-US" sz="2800" dirty="0">
                <a:solidFill>
                  <a:srgbClr val="002060"/>
                </a:solidFill>
                <a:latin typeface="#9Slide05 Fourth Medium" panose="00000600000000000000" pitchFamily="2" charset="-93"/>
              </a:rPr>
              <a:t>.</a:t>
            </a:r>
          </a:p>
          <a:p>
            <a:pPr algn="ctr" eaLnBrk="1" hangingPunct="1">
              <a:spcBef>
                <a:spcPct val="50000"/>
              </a:spcBef>
            </a:pPr>
            <a:r>
              <a:rPr lang="en-US" altLang="en-US" sz="2800" dirty="0">
                <a:solidFill>
                  <a:srgbClr val="002060"/>
                </a:solidFill>
                <a:latin typeface="#9Slide05 Fourth Medium" panose="00000600000000000000" pitchFamily="2" charset="-93"/>
              </a:rPr>
              <a:t>    </a:t>
            </a:r>
          </a:p>
        </p:txBody>
      </p:sp>
      <p:sp>
        <p:nvSpPr>
          <p:cNvPr id="14" name="Text Box 4">
            <a:extLst>
              <a:ext uri="{FF2B5EF4-FFF2-40B4-BE49-F238E27FC236}">
                <a16:creationId xmlns:a16="http://schemas.microsoft.com/office/drawing/2014/main" id="{76E0D85E-7B97-4E82-B448-BE4960EDE52B}"/>
              </a:ext>
            </a:extLst>
          </p:cNvPr>
          <p:cNvSpPr txBox="1">
            <a:spLocks noChangeArrowheads="1"/>
          </p:cNvSpPr>
          <p:nvPr/>
        </p:nvSpPr>
        <p:spPr bwMode="auto">
          <a:xfrm>
            <a:off x="9677400" y="2088513"/>
            <a:ext cx="7391400" cy="8279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Một</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hai</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nghiêng</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nước</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nghiêng</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thành</a:t>
            </a:r>
            <a:r>
              <a:rPr lang="en-US" altLang="en-US" sz="2800" dirty="0">
                <a:solidFill>
                  <a:srgbClr val="002060"/>
                </a:solidFill>
                <a:latin typeface="#9Slide05 Fourth Medium" panose="00000600000000000000" pitchFamily="2" charset="-93"/>
              </a:rPr>
              <a:t>,</a:t>
            </a:r>
          </a:p>
          <a:p>
            <a:pPr algn="ctr" eaLnBrk="1" hangingPunct="1">
              <a:spcBef>
                <a:spcPct val="50000"/>
              </a:spcBef>
            </a:pPr>
            <a:r>
              <a:rPr lang="en-US" altLang="en-US" sz="2800" dirty="0" err="1">
                <a:solidFill>
                  <a:srgbClr val="002060"/>
                </a:solidFill>
                <a:latin typeface="#9Slide05 Fourth Medium" panose="00000600000000000000" pitchFamily="2" charset="-93"/>
              </a:rPr>
              <a:t>Sắc</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đành</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đòi</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một</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tài</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đành</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họa</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hai</a:t>
            </a:r>
            <a:r>
              <a:rPr lang="en-US" altLang="en-US" sz="2800" dirty="0">
                <a:solidFill>
                  <a:srgbClr val="002060"/>
                </a:solidFill>
                <a:latin typeface="#9Slide05 Fourth Medium" panose="00000600000000000000" pitchFamily="2" charset="-93"/>
              </a:rPr>
              <a:t>.    </a:t>
            </a:r>
          </a:p>
          <a:p>
            <a:pPr algn="ctr" eaLnBrk="1" hangingPunct="1">
              <a:spcBef>
                <a:spcPct val="50000"/>
              </a:spcBef>
            </a:pP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Thông</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minh</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vốn</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sẵn</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tính</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trời</a:t>
            </a:r>
            <a:r>
              <a:rPr lang="en-US" altLang="en-US" sz="2800" dirty="0">
                <a:solidFill>
                  <a:srgbClr val="002060"/>
                </a:solidFill>
                <a:latin typeface="#9Slide05 Fourth Medium" panose="00000600000000000000" pitchFamily="2" charset="-93"/>
              </a:rPr>
              <a:t>,</a:t>
            </a:r>
          </a:p>
          <a:p>
            <a:pPr algn="ctr" eaLnBrk="1" hangingPunct="1">
              <a:spcBef>
                <a:spcPct val="50000"/>
              </a:spcBef>
            </a:pP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Pha</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nghề</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thi</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họa</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đủ</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mùi</a:t>
            </a:r>
            <a:r>
              <a:rPr lang="en-US" altLang="en-US" sz="2800" dirty="0">
                <a:solidFill>
                  <a:srgbClr val="002060"/>
                </a:solidFill>
                <a:latin typeface="#9Slide05 Fourth Medium" panose="00000600000000000000" pitchFamily="2" charset="-93"/>
              </a:rPr>
              <a:t> ca </a:t>
            </a:r>
            <a:r>
              <a:rPr lang="en-US" altLang="en-US" sz="2800" dirty="0" err="1">
                <a:solidFill>
                  <a:srgbClr val="002060"/>
                </a:solidFill>
                <a:latin typeface="#9Slide05 Fourth Medium" panose="00000600000000000000" pitchFamily="2" charset="-93"/>
              </a:rPr>
              <a:t>ngâm</a:t>
            </a:r>
            <a:r>
              <a:rPr lang="en-US" altLang="en-US" sz="2800" dirty="0">
                <a:solidFill>
                  <a:srgbClr val="002060"/>
                </a:solidFill>
                <a:latin typeface="#9Slide05 Fourth Medium" panose="00000600000000000000" pitchFamily="2" charset="-93"/>
              </a:rPr>
              <a:t>.</a:t>
            </a:r>
          </a:p>
          <a:p>
            <a:pPr algn="ctr" eaLnBrk="1" hangingPunct="1">
              <a:spcBef>
                <a:spcPct val="50000"/>
              </a:spcBef>
            </a:pP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Cung</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thương</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làu</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bậc</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ngũ</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âm</a:t>
            </a:r>
            <a:endParaRPr lang="en-US" altLang="en-US" sz="2800" dirty="0">
              <a:solidFill>
                <a:srgbClr val="002060"/>
              </a:solidFill>
              <a:latin typeface="#9Slide05 Fourth Medium" panose="00000600000000000000" pitchFamily="2" charset="-93"/>
            </a:endParaRPr>
          </a:p>
          <a:p>
            <a:pPr algn="ctr" eaLnBrk="1" hangingPunct="1">
              <a:spcBef>
                <a:spcPct val="50000"/>
              </a:spcBef>
            </a:pPr>
            <a:r>
              <a:rPr lang="en-US" altLang="en-US" sz="2800" dirty="0" err="1">
                <a:solidFill>
                  <a:srgbClr val="002060"/>
                </a:solidFill>
                <a:latin typeface="#9Slide05 Fourth Medium" panose="00000600000000000000" pitchFamily="2" charset="-93"/>
              </a:rPr>
              <a:t>Nghề</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riêng</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ăn</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đứt</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hồ</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cầm</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một</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trương</a:t>
            </a:r>
            <a:endParaRPr lang="en-US" altLang="en-US" sz="2800" dirty="0">
              <a:solidFill>
                <a:srgbClr val="002060"/>
              </a:solidFill>
              <a:latin typeface="#9Slide05 Fourth Medium" panose="00000600000000000000" pitchFamily="2" charset="-93"/>
            </a:endParaRPr>
          </a:p>
          <a:p>
            <a:pPr algn="ctr" eaLnBrk="1" hangingPunct="1">
              <a:spcBef>
                <a:spcPct val="50000"/>
              </a:spcBef>
            </a:pP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Khúc</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nhà</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tay</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lựa</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nên</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chương</a:t>
            </a:r>
            <a:r>
              <a:rPr lang="en-US" altLang="en-US" sz="2800" dirty="0">
                <a:solidFill>
                  <a:srgbClr val="002060"/>
                </a:solidFill>
                <a:latin typeface="#9Slide05 Fourth Medium" panose="00000600000000000000" pitchFamily="2" charset="-93"/>
              </a:rPr>
              <a:t>,</a:t>
            </a:r>
          </a:p>
          <a:p>
            <a:pPr algn="ctr" eaLnBrk="1" hangingPunct="1">
              <a:spcBef>
                <a:spcPct val="50000"/>
              </a:spcBef>
            </a:pPr>
            <a:r>
              <a:rPr lang="en-US" altLang="en-US" sz="2800" dirty="0" err="1">
                <a:solidFill>
                  <a:srgbClr val="002060"/>
                </a:solidFill>
                <a:latin typeface="#9Slide05 Fourth Medium" panose="00000600000000000000" pitchFamily="2" charset="-93"/>
              </a:rPr>
              <a:t>Một</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thiên</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Bạc</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mệnh</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lại</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càng</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não</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nhân</a:t>
            </a:r>
            <a:r>
              <a:rPr lang="en-US" altLang="en-US" sz="2800" dirty="0">
                <a:solidFill>
                  <a:srgbClr val="002060"/>
                </a:solidFill>
                <a:latin typeface="#9Slide05 Fourth Medium" panose="00000600000000000000" pitchFamily="2" charset="-93"/>
              </a:rPr>
              <a:t>.</a:t>
            </a:r>
          </a:p>
          <a:p>
            <a:pPr algn="ctr" eaLnBrk="1" hangingPunct="1">
              <a:spcBef>
                <a:spcPct val="50000"/>
              </a:spcBef>
            </a:pP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Phong</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lưu</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rất</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mực</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hồng</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quần</a:t>
            </a:r>
            <a:r>
              <a:rPr lang="en-US" altLang="en-US" sz="2800" dirty="0">
                <a:solidFill>
                  <a:srgbClr val="002060"/>
                </a:solidFill>
                <a:latin typeface="#9Slide05 Fourth Medium" panose="00000600000000000000" pitchFamily="2" charset="-93"/>
              </a:rPr>
              <a:t>,</a:t>
            </a:r>
          </a:p>
          <a:p>
            <a:pPr algn="ctr" eaLnBrk="1" hangingPunct="1">
              <a:spcBef>
                <a:spcPct val="50000"/>
              </a:spcBef>
            </a:pPr>
            <a:r>
              <a:rPr lang="en-US" altLang="en-US" sz="2800" dirty="0" err="1">
                <a:solidFill>
                  <a:srgbClr val="002060"/>
                </a:solidFill>
                <a:latin typeface="#9Slide05 Fourth Medium" panose="00000600000000000000" pitchFamily="2" charset="-93"/>
              </a:rPr>
              <a:t>Xuân</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xanh</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xấp</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xỉ</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tới</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tuần</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cập</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kê</a:t>
            </a:r>
            <a:r>
              <a:rPr lang="en-US" altLang="en-US" sz="2800" dirty="0">
                <a:solidFill>
                  <a:srgbClr val="002060"/>
                </a:solidFill>
                <a:latin typeface="#9Slide05 Fourth Medium" panose="00000600000000000000" pitchFamily="2" charset="-93"/>
              </a:rPr>
              <a:t>. </a:t>
            </a:r>
          </a:p>
          <a:p>
            <a:pPr algn="ctr" eaLnBrk="1" hangingPunct="1">
              <a:spcBef>
                <a:spcPct val="50000"/>
              </a:spcBef>
            </a:pP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Êm</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đềm</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trướng</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rủ</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màn</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che</a:t>
            </a:r>
            <a:r>
              <a:rPr lang="en-US" altLang="en-US" sz="2800" dirty="0">
                <a:solidFill>
                  <a:srgbClr val="002060"/>
                </a:solidFill>
                <a:latin typeface="#9Slide05 Fourth Medium" panose="00000600000000000000" pitchFamily="2" charset="-93"/>
              </a:rPr>
              <a:t>,</a:t>
            </a:r>
          </a:p>
          <a:p>
            <a:pPr algn="ctr" eaLnBrk="1" hangingPunct="1">
              <a:spcBef>
                <a:spcPct val="50000"/>
              </a:spcBef>
            </a:pPr>
            <a:r>
              <a:rPr lang="en-US" altLang="en-US" sz="2800" dirty="0" err="1">
                <a:solidFill>
                  <a:srgbClr val="002060"/>
                </a:solidFill>
                <a:latin typeface="#9Slide05 Fourth Medium" panose="00000600000000000000" pitchFamily="2" charset="-93"/>
              </a:rPr>
              <a:t>Tường</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đông</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ong</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bướm</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đi</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về</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mặc</a:t>
            </a:r>
            <a:r>
              <a:rPr lang="en-US" altLang="en-US" sz="2800" dirty="0">
                <a:solidFill>
                  <a:srgbClr val="002060"/>
                </a:solidFill>
                <a:latin typeface="#9Slide05 Fourth Medium" panose="00000600000000000000" pitchFamily="2" charset="-93"/>
              </a:rPr>
              <a:t> ai.</a:t>
            </a:r>
          </a:p>
          <a:p>
            <a:pPr algn="ctr" eaLnBrk="1" hangingPunct="1">
              <a:spcBef>
                <a:spcPct val="50000"/>
              </a:spcBef>
            </a:pPr>
            <a:r>
              <a:rPr lang="en-US" altLang="en-US" sz="2800" dirty="0">
                <a:solidFill>
                  <a:srgbClr val="002060"/>
                </a:solidFill>
                <a:latin typeface="#9Slide05 Fourth Medium" panose="00000600000000000000" pitchFamily="2" charset="-93"/>
              </a:rPr>
              <a:t>    ( Nguyễn Du – </a:t>
            </a:r>
            <a:r>
              <a:rPr lang="en-US" altLang="en-US" sz="2800" dirty="0" err="1">
                <a:solidFill>
                  <a:srgbClr val="002060"/>
                </a:solidFill>
                <a:latin typeface="#9Slide05 Fourth Medium" panose="00000600000000000000" pitchFamily="2" charset="-93"/>
              </a:rPr>
              <a:t>Truyện</a:t>
            </a:r>
            <a:r>
              <a:rPr lang="en-US" altLang="en-US" sz="2800" dirty="0">
                <a:solidFill>
                  <a:srgbClr val="002060"/>
                </a:solidFill>
                <a:latin typeface="#9Slide05 Fourth Medium" panose="00000600000000000000" pitchFamily="2" charset="-93"/>
              </a:rPr>
              <a:t> </a:t>
            </a:r>
            <a:r>
              <a:rPr lang="en-US" altLang="en-US" sz="2800" dirty="0" err="1">
                <a:solidFill>
                  <a:srgbClr val="002060"/>
                </a:solidFill>
                <a:latin typeface="#9Slide05 Fourth Medium" panose="00000600000000000000" pitchFamily="2" charset="-93"/>
              </a:rPr>
              <a:t>Kiều</a:t>
            </a:r>
            <a:r>
              <a:rPr lang="en-US" altLang="en-US" sz="2800" dirty="0">
                <a:solidFill>
                  <a:srgbClr val="002060"/>
                </a:solidFill>
                <a:latin typeface="#9Slide05 Fourth Medium" panose="00000600000000000000" pitchFamily="2" charset="-93"/>
              </a:rPr>
              <a:t> )</a:t>
            </a:r>
          </a:p>
        </p:txBody>
      </p:sp>
      <p:cxnSp>
        <p:nvCxnSpPr>
          <p:cNvPr id="3" name="Straight Connector 2">
            <a:extLst>
              <a:ext uri="{FF2B5EF4-FFF2-40B4-BE49-F238E27FC236}">
                <a16:creationId xmlns:a16="http://schemas.microsoft.com/office/drawing/2014/main" id="{021A5C42-B7F9-4D6A-9EAF-183C8BC228F0}"/>
              </a:ext>
            </a:extLst>
          </p:cNvPr>
          <p:cNvCxnSpPr/>
          <p:nvPr/>
        </p:nvCxnSpPr>
        <p:spPr>
          <a:xfrm>
            <a:off x="9372600" y="1943100"/>
            <a:ext cx="0" cy="83439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pic>
        <p:nvPicPr>
          <p:cNvPr id="18" name="Picture 13">
            <a:extLst>
              <a:ext uri="{FF2B5EF4-FFF2-40B4-BE49-F238E27FC236}">
                <a16:creationId xmlns:a16="http://schemas.microsoft.com/office/drawing/2014/main" id="{578F369F-B0C5-48DA-BB31-C0BCB8AC39A8}"/>
              </a:ext>
            </a:extLst>
          </p:cNvPr>
          <p:cNvPicPr>
            <a:picLocks noChangeAspect="1"/>
          </p:cNvPicPr>
          <p:nvPr/>
        </p:nvPicPr>
        <p:blipFill>
          <a:blip r:embed="rId3"/>
          <a:srcRect/>
          <a:stretch>
            <a:fillRect/>
          </a:stretch>
        </p:blipFill>
        <p:spPr>
          <a:xfrm rot="3724603">
            <a:off x="16165699" y="8593952"/>
            <a:ext cx="2142600" cy="20729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3724E"/>
        </a:solid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32F5BAF3-190A-4F8A-A39D-BBBC4BBADF50}"/>
              </a:ext>
            </a:extLst>
          </p:cNvPr>
          <p:cNvSpPr/>
          <p:nvPr/>
        </p:nvSpPr>
        <p:spPr>
          <a:xfrm>
            <a:off x="1003865" y="300006"/>
            <a:ext cx="17284135" cy="12564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en-US" sz="4000" b="1" i="0" u="none" strike="noStrike" kern="1200" cap="none" spc="0" normalizeH="0" baseline="0" noProof="0" dirty="0">
                <a:ln>
                  <a:noFill/>
                </a:ln>
                <a:solidFill>
                  <a:prstClr val="black"/>
                </a:solidFill>
                <a:effectLst/>
                <a:uLnTx/>
                <a:uFillTx/>
                <a:latin typeface="#9Slide05 Fourth Medium" panose="00000600000000000000" pitchFamily="2" charset="-93"/>
              </a:rPr>
              <a:t>Bài 1: SGK/ trang 92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9Slide05 Fourth Medium" panose="00000600000000000000" pitchFamily="2" charset="-93"/>
              </a:rPr>
              <a:t>Tìm những yếu tố tả người và tả cảnh trong hai đoạn trích </a:t>
            </a:r>
            <a:r>
              <a:rPr kumimoji="0" lang="vi-VN" sz="3600" b="1" i="1" u="none" strike="noStrike" kern="1200" cap="none" spc="0" normalizeH="0" baseline="0" noProof="0" dirty="0">
                <a:ln>
                  <a:noFill/>
                </a:ln>
                <a:solidFill>
                  <a:prstClr val="black"/>
                </a:solidFill>
                <a:effectLst/>
                <a:uLnTx/>
                <a:uFillTx/>
                <a:latin typeface="#9Slide05 Fourth Medium" panose="00000600000000000000" pitchFamily="2" charset="-93"/>
              </a:rPr>
              <a:t>Chị em Thúy Kiều</a:t>
            </a:r>
            <a:endParaRPr kumimoji="0" lang="en-US" sz="3600" b="1" i="1" u="none" strike="noStrike" kern="1200" cap="none" spc="0" normalizeH="0" baseline="0" noProof="0" dirty="0">
              <a:ln>
                <a:noFill/>
              </a:ln>
              <a:solidFill>
                <a:prstClr val="black"/>
              </a:solidFill>
              <a:effectLst/>
              <a:uLnTx/>
              <a:uFillTx/>
              <a:latin typeface="#9Slide05 Fourth Medium" panose="00000600000000000000" pitchFamily="2" charset="-93"/>
            </a:endParaRPr>
          </a:p>
        </p:txBody>
      </p:sp>
      <p:sp>
        <p:nvSpPr>
          <p:cNvPr id="2" name="TextBox 1">
            <a:extLst>
              <a:ext uri="{FF2B5EF4-FFF2-40B4-BE49-F238E27FC236}">
                <a16:creationId xmlns:a16="http://schemas.microsoft.com/office/drawing/2014/main" id="{849A6932-F70F-464B-92E7-7F9144E327E5}"/>
              </a:ext>
            </a:extLst>
          </p:cNvPr>
          <p:cNvSpPr txBox="1"/>
          <p:nvPr/>
        </p:nvSpPr>
        <p:spPr>
          <a:xfrm>
            <a:off x="1003865" y="2019300"/>
            <a:ext cx="12940735" cy="769441"/>
          </a:xfrm>
          <a:prstGeom prst="rect">
            <a:avLst/>
          </a:prstGeom>
          <a:noFill/>
        </p:spPr>
        <p:txBody>
          <a:bodyPr wrap="square" rtlCol="0">
            <a:spAutoFit/>
          </a:bodyPr>
          <a:lstStyle/>
          <a:p>
            <a:pPr marL="571500" indent="-571500" algn="just">
              <a:buFont typeface="Arial" panose="020B0604020202020204" pitchFamily="34" charset="0"/>
              <a:buChar char="•"/>
            </a:pPr>
            <a:r>
              <a:rPr lang="vi-VN" sz="4400" b="1" i="0" dirty="0">
                <a:solidFill>
                  <a:srgbClr val="FFFF00"/>
                </a:solidFill>
                <a:effectLst/>
                <a:latin typeface="#9Slide05 Fourth Medium" panose="00000600000000000000" pitchFamily="2" charset="-93"/>
                <a:cs typeface="Arial" panose="020B0604020202020204" pitchFamily="34" charset="0"/>
              </a:rPr>
              <a:t>Câu tả cảnh: </a:t>
            </a:r>
            <a:r>
              <a:rPr lang="vi-VN" sz="4400" b="1" i="0" dirty="0">
                <a:solidFill>
                  <a:schemeClr val="bg1"/>
                </a:solidFill>
                <a:effectLst/>
                <a:latin typeface="#9Slide05 Fourth Medium" panose="00000600000000000000" pitchFamily="2" charset="-93"/>
                <a:cs typeface="Arial" panose="020B0604020202020204" pitchFamily="34" charset="0"/>
              </a:rPr>
              <a:t>Êm đềm chướng rủ màn che</a:t>
            </a:r>
            <a:endParaRPr lang="en-US" sz="4400" b="1" i="0" dirty="0">
              <a:solidFill>
                <a:schemeClr val="bg1"/>
              </a:solidFill>
              <a:effectLst/>
              <a:latin typeface="#9Slide05 Fourth Medium" panose="00000600000000000000" pitchFamily="2" charset="-93"/>
              <a:cs typeface="Arial" panose="020B0604020202020204" pitchFamily="34" charset="0"/>
            </a:endParaRPr>
          </a:p>
        </p:txBody>
      </p:sp>
      <p:sp>
        <p:nvSpPr>
          <p:cNvPr id="10" name="TextBox 9">
            <a:extLst>
              <a:ext uri="{FF2B5EF4-FFF2-40B4-BE49-F238E27FC236}">
                <a16:creationId xmlns:a16="http://schemas.microsoft.com/office/drawing/2014/main" id="{4425E9BC-4DAB-4801-B326-B77C48A90408}"/>
              </a:ext>
            </a:extLst>
          </p:cNvPr>
          <p:cNvSpPr txBox="1"/>
          <p:nvPr/>
        </p:nvSpPr>
        <p:spPr>
          <a:xfrm>
            <a:off x="984815" y="3251575"/>
            <a:ext cx="12940735" cy="769441"/>
          </a:xfrm>
          <a:prstGeom prst="rect">
            <a:avLst/>
          </a:prstGeom>
          <a:noFill/>
        </p:spPr>
        <p:txBody>
          <a:bodyPr wrap="square" rtlCol="0">
            <a:spAutoFit/>
          </a:bodyPr>
          <a:lstStyle/>
          <a:p>
            <a:pPr marL="571500" indent="-571500" algn="just">
              <a:buFont typeface="Arial" panose="020B0604020202020204" pitchFamily="34" charset="0"/>
              <a:buChar char="•"/>
            </a:pPr>
            <a:r>
              <a:rPr lang="vi-VN" sz="4400" b="1" i="0" dirty="0">
                <a:solidFill>
                  <a:srgbClr val="FFFF00"/>
                </a:solidFill>
                <a:effectLst/>
                <a:latin typeface="#9Slide05 Fourth Medium" panose="00000600000000000000" pitchFamily="2" charset="-93"/>
                <a:cs typeface="Arial" panose="020B0604020202020204" pitchFamily="34" charset="0"/>
              </a:rPr>
              <a:t>Câu tả người:</a:t>
            </a:r>
            <a:endParaRPr lang="en-US" sz="4400" b="1" i="0" dirty="0">
              <a:solidFill>
                <a:srgbClr val="FFFF00"/>
              </a:solidFill>
              <a:effectLst/>
              <a:latin typeface="#9Slide05 Fourth Medium" panose="00000600000000000000" pitchFamily="2" charset="-93"/>
              <a:cs typeface="Arial" panose="020B0604020202020204" pitchFamily="34" charset="0"/>
            </a:endParaRPr>
          </a:p>
        </p:txBody>
      </p:sp>
      <p:sp>
        <p:nvSpPr>
          <p:cNvPr id="11" name="Text Box 6">
            <a:extLst>
              <a:ext uri="{FF2B5EF4-FFF2-40B4-BE49-F238E27FC236}">
                <a16:creationId xmlns:a16="http://schemas.microsoft.com/office/drawing/2014/main" id="{D6B0FA3B-FF9A-4502-8846-98939B9C5011}"/>
              </a:ext>
            </a:extLst>
          </p:cNvPr>
          <p:cNvSpPr txBox="1">
            <a:spLocks noChangeArrowheads="1"/>
          </p:cNvSpPr>
          <p:nvPr/>
        </p:nvSpPr>
        <p:spPr bwMode="auto">
          <a:xfrm>
            <a:off x="4495800" y="3390900"/>
            <a:ext cx="11887200" cy="6649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150000"/>
              </a:lnSpc>
            </a:pPr>
            <a:r>
              <a:rPr lang="pt-BR" altLang="en-US" sz="3200" b="1" i="1" dirty="0">
                <a:solidFill>
                  <a:schemeClr val="bg1"/>
                </a:solidFill>
                <a:effectLst>
                  <a:outerShdw blurRad="38100" dist="38100" dir="2700000" algn="tl">
                    <a:srgbClr val="C0C0C0"/>
                  </a:outerShdw>
                </a:effectLst>
                <a:latin typeface="#9Slide05 Fourth Medium" panose="00000600000000000000" pitchFamily="2" charset="-93"/>
                <a:cs typeface="Arial" panose="020B0604020202020204" pitchFamily="34" charset="0"/>
              </a:rPr>
              <a:t>Vân xem trang trọng khác vời,</a:t>
            </a:r>
          </a:p>
          <a:p>
            <a:pPr algn="ctr" eaLnBrk="1" hangingPunct="1">
              <a:lnSpc>
                <a:spcPct val="150000"/>
              </a:lnSpc>
            </a:pPr>
            <a:r>
              <a:rPr lang="pt-BR" altLang="en-US" sz="3200" b="1" i="1" dirty="0">
                <a:solidFill>
                  <a:schemeClr val="bg1"/>
                </a:solidFill>
                <a:effectLst>
                  <a:outerShdw blurRad="38100" dist="38100" dir="2700000" algn="tl">
                    <a:srgbClr val="C0C0C0"/>
                  </a:outerShdw>
                </a:effectLst>
                <a:latin typeface="#9Slide05 Fourth Medium" panose="00000600000000000000" pitchFamily="2" charset="-93"/>
                <a:cs typeface="Arial" panose="020B0604020202020204" pitchFamily="34" charset="0"/>
              </a:rPr>
              <a:t>Khuôn trăng đầy đặn nét ngài nở nang.</a:t>
            </a:r>
          </a:p>
          <a:p>
            <a:pPr algn="ctr" eaLnBrk="1" hangingPunct="1">
              <a:lnSpc>
                <a:spcPct val="150000"/>
              </a:lnSpc>
            </a:pPr>
            <a:r>
              <a:rPr lang="pt-BR" altLang="en-US" sz="3200" b="1" i="1" dirty="0">
                <a:solidFill>
                  <a:schemeClr val="bg1"/>
                </a:solidFill>
                <a:effectLst>
                  <a:outerShdw blurRad="38100" dist="38100" dir="2700000" algn="tl">
                    <a:srgbClr val="C0C0C0"/>
                  </a:outerShdw>
                </a:effectLst>
                <a:latin typeface="#9Slide05 Fourth Medium" panose="00000600000000000000" pitchFamily="2" charset="-93"/>
                <a:cs typeface="Arial" panose="020B0604020202020204" pitchFamily="34" charset="0"/>
              </a:rPr>
              <a:t>      Hoa cười ngọc thốt đoan trang,</a:t>
            </a:r>
          </a:p>
          <a:p>
            <a:pPr algn="ctr" eaLnBrk="1" hangingPunct="1">
              <a:lnSpc>
                <a:spcPct val="150000"/>
              </a:lnSpc>
            </a:pPr>
            <a:r>
              <a:rPr lang="pt-BR" altLang="en-US" sz="3200" b="1" i="1" dirty="0">
                <a:solidFill>
                  <a:schemeClr val="bg1"/>
                </a:solidFill>
                <a:effectLst>
                  <a:outerShdw blurRad="38100" dist="38100" dir="2700000" algn="tl">
                    <a:srgbClr val="C0C0C0"/>
                  </a:outerShdw>
                </a:effectLst>
                <a:latin typeface="#9Slide05 Fourth Medium" panose="00000600000000000000" pitchFamily="2" charset="-93"/>
                <a:cs typeface="Arial" panose="020B0604020202020204" pitchFamily="34" charset="0"/>
              </a:rPr>
              <a:t>Mây thua nước tóc tuyết nhường màu da.</a:t>
            </a:r>
          </a:p>
          <a:p>
            <a:pPr algn="ctr" eaLnBrk="1" hangingPunct="1">
              <a:lnSpc>
                <a:spcPct val="150000"/>
              </a:lnSpc>
            </a:pPr>
            <a:r>
              <a:rPr lang="pt-BR" altLang="en-US" sz="3200" b="1" i="1" dirty="0">
                <a:solidFill>
                  <a:schemeClr val="bg1"/>
                </a:solidFill>
                <a:effectLst>
                  <a:outerShdw blurRad="38100" dist="38100" dir="2700000" algn="tl">
                    <a:srgbClr val="C0C0C0"/>
                  </a:outerShdw>
                </a:effectLst>
                <a:latin typeface="#9Slide05 Fourth Medium" panose="00000600000000000000" pitchFamily="2" charset="-93"/>
                <a:cs typeface="Arial" panose="020B0604020202020204" pitchFamily="34" charset="0"/>
              </a:rPr>
              <a:t>      Kiều càng sắc sảo mặn mà,</a:t>
            </a:r>
          </a:p>
          <a:p>
            <a:pPr algn="ctr" eaLnBrk="1" hangingPunct="1">
              <a:lnSpc>
                <a:spcPct val="150000"/>
              </a:lnSpc>
            </a:pPr>
            <a:r>
              <a:rPr lang="pt-BR" altLang="en-US" sz="3200" b="1" i="1" dirty="0">
                <a:solidFill>
                  <a:schemeClr val="bg1"/>
                </a:solidFill>
                <a:effectLst>
                  <a:outerShdw blurRad="38100" dist="38100" dir="2700000" algn="tl">
                    <a:srgbClr val="C0C0C0"/>
                  </a:outerShdw>
                </a:effectLst>
                <a:latin typeface="#9Slide05 Fourth Medium" panose="00000600000000000000" pitchFamily="2" charset="-93"/>
                <a:cs typeface="Arial" panose="020B0604020202020204" pitchFamily="34" charset="0"/>
              </a:rPr>
              <a:t>So bề tài săc lại là phần hơn:</a:t>
            </a:r>
          </a:p>
          <a:p>
            <a:pPr algn="ctr" eaLnBrk="1" hangingPunct="1">
              <a:lnSpc>
                <a:spcPct val="150000"/>
              </a:lnSpc>
            </a:pPr>
            <a:r>
              <a:rPr lang="pt-BR" altLang="en-US" sz="3200" b="1" i="1" dirty="0">
                <a:solidFill>
                  <a:schemeClr val="bg1"/>
                </a:solidFill>
                <a:effectLst>
                  <a:outerShdw blurRad="38100" dist="38100" dir="2700000" algn="tl">
                    <a:srgbClr val="C0C0C0"/>
                  </a:outerShdw>
                </a:effectLst>
                <a:latin typeface="#9Slide05 Fourth Medium" panose="00000600000000000000" pitchFamily="2" charset="-93"/>
                <a:cs typeface="Arial" panose="020B0604020202020204" pitchFamily="34" charset="0"/>
              </a:rPr>
              <a:t>      Làn thu thuỷ nét xuân sơn,</a:t>
            </a:r>
          </a:p>
          <a:p>
            <a:pPr algn="ctr" eaLnBrk="1" hangingPunct="1">
              <a:lnSpc>
                <a:spcPct val="150000"/>
              </a:lnSpc>
            </a:pPr>
            <a:r>
              <a:rPr lang="pt-BR" altLang="en-US" sz="3200" b="1" i="1" dirty="0">
                <a:solidFill>
                  <a:schemeClr val="bg1"/>
                </a:solidFill>
                <a:effectLst>
                  <a:outerShdw blurRad="38100" dist="38100" dir="2700000" algn="tl">
                    <a:srgbClr val="C0C0C0"/>
                  </a:outerShdw>
                </a:effectLst>
                <a:latin typeface="#9Slide05 Fourth Medium" panose="00000600000000000000" pitchFamily="2" charset="-93"/>
                <a:cs typeface="Arial" panose="020B0604020202020204" pitchFamily="34" charset="0"/>
              </a:rPr>
              <a:t>Hoa ghen thua thắm liễu hờn kém xanh.</a:t>
            </a:r>
          </a:p>
          <a:p>
            <a:pPr eaLnBrk="1" hangingPunct="1">
              <a:lnSpc>
                <a:spcPct val="150000"/>
              </a:lnSpc>
            </a:pPr>
            <a:r>
              <a:rPr lang="pt-BR" altLang="en-US" sz="3200" b="1" i="1" dirty="0">
                <a:solidFill>
                  <a:schemeClr val="bg1"/>
                </a:solidFill>
                <a:effectLst>
                  <a:outerShdw blurRad="38100" dist="38100" dir="2700000" algn="tl">
                    <a:srgbClr val="C0C0C0"/>
                  </a:outerShdw>
                </a:effectLst>
                <a:latin typeface="#9Slide05 Fourth Medium" panose="00000600000000000000" pitchFamily="2" charset="-93"/>
                <a:cs typeface="Arial" panose="020B0604020202020204" pitchFamily="34" charset="0"/>
              </a:rPr>
              <a:t>                                      </a:t>
            </a:r>
            <a:r>
              <a:rPr lang="vi-VN" altLang="en-US" sz="3200" b="1" i="1" dirty="0">
                <a:solidFill>
                  <a:schemeClr val="bg1"/>
                </a:solidFill>
                <a:effectLst>
                  <a:outerShdw blurRad="38100" dist="38100" dir="2700000" algn="tl">
                    <a:srgbClr val="C0C0C0"/>
                  </a:outerShdw>
                </a:effectLst>
                <a:latin typeface="#9Slide05 Fourth Medium" panose="00000600000000000000" pitchFamily="2" charset="-93"/>
                <a:cs typeface="Arial" panose="020B0604020202020204" pitchFamily="34" charset="0"/>
              </a:rPr>
              <a:t>  </a:t>
            </a:r>
            <a:r>
              <a:rPr lang="pt-BR" altLang="en-US" sz="3200" b="1" i="1" dirty="0">
                <a:solidFill>
                  <a:schemeClr val="bg1"/>
                </a:solidFill>
                <a:effectLst>
                  <a:outerShdw blurRad="38100" dist="38100" dir="2700000" algn="tl">
                    <a:srgbClr val="C0C0C0"/>
                  </a:outerShdw>
                </a:effectLst>
                <a:latin typeface="#9Slide05 Fourth Medium" panose="00000600000000000000" pitchFamily="2" charset="-93"/>
                <a:cs typeface="Arial" panose="020B0604020202020204" pitchFamily="34" charset="0"/>
              </a:rPr>
              <a:t>(Ch</a:t>
            </a:r>
            <a:r>
              <a:rPr lang="en-US" altLang="en-US" sz="3200" b="1" i="1" dirty="0">
                <a:solidFill>
                  <a:schemeClr val="bg1"/>
                </a:solidFill>
                <a:effectLst>
                  <a:outerShdw blurRad="38100" dist="38100" dir="2700000" algn="tl">
                    <a:srgbClr val="C0C0C0"/>
                  </a:outerShdw>
                </a:effectLst>
                <a:latin typeface="#9Slide05 Fourth Medium" panose="00000600000000000000" pitchFamily="2" charset="-93"/>
                <a:cs typeface="Arial" panose="020B0604020202020204" pitchFamily="34" charset="0"/>
              </a:rPr>
              <a:t>ị </a:t>
            </a:r>
            <a:r>
              <a:rPr lang="en-US" altLang="en-US" sz="3200" b="1" i="1" dirty="0" err="1">
                <a:solidFill>
                  <a:schemeClr val="bg1"/>
                </a:solidFill>
                <a:effectLst>
                  <a:outerShdw blurRad="38100" dist="38100" dir="2700000" algn="tl">
                    <a:srgbClr val="C0C0C0"/>
                  </a:outerShdw>
                </a:effectLst>
                <a:latin typeface="#9Slide05 Fourth Medium" panose="00000600000000000000" pitchFamily="2" charset="-93"/>
                <a:cs typeface="Arial" panose="020B0604020202020204" pitchFamily="34" charset="0"/>
              </a:rPr>
              <a:t>em</a:t>
            </a:r>
            <a:r>
              <a:rPr lang="en-US" altLang="en-US" sz="3200" b="1" i="1" dirty="0">
                <a:solidFill>
                  <a:schemeClr val="bg1"/>
                </a:solidFill>
                <a:effectLst>
                  <a:outerShdw blurRad="38100" dist="38100" dir="2700000" algn="tl">
                    <a:srgbClr val="C0C0C0"/>
                  </a:outerShdw>
                </a:effectLst>
                <a:latin typeface="#9Slide05 Fourth Medium" panose="00000600000000000000" pitchFamily="2" charset="-93"/>
                <a:cs typeface="Arial" panose="020B0604020202020204" pitchFamily="34" charset="0"/>
              </a:rPr>
              <a:t> </a:t>
            </a:r>
            <a:r>
              <a:rPr lang="en-US" altLang="en-US" sz="3200" b="1" i="1" dirty="0" err="1">
                <a:solidFill>
                  <a:schemeClr val="bg1"/>
                </a:solidFill>
                <a:effectLst>
                  <a:outerShdw blurRad="38100" dist="38100" dir="2700000" algn="tl">
                    <a:srgbClr val="C0C0C0"/>
                  </a:outerShdw>
                </a:effectLst>
                <a:latin typeface="#9Slide05 Fourth Medium" panose="00000600000000000000" pitchFamily="2" charset="-93"/>
                <a:cs typeface="Arial" panose="020B0604020202020204" pitchFamily="34" charset="0"/>
              </a:rPr>
              <a:t>Thuý</a:t>
            </a:r>
            <a:r>
              <a:rPr lang="en-US" altLang="en-US" sz="3200" b="1" i="1" dirty="0">
                <a:solidFill>
                  <a:schemeClr val="bg1"/>
                </a:solidFill>
                <a:effectLst>
                  <a:outerShdw blurRad="38100" dist="38100" dir="2700000" algn="tl">
                    <a:srgbClr val="C0C0C0"/>
                  </a:outerShdw>
                </a:effectLst>
                <a:latin typeface="#9Slide05 Fourth Medium" panose="00000600000000000000" pitchFamily="2" charset="-93"/>
                <a:cs typeface="Arial" panose="020B0604020202020204" pitchFamily="34" charset="0"/>
              </a:rPr>
              <a:t> </a:t>
            </a:r>
            <a:r>
              <a:rPr lang="en-US" altLang="en-US" sz="3200" b="1" i="1" dirty="0" err="1">
                <a:solidFill>
                  <a:schemeClr val="bg1"/>
                </a:solidFill>
                <a:effectLst>
                  <a:outerShdw blurRad="38100" dist="38100" dir="2700000" algn="tl">
                    <a:srgbClr val="C0C0C0"/>
                  </a:outerShdw>
                </a:effectLst>
                <a:latin typeface="#9Slide05 Fourth Medium" panose="00000600000000000000" pitchFamily="2" charset="-93"/>
                <a:cs typeface="Arial" panose="020B0604020202020204" pitchFamily="34" charset="0"/>
              </a:rPr>
              <a:t>Kiều</a:t>
            </a:r>
            <a:r>
              <a:rPr lang="en-US" altLang="en-US" sz="3200" b="1" i="1" dirty="0">
                <a:solidFill>
                  <a:schemeClr val="bg1"/>
                </a:solidFill>
                <a:effectLst>
                  <a:outerShdw blurRad="38100" dist="38100" dir="2700000" algn="tl">
                    <a:srgbClr val="C0C0C0"/>
                  </a:outerShdw>
                </a:effectLst>
                <a:latin typeface="#9Slide05 Fourth Medium" panose="00000600000000000000" pitchFamily="2" charset="-93"/>
                <a:cs typeface="Arial" panose="020B0604020202020204" pitchFamily="34" charset="0"/>
              </a:rPr>
              <a:t> - Nguyễn Du)</a:t>
            </a:r>
          </a:p>
        </p:txBody>
      </p:sp>
      <p:sp>
        <p:nvSpPr>
          <p:cNvPr id="12" name="Line 40">
            <a:extLst>
              <a:ext uri="{FF2B5EF4-FFF2-40B4-BE49-F238E27FC236}">
                <a16:creationId xmlns:a16="http://schemas.microsoft.com/office/drawing/2014/main" id="{15158020-8D80-4EA5-AA11-EBD32C45FF5E}"/>
              </a:ext>
            </a:extLst>
          </p:cNvPr>
          <p:cNvSpPr>
            <a:spLocks noChangeShapeType="1"/>
          </p:cNvSpPr>
          <p:nvPr/>
        </p:nvSpPr>
        <p:spPr bwMode="auto">
          <a:xfrm>
            <a:off x="9399218" y="4152900"/>
            <a:ext cx="3326182" cy="0"/>
          </a:xfrm>
          <a:prstGeom prst="line">
            <a:avLst/>
          </a:prstGeom>
          <a:noFill/>
          <a:ln w="222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solidFill>
                <a:schemeClr val="bg1"/>
              </a:solidFill>
              <a:latin typeface="#9Slide05 Fourth Medium" panose="00000600000000000000" pitchFamily="2" charset="-93"/>
              <a:cs typeface="Arial" panose="020B0604020202020204" pitchFamily="34" charset="0"/>
            </a:endParaRPr>
          </a:p>
        </p:txBody>
      </p:sp>
      <p:sp>
        <p:nvSpPr>
          <p:cNvPr id="15" name="Line 40">
            <a:extLst>
              <a:ext uri="{FF2B5EF4-FFF2-40B4-BE49-F238E27FC236}">
                <a16:creationId xmlns:a16="http://schemas.microsoft.com/office/drawing/2014/main" id="{2D8DD55E-B394-449A-90F7-2D254DB25DBA}"/>
              </a:ext>
            </a:extLst>
          </p:cNvPr>
          <p:cNvSpPr>
            <a:spLocks noChangeShapeType="1"/>
          </p:cNvSpPr>
          <p:nvPr/>
        </p:nvSpPr>
        <p:spPr bwMode="auto">
          <a:xfrm>
            <a:off x="7467600" y="4883900"/>
            <a:ext cx="5905500" cy="0"/>
          </a:xfrm>
          <a:prstGeom prst="line">
            <a:avLst/>
          </a:prstGeom>
          <a:noFill/>
          <a:ln w="222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solidFill>
                <a:schemeClr val="bg1"/>
              </a:solidFill>
              <a:latin typeface="#9Slide05 Fourth Medium" panose="00000600000000000000" pitchFamily="2" charset="-93"/>
              <a:cs typeface="Arial" panose="020B0604020202020204" pitchFamily="34" charset="0"/>
            </a:endParaRPr>
          </a:p>
        </p:txBody>
      </p:sp>
      <p:sp>
        <p:nvSpPr>
          <p:cNvPr id="16" name="Line 40">
            <a:extLst>
              <a:ext uri="{FF2B5EF4-FFF2-40B4-BE49-F238E27FC236}">
                <a16:creationId xmlns:a16="http://schemas.microsoft.com/office/drawing/2014/main" id="{43CB4B27-3CAB-4039-9841-70A5890EA2BD}"/>
              </a:ext>
            </a:extLst>
          </p:cNvPr>
          <p:cNvSpPr>
            <a:spLocks noChangeShapeType="1"/>
          </p:cNvSpPr>
          <p:nvPr/>
        </p:nvSpPr>
        <p:spPr bwMode="auto">
          <a:xfrm>
            <a:off x="10210800" y="7003297"/>
            <a:ext cx="2819400" cy="0"/>
          </a:xfrm>
          <a:prstGeom prst="line">
            <a:avLst/>
          </a:prstGeom>
          <a:noFill/>
          <a:ln w="222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solidFill>
                <a:schemeClr val="bg1"/>
              </a:solidFill>
              <a:latin typeface="#9Slide05 Fourth Medium" panose="00000600000000000000" pitchFamily="2" charset="-93"/>
              <a:cs typeface="Arial" panose="020B0604020202020204" pitchFamily="34" charset="0"/>
            </a:endParaRPr>
          </a:p>
        </p:txBody>
      </p:sp>
      <p:sp>
        <p:nvSpPr>
          <p:cNvPr id="19" name="Line 40">
            <a:extLst>
              <a:ext uri="{FF2B5EF4-FFF2-40B4-BE49-F238E27FC236}">
                <a16:creationId xmlns:a16="http://schemas.microsoft.com/office/drawing/2014/main" id="{1A7F88DC-FB57-4B02-85BE-3CF88DAC8041}"/>
              </a:ext>
            </a:extLst>
          </p:cNvPr>
          <p:cNvSpPr>
            <a:spLocks noChangeShapeType="1"/>
          </p:cNvSpPr>
          <p:nvPr/>
        </p:nvSpPr>
        <p:spPr bwMode="auto">
          <a:xfrm>
            <a:off x="7086600" y="6286500"/>
            <a:ext cx="6477000" cy="0"/>
          </a:xfrm>
          <a:prstGeom prst="line">
            <a:avLst/>
          </a:prstGeom>
          <a:noFill/>
          <a:ln w="222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solidFill>
                <a:schemeClr val="bg1"/>
              </a:solidFill>
              <a:latin typeface="#9Slide05 Fourth Medium" panose="00000600000000000000" pitchFamily="2" charset="-93"/>
              <a:cs typeface="Arial" panose="020B0604020202020204" pitchFamily="34" charset="0"/>
            </a:endParaRPr>
          </a:p>
        </p:txBody>
      </p:sp>
      <p:sp>
        <p:nvSpPr>
          <p:cNvPr id="20" name="Line 40">
            <a:extLst>
              <a:ext uri="{FF2B5EF4-FFF2-40B4-BE49-F238E27FC236}">
                <a16:creationId xmlns:a16="http://schemas.microsoft.com/office/drawing/2014/main" id="{BFAACD14-02CF-49B9-9B49-B2C3F7B9961F}"/>
              </a:ext>
            </a:extLst>
          </p:cNvPr>
          <p:cNvSpPr>
            <a:spLocks noChangeShapeType="1"/>
          </p:cNvSpPr>
          <p:nvPr/>
        </p:nvSpPr>
        <p:spPr bwMode="auto">
          <a:xfrm flipV="1">
            <a:off x="8191500" y="5558261"/>
            <a:ext cx="5067300" cy="42437"/>
          </a:xfrm>
          <a:prstGeom prst="line">
            <a:avLst/>
          </a:prstGeom>
          <a:noFill/>
          <a:ln w="222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solidFill>
                <a:schemeClr val="bg1"/>
              </a:solidFill>
              <a:latin typeface="#9Slide05 Fourth Medium" panose="00000600000000000000" pitchFamily="2" charset="-93"/>
              <a:cs typeface="Arial" panose="020B0604020202020204" pitchFamily="34" charset="0"/>
            </a:endParaRPr>
          </a:p>
        </p:txBody>
      </p:sp>
      <p:sp>
        <p:nvSpPr>
          <p:cNvPr id="21" name="Line 40">
            <a:extLst>
              <a:ext uri="{FF2B5EF4-FFF2-40B4-BE49-F238E27FC236}">
                <a16:creationId xmlns:a16="http://schemas.microsoft.com/office/drawing/2014/main" id="{15C3F86F-A861-45A4-9EC6-6BEA3841FAC4}"/>
              </a:ext>
            </a:extLst>
          </p:cNvPr>
          <p:cNvSpPr>
            <a:spLocks noChangeShapeType="1"/>
          </p:cNvSpPr>
          <p:nvPr/>
        </p:nvSpPr>
        <p:spPr bwMode="auto">
          <a:xfrm flipV="1">
            <a:off x="8528957" y="8496300"/>
            <a:ext cx="4501243" cy="0"/>
          </a:xfrm>
          <a:prstGeom prst="line">
            <a:avLst/>
          </a:prstGeom>
          <a:noFill/>
          <a:ln w="222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solidFill>
                <a:schemeClr val="bg1"/>
              </a:solidFill>
              <a:latin typeface="#9Slide05 Fourth Medium" panose="00000600000000000000" pitchFamily="2" charset="-93"/>
              <a:cs typeface="Arial" panose="020B0604020202020204" pitchFamily="34" charset="0"/>
            </a:endParaRPr>
          </a:p>
        </p:txBody>
      </p:sp>
      <p:sp>
        <p:nvSpPr>
          <p:cNvPr id="22" name="Line 40">
            <a:extLst>
              <a:ext uri="{FF2B5EF4-FFF2-40B4-BE49-F238E27FC236}">
                <a16:creationId xmlns:a16="http://schemas.microsoft.com/office/drawing/2014/main" id="{9A2BE8A6-F38B-4131-8E9C-1570811A3EBB}"/>
              </a:ext>
            </a:extLst>
          </p:cNvPr>
          <p:cNvSpPr>
            <a:spLocks noChangeShapeType="1"/>
          </p:cNvSpPr>
          <p:nvPr/>
        </p:nvSpPr>
        <p:spPr bwMode="auto">
          <a:xfrm flipV="1">
            <a:off x="7304314" y="9182100"/>
            <a:ext cx="6411686" cy="0"/>
          </a:xfrm>
          <a:prstGeom prst="line">
            <a:avLst/>
          </a:prstGeom>
          <a:noFill/>
          <a:ln w="222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solidFill>
                <a:schemeClr val="bg1"/>
              </a:solidFill>
              <a:latin typeface="#9Slide05 Fourth Medium" panose="00000600000000000000" pitchFamily="2" charset="-93"/>
              <a:cs typeface="Arial" panose="020B0604020202020204" pitchFamily="34" charset="0"/>
            </a:endParaRPr>
          </a:p>
        </p:txBody>
      </p:sp>
      <p:sp>
        <p:nvSpPr>
          <p:cNvPr id="23" name="Text Box 7">
            <a:extLst>
              <a:ext uri="{FF2B5EF4-FFF2-40B4-BE49-F238E27FC236}">
                <a16:creationId xmlns:a16="http://schemas.microsoft.com/office/drawing/2014/main" id="{3B6B2B90-E5E7-44D6-9D9E-CC7AC970D4E9}"/>
              </a:ext>
            </a:extLst>
          </p:cNvPr>
          <p:cNvSpPr txBox="1">
            <a:spLocks noChangeArrowheads="1"/>
          </p:cNvSpPr>
          <p:nvPr/>
        </p:nvSpPr>
        <p:spPr bwMode="auto">
          <a:xfrm>
            <a:off x="383610" y="4883900"/>
            <a:ext cx="5067300" cy="4031873"/>
          </a:xfrm>
          <a:prstGeom prst="rect">
            <a:avLst/>
          </a:prstGeom>
          <a:solidFill>
            <a:schemeClr val="bg2"/>
          </a:solidFill>
          <a:ln>
            <a:noFill/>
          </a:ln>
          <a:effec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en-US" sz="3200" dirty="0">
                <a:solidFill>
                  <a:srgbClr val="FF0000"/>
                </a:solidFill>
                <a:latin typeface="#9Slide05 Fourth Medium" panose="00000600000000000000" pitchFamily="2" charset="-93"/>
              </a:rPr>
              <a:t>    =&gt; </a:t>
            </a:r>
            <a:r>
              <a:rPr lang="en-US" altLang="en-US" sz="3200" dirty="0" err="1">
                <a:solidFill>
                  <a:srgbClr val="FF0000"/>
                </a:solidFill>
                <a:latin typeface="#9Slide05 Fourth Medium" panose="00000600000000000000" pitchFamily="2" charset="-93"/>
              </a:rPr>
              <a:t>Dùng</a:t>
            </a:r>
            <a:r>
              <a:rPr lang="en-US" altLang="en-US" sz="3200" dirty="0">
                <a:solidFill>
                  <a:srgbClr val="FF0000"/>
                </a:solidFill>
                <a:latin typeface="#9Slide05 Fourth Medium" panose="00000600000000000000" pitchFamily="2" charset="-93"/>
              </a:rPr>
              <a:t> </a:t>
            </a:r>
            <a:r>
              <a:rPr lang="en-US" altLang="en-US" sz="3200" dirty="0" err="1">
                <a:solidFill>
                  <a:srgbClr val="FF0000"/>
                </a:solidFill>
                <a:latin typeface="#9Slide05 Fourth Medium" panose="00000600000000000000" pitchFamily="2" charset="-93"/>
              </a:rPr>
              <a:t>hình</a:t>
            </a:r>
            <a:r>
              <a:rPr lang="en-US" altLang="en-US" sz="3200" dirty="0">
                <a:solidFill>
                  <a:srgbClr val="FF0000"/>
                </a:solidFill>
                <a:latin typeface="#9Slide05 Fourth Medium" panose="00000600000000000000" pitchFamily="2" charset="-93"/>
              </a:rPr>
              <a:t> </a:t>
            </a:r>
            <a:r>
              <a:rPr lang="en-US" altLang="en-US" sz="3200" dirty="0" err="1">
                <a:solidFill>
                  <a:srgbClr val="FF0000"/>
                </a:solidFill>
                <a:latin typeface="#9Slide05 Fourth Medium" panose="00000600000000000000" pitchFamily="2" charset="-93"/>
              </a:rPr>
              <a:t>ảnh</a:t>
            </a:r>
            <a:r>
              <a:rPr lang="en-US" altLang="en-US" sz="3200" dirty="0">
                <a:solidFill>
                  <a:srgbClr val="FF0000"/>
                </a:solidFill>
                <a:latin typeface="#9Slide05 Fourth Medium" panose="00000600000000000000" pitchFamily="2" charset="-93"/>
              </a:rPr>
              <a:t> </a:t>
            </a:r>
            <a:r>
              <a:rPr lang="en-US" altLang="en-US" sz="3200" dirty="0" err="1">
                <a:solidFill>
                  <a:srgbClr val="FF0000"/>
                </a:solidFill>
                <a:latin typeface="#9Slide05 Fourth Medium" panose="00000600000000000000" pitchFamily="2" charset="-93"/>
              </a:rPr>
              <a:t>thiên</a:t>
            </a:r>
            <a:r>
              <a:rPr lang="en-US" altLang="en-US" sz="3200" dirty="0">
                <a:solidFill>
                  <a:srgbClr val="FF0000"/>
                </a:solidFill>
                <a:latin typeface="#9Slide05 Fourth Medium" panose="00000600000000000000" pitchFamily="2" charset="-93"/>
              </a:rPr>
              <a:t> </a:t>
            </a:r>
            <a:r>
              <a:rPr lang="en-US" altLang="en-US" sz="3200" dirty="0" err="1">
                <a:solidFill>
                  <a:srgbClr val="FF0000"/>
                </a:solidFill>
                <a:latin typeface="#9Slide05 Fourth Medium" panose="00000600000000000000" pitchFamily="2" charset="-93"/>
              </a:rPr>
              <a:t>nhiên</a:t>
            </a:r>
            <a:r>
              <a:rPr lang="en-US" altLang="en-US" sz="3200" dirty="0">
                <a:solidFill>
                  <a:srgbClr val="FF0000"/>
                </a:solidFill>
                <a:latin typeface="#9Slide05 Fourth Medium" panose="00000600000000000000" pitchFamily="2" charset="-93"/>
              </a:rPr>
              <a:t> </a:t>
            </a:r>
            <a:r>
              <a:rPr lang="en-US" altLang="en-US" sz="3200" dirty="0" err="1">
                <a:solidFill>
                  <a:srgbClr val="FF0000"/>
                </a:solidFill>
                <a:latin typeface="#9Slide05 Fourth Medium" panose="00000600000000000000" pitchFamily="2" charset="-93"/>
              </a:rPr>
              <a:t>để</a:t>
            </a:r>
            <a:r>
              <a:rPr lang="en-US" altLang="en-US" sz="3200" dirty="0">
                <a:solidFill>
                  <a:srgbClr val="FF0000"/>
                </a:solidFill>
                <a:latin typeface="#9Slide05 Fourth Medium" panose="00000600000000000000" pitchFamily="2" charset="-93"/>
              </a:rPr>
              <a:t> </a:t>
            </a:r>
            <a:r>
              <a:rPr lang="en-US" altLang="en-US" sz="3200" dirty="0" err="1">
                <a:solidFill>
                  <a:srgbClr val="FF0000"/>
                </a:solidFill>
                <a:latin typeface="#9Slide05 Fourth Medium" panose="00000600000000000000" pitchFamily="2" charset="-93"/>
              </a:rPr>
              <a:t>miêu</a:t>
            </a:r>
            <a:r>
              <a:rPr lang="en-US" altLang="en-US" sz="3200" dirty="0">
                <a:solidFill>
                  <a:srgbClr val="FF0000"/>
                </a:solidFill>
                <a:latin typeface="#9Slide05 Fourth Medium" panose="00000600000000000000" pitchFamily="2" charset="-93"/>
              </a:rPr>
              <a:t> </a:t>
            </a:r>
            <a:r>
              <a:rPr lang="en-US" altLang="en-US" sz="3200" dirty="0" err="1">
                <a:solidFill>
                  <a:srgbClr val="FF0000"/>
                </a:solidFill>
                <a:latin typeface="#9Slide05 Fourth Medium" panose="00000600000000000000" pitchFamily="2" charset="-93"/>
              </a:rPr>
              <a:t>tả</a:t>
            </a:r>
            <a:r>
              <a:rPr lang="en-US" altLang="en-US" sz="3200" dirty="0">
                <a:solidFill>
                  <a:srgbClr val="FF0000"/>
                </a:solidFill>
                <a:latin typeface="#9Slide05 Fourth Medium" panose="00000600000000000000" pitchFamily="2" charset="-93"/>
              </a:rPr>
              <a:t> </a:t>
            </a:r>
            <a:r>
              <a:rPr lang="en-US" altLang="en-US" sz="3200" dirty="0" err="1">
                <a:solidFill>
                  <a:srgbClr val="FF0000"/>
                </a:solidFill>
                <a:latin typeface="#9Slide05 Fourth Medium" panose="00000600000000000000" pitchFamily="2" charset="-93"/>
              </a:rPr>
              <a:t>nét</a:t>
            </a:r>
            <a:r>
              <a:rPr lang="en-US" altLang="en-US" sz="3200" dirty="0">
                <a:solidFill>
                  <a:srgbClr val="FF0000"/>
                </a:solidFill>
                <a:latin typeface="#9Slide05 Fourth Medium" panose="00000600000000000000" pitchFamily="2" charset="-93"/>
              </a:rPr>
              <a:t> </a:t>
            </a:r>
            <a:r>
              <a:rPr lang="en-US" altLang="en-US" sz="3200" dirty="0" err="1">
                <a:solidFill>
                  <a:srgbClr val="FF0000"/>
                </a:solidFill>
                <a:latin typeface="#9Slide05 Fourth Medium" panose="00000600000000000000" pitchFamily="2" charset="-93"/>
              </a:rPr>
              <a:t>đẹp</a:t>
            </a:r>
            <a:r>
              <a:rPr lang="en-US" altLang="en-US" sz="3200" dirty="0">
                <a:solidFill>
                  <a:srgbClr val="FF0000"/>
                </a:solidFill>
                <a:latin typeface="#9Slide05 Fourth Medium" panose="00000600000000000000" pitchFamily="2" charset="-93"/>
              </a:rPr>
              <a:t> con </a:t>
            </a:r>
            <a:r>
              <a:rPr lang="en-US" altLang="en-US" sz="3200" dirty="0" err="1">
                <a:solidFill>
                  <a:srgbClr val="FF0000"/>
                </a:solidFill>
                <a:latin typeface="#9Slide05 Fourth Medium" panose="00000600000000000000" pitchFamily="2" charset="-93"/>
              </a:rPr>
              <a:t>người</a:t>
            </a:r>
            <a:r>
              <a:rPr lang="en-US" altLang="en-US" sz="3200" dirty="0">
                <a:solidFill>
                  <a:srgbClr val="FF0000"/>
                </a:solidFill>
                <a:latin typeface="#9Slide05 Fourth Medium" panose="00000600000000000000" pitchFamily="2" charset="-93"/>
              </a:rPr>
              <a:t> (</a:t>
            </a:r>
            <a:r>
              <a:rPr lang="en-US" altLang="en-US" sz="3200" dirty="0" err="1">
                <a:solidFill>
                  <a:srgbClr val="FF0000"/>
                </a:solidFill>
                <a:latin typeface="#9Slide05 Fourth Medium" panose="00000600000000000000" pitchFamily="2" charset="-93"/>
              </a:rPr>
              <a:t>ước</a:t>
            </a:r>
            <a:r>
              <a:rPr lang="en-US" altLang="en-US" sz="3200" dirty="0">
                <a:solidFill>
                  <a:srgbClr val="FF0000"/>
                </a:solidFill>
                <a:latin typeface="#9Slide05 Fourth Medium" panose="00000600000000000000" pitchFamily="2" charset="-93"/>
              </a:rPr>
              <a:t> </a:t>
            </a:r>
            <a:r>
              <a:rPr lang="en-US" altLang="en-US" sz="3200" dirty="0" err="1">
                <a:solidFill>
                  <a:srgbClr val="FF0000"/>
                </a:solidFill>
                <a:latin typeface="#9Slide05 Fourth Medium" panose="00000600000000000000" pitchFamily="2" charset="-93"/>
              </a:rPr>
              <a:t>lệ</a:t>
            </a:r>
            <a:r>
              <a:rPr lang="en-US" altLang="en-US" sz="3200" dirty="0">
                <a:solidFill>
                  <a:srgbClr val="FF0000"/>
                </a:solidFill>
                <a:latin typeface="#9Slide05 Fourth Medium" panose="00000600000000000000" pitchFamily="2" charset="-93"/>
              </a:rPr>
              <a:t>). </a:t>
            </a:r>
            <a:r>
              <a:rPr lang="en-US" altLang="en-US" sz="3200" dirty="0" err="1">
                <a:solidFill>
                  <a:srgbClr val="FF0000"/>
                </a:solidFill>
                <a:latin typeface="#9Slide05 Fourth Medium" panose="00000600000000000000" pitchFamily="2" charset="-93"/>
              </a:rPr>
              <a:t>Từ</a:t>
            </a:r>
            <a:r>
              <a:rPr lang="en-US" altLang="en-US" sz="3200" dirty="0">
                <a:solidFill>
                  <a:srgbClr val="FF0000"/>
                </a:solidFill>
                <a:latin typeface="#9Slide05 Fourth Medium" panose="00000600000000000000" pitchFamily="2" charset="-93"/>
              </a:rPr>
              <a:t> </a:t>
            </a:r>
            <a:r>
              <a:rPr lang="en-US" altLang="en-US" sz="3200" dirty="0" err="1">
                <a:solidFill>
                  <a:srgbClr val="FF0000"/>
                </a:solidFill>
                <a:latin typeface="#9Slide05 Fourth Medium" panose="00000600000000000000" pitchFamily="2" charset="-93"/>
              </a:rPr>
              <a:t>đó</a:t>
            </a:r>
            <a:r>
              <a:rPr lang="en-US" altLang="en-US" sz="3200" dirty="0">
                <a:solidFill>
                  <a:srgbClr val="FF0000"/>
                </a:solidFill>
                <a:latin typeface="#9Slide05 Fourth Medium" panose="00000600000000000000" pitchFamily="2" charset="-93"/>
              </a:rPr>
              <a:t> </a:t>
            </a:r>
            <a:r>
              <a:rPr lang="en-US" altLang="en-US" sz="3200" dirty="0" err="1">
                <a:solidFill>
                  <a:srgbClr val="FF0000"/>
                </a:solidFill>
                <a:latin typeface="#9Slide05 Fourth Medium" panose="00000600000000000000" pitchFamily="2" charset="-93"/>
              </a:rPr>
              <a:t>thấy</a:t>
            </a:r>
            <a:r>
              <a:rPr lang="en-US" altLang="en-US" sz="3200" dirty="0">
                <a:solidFill>
                  <a:srgbClr val="FF0000"/>
                </a:solidFill>
                <a:latin typeface="#9Slide05 Fourth Medium" panose="00000600000000000000" pitchFamily="2" charset="-93"/>
              </a:rPr>
              <a:t> </a:t>
            </a:r>
            <a:r>
              <a:rPr lang="en-US" altLang="en-US" sz="3200" dirty="0" err="1">
                <a:solidFill>
                  <a:srgbClr val="FF0000"/>
                </a:solidFill>
                <a:latin typeface="#9Slide05 Fourth Medium" panose="00000600000000000000" pitchFamily="2" charset="-93"/>
              </a:rPr>
              <a:t>được</a:t>
            </a:r>
            <a:r>
              <a:rPr lang="en-US" altLang="en-US" sz="3200" dirty="0">
                <a:solidFill>
                  <a:srgbClr val="FF0000"/>
                </a:solidFill>
                <a:latin typeface="#9Slide05 Fourth Medium" panose="00000600000000000000" pitchFamily="2" charset="-93"/>
              </a:rPr>
              <a:t> </a:t>
            </a:r>
            <a:r>
              <a:rPr lang="en-US" altLang="en-US" sz="3200" dirty="0" err="1">
                <a:solidFill>
                  <a:srgbClr val="FF0000"/>
                </a:solidFill>
                <a:latin typeface="#9Slide05 Fourth Medium" panose="00000600000000000000" pitchFamily="2" charset="-93"/>
              </a:rPr>
              <a:t>vẻ</a:t>
            </a:r>
            <a:r>
              <a:rPr lang="en-US" altLang="en-US" sz="3200" dirty="0">
                <a:solidFill>
                  <a:srgbClr val="FF0000"/>
                </a:solidFill>
                <a:latin typeface="#9Slide05 Fourth Medium" panose="00000600000000000000" pitchFamily="2" charset="-93"/>
              </a:rPr>
              <a:t> </a:t>
            </a:r>
            <a:r>
              <a:rPr lang="en-US" altLang="en-US" sz="3200" dirty="0" err="1">
                <a:solidFill>
                  <a:srgbClr val="FF0000"/>
                </a:solidFill>
                <a:latin typeface="#9Slide05 Fourth Medium" panose="00000600000000000000" pitchFamily="2" charset="-93"/>
              </a:rPr>
              <a:t>đẹp</a:t>
            </a:r>
            <a:r>
              <a:rPr lang="en-US" altLang="en-US" sz="3200" dirty="0">
                <a:solidFill>
                  <a:srgbClr val="FF0000"/>
                </a:solidFill>
                <a:latin typeface="#9Slide05 Fourth Medium" panose="00000600000000000000" pitchFamily="2" charset="-93"/>
              </a:rPr>
              <a:t> </a:t>
            </a:r>
            <a:r>
              <a:rPr lang="en-US" altLang="en-US" sz="3200" dirty="0" err="1">
                <a:solidFill>
                  <a:srgbClr val="FF0000"/>
                </a:solidFill>
                <a:latin typeface="#9Slide05 Fourth Medium" panose="00000600000000000000" pitchFamily="2" charset="-93"/>
              </a:rPr>
              <a:t>đoan</a:t>
            </a:r>
            <a:r>
              <a:rPr lang="en-US" altLang="en-US" sz="3200" dirty="0">
                <a:solidFill>
                  <a:srgbClr val="FF0000"/>
                </a:solidFill>
                <a:latin typeface="#9Slide05 Fourth Medium" panose="00000600000000000000" pitchFamily="2" charset="-93"/>
              </a:rPr>
              <a:t> </a:t>
            </a:r>
            <a:r>
              <a:rPr lang="en-US" altLang="en-US" sz="3200" dirty="0" err="1">
                <a:solidFill>
                  <a:srgbClr val="FF0000"/>
                </a:solidFill>
                <a:latin typeface="#9Slide05 Fourth Medium" panose="00000600000000000000" pitchFamily="2" charset="-93"/>
              </a:rPr>
              <a:t>trang</a:t>
            </a:r>
            <a:r>
              <a:rPr lang="en-US" altLang="en-US" sz="3200" dirty="0">
                <a:solidFill>
                  <a:srgbClr val="FF0000"/>
                </a:solidFill>
                <a:latin typeface="#9Slide05 Fourth Medium" panose="00000600000000000000" pitchFamily="2" charset="-93"/>
              </a:rPr>
              <a:t>, </a:t>
            </a:r>
            <a:r>
              <a:rPr lang="en-US" altLang="en-US" sz="3200" dirty="0" err="1">
                <a:solidFill>
                  <a:srgbClr val="FF0000"/>
                </a:solidFill>
                <a:latin typeface="#9Slide05 Fourth Medium" panose="00000600000000000000" pitchFamily="2" charset="-93"/>
              </a:rPr>
              <a:t>phúc</a:t>
            </a:r>
            <a:r>
              <a:rPr lang="en-US" altLang="en-US" sz="3200" dirty="0">
                <a:solidFill>
                  <a:srgbClr val="FF0000"/>
                </a:solidFill>
                <a:latin typeface="#9Slide05 Fourth Medium" panose="00000600000000000000" pitchFamily="2" charset="-93"/>
              </a:rPr>
              <a:t> </a:t>
            </a:r>
            <a:r>
              <a:rPr lang="en-US" altLang="en-US" sz="3200" dirty="0" err="1">
                <a:solidFill>
                  <a:srgbClr val="FF0000"/>
                </a:solidFill>
                <a:latin typeface="#9Slide05 Fourth Medium" panose="00000600000000000000" pitchFamily="2" charset="-93"/>
              </a:rPr>
              <a:t>hậu</a:t>
            </a:r>
            <a:r>
              <a:rPr lang="en-US" altLang="en-US" sz="3200" dirty="0">
                <a:solidFill>
                  <a:srgbClr val="FF0000"/>
                </a:solidFill>
                <a:latin typeface="#9Slide05 Fourth Medium" panose="00000600000000000000" pitchFamily="2" charset="-93"/>
              </a:rPr>
              <a:t>, </a:t>
            </a:r>
            <a:r>
              <a:rPr lang="en-US" altLang="en-US" sz="3200" dirty="0" err="1">
                <a:solidFill>
                  <a:srgbClr val="FF0000"/>
                </a:solidFill>
                <a:latin typeface="#9Slide05 Fourth Medium" panose="00000600000000000000" pitchFamily="2" charset="-93"/>
              </a:rPr>
              <a:t>quý</a:t>
            </a:r>
            <a:r>
              <a:rPr lang="en-US" altLang="en-US" sz="3200" dirty="0">
                <a:solidFill>
                  <a:srgbClr val="FF0000"/>
                </a:solidFill>
                <a:latin typeface="#9Slide05 Fourth Medium" panose="00000600000000000000" pitchFamily="2" charset="-93"/>
              </a:rPr>
              <a:t> </a:t>
            </a:r>
            <a:r>
              <a:rPr lang="en-US" altLang="en-US" sz="3200" dirty="0" err="1">
                <a:solidFill>
                  <a:srgbClr val="FF0000"/>
                </a:solidFill>
                <a:latin typeface="#9Slide05 Fourth Medium" panose="00000600000000000000" pitchFamily="2" charset="-93"/>
              </a:rPr>
              <a:t>phái</a:t>
            </a:r>
            <a:r>
              <a:rPr lang="en-US" altLang="en-US" sz="3200" dirty="0">
                <a:solidFill>
                  <a:srgbClr val="FF0000"/>
                </a:solidFill>
                <a:latin typeface="#9Slide05 Fourth Medium" panose="00000600000000000000" pitchFamily="2" charset="-93"/>
              </a:rPr>
              <a:t> </a:t>
            </a:r>
            <a:r>
              <a:rPr lang="en-US" altLang="en-US" sz="3200" dirty="0" err="1">
                <a:solidFill>
                  <a:srgbClr val="FF0000"/>
                </a:solidFill>
                <a:latin typeface="#9Slide05 Fourth Medium" panose="00000600000000000000" pitchFamily="2" charset="-93"/>
              </a:rPr>
              <a:t>của</a:t>
            </a:r>
            <a:r>
              <a:rPr lang="en-US" altLang="en-US" sz="3200" dirty="0">
                <a:solidFill>
                  <a:srgbClr val="FF0000"/>
                </a:solidFill>
                <a:latin typeface="#9Slide05 Fourth Medium" panose="00000600000000000000" pitchFamily="2" charset="-93"/>
              </a:rPr>
              <a:t> </a:t>
            </a:r>
            <a:r>
              <a:rPr lang="en-US" altLang="en-US" sz="3200" dirty="0" err="1">
                <a:solidFill>
                  <a:srgbClr val="FF0000"/>
                </a:solidFill>
                <a:latin typeface="#9Slide05 Fourth Medium" panose="00000600000000000000" pitchFamily="2" charset="-93"/>
              </a:rPr>
              <a:t>Thuý</a:t>
            </a:r>
            <a:r>
              <a:rPr lang="en-US" altLang="en-US" sz="3200" dirty="0">
                <a:solidFill>
                  <a:srgbClr val="FF0000"/>
                </a:solidFill>
                <a:latin typeface="#9Slide05 Fourth Medium" panose="00000600000000000000" pitchFamily="2" charset="-93"/>
              </a:rPr>
              <a:t> </a:t>
            </a:r>
            <a:r>
              <a:rPr lang="en-US" altLang="en-US" sz="3200" dirty="0" err="1">
                <a:solidFill>
                  <a:srgbClr val="FF0000"/>
                </a:solidFill>
                <a:latin typeface="#9Slide05 Fourth Medium" panose="00000600000000000000" pitchFamily="2" charset="-93"/>
              </a:rPr>
              <a:t>Vân</a:t>
            </a:r>
            <a:r>
              <a:rPr lang="en-US" altLang="en-US" sz="3200" dirty="0">
                <a:solidFill>
                  <a:srgbClr val="FF0000"/>
                </a:solidFill>
                <a:latin typeface="#9Slide05 Fourth Medium" panose="00000600000000000000" pitchFamily="2" charset="-93"/>
              </a:rPr>
              <a:t>; </a:t>
            </a:r>
            <a:r>
              <a:rPr lang="en-US" altLang="en-US" sz="3200" dirty="0" err="1">
                <a:solidFill>
                  <a:srgbClr val="FF0000"/>
                </a:solidFill>
                <a:latin typeface="#9Slide05 Fourth Medium" panose="00000600000000000000" pitchFamily="2" charset="-93"/>
              </a:rPr>
              <a:t>vẻ</a:t>
            </a:r>
            <a:r>
              <a:rPr lang="en-US" altLang="en-US" sz="3200" dirty="0">
                <a:solidFill>
                  <a:srgbClr val="FF0000"/>
                </a:solidFill>
                <a:latin typeface="#9Slide05 Fourth Medium" panose="00000600000000000000" pitchFamily="2" charset="-93"/>
              </a:rPr>
              <a:t> </a:t>
            </a:r>
            <a:r>
              <a:rPr lang="en-US" altLang="en-US" sz="3200" dirty="0" err="1">
                <a:solidFill>
                  <a:srgbClr val="FF0000"/>
                </a:solidFill>
                <a:latin typeface="#9Slide05 Fourth Medium" panose="00000600000000000000" pitchFamily="2" charset="-93"/>
              </a:rPr>
              <a:t>đẹp</a:t>
            </a:r>
            <a:r>
              <a:rPr lang="en-US" altLang="en-US" sz="3200" dirty="0">
                <a:solidFill>
                  <a:srgbClr val="FF0000"/>
                </a:solidFill>
                <a:latin typeface="#9Slide05 Fourth Medium" panose="00000600000000000000" pitchFamily="2" charset="-93"/>
              </a:rPr>
              <a:t> </a:t>
            </a:r>
            <a:r>
              <a:rPr lang="en-US" altLang="en-US" sz="3200" dirty="0" err="1">
                <a:solidFill>
                  <a:srgbClr val="FF0000"/>
                </a:solidFill>
                <a:latin typeface="#9Slide05 Fourth Medium" panose="00000600000000000000" pitchFamily="2" charset="-93"/>
              </a:rPr>
              <a:t>thông</a:t>
            </a:r>
            <a:r>
              <a:rPr lang="en-US" altLang="en-US" sz="3200" dirty="0">
                <a:solidFill>
                  <a:srgbClr val="FF0000"/>
                </a:solidFill>
                <a:latin typeface="#9Slide05 Fourth Medium" panose="00000600000000000000" pitchFamily="2" charset="-93"/>
              </a:rPr>
              <a:t> </a:t>
            </a:r>
            <a:r>
              <a:rPr lang="en-US" altLang="en-US" sz="3200" dirty="0" err="1">
                <a:solidFill>
                  <a:srgbClr val="FF0000"/>
                </a:solidFill>
                <a:latin typeface="#9Slide05 Fourth Medium" panose="00000600000000000000" pitchFamily="2" charset="-93"/>
              </a:rPr>
              <a:t>minh</a:t>
            </a:r>
            <a:r>
              <a:rPr lang="en-US" altLang="en-US" sz="3200" dirty="0">
                <a:solidFill>
                  <a:srgbClr val="FF0000"/>
                </a:solidFill>
                <a:latin typeface="#9Slide05 Fourth Medium" panose="00000600000000000000" pitchFamily="2" charset="-93"/>
              </a:rPr>
              <a:t>, </a:t>
            </a:r>
            <a:r>
              <a:rPr lang="en-US" altLang="en-US" sz="3200" dirty="0" err="1">
                <a:solidFill>
                  <a:srgbClr val="FF0000"/>
                </a:solidFill>
                <a:latin typeface="#9Slide05 Fourth Medium" panose="00000600000000000000" pitchFamily="2" charset="-93"/>
              </a:rPr>
              <a:t>sắc</a:t>
            </a:r>
            <a:r>
              <a:rPr lang="en-US" altLang="en-US" sz="3200" dirty="0">
                <a:solidFill>
                  <a:srgbClr val="FF0000"/>
                </a:solidFill>
                <a:latin typeface="#9Slide05 Fourth Medium" panose="00000600000000000000" pitchFamily="2" charset="-93"/>
              </a:rPr>
              <a:t> </a:t>
            </a:r>
            <a:r>
              <a:rPr lang="en-US" altLang="en-US" sz="3200" dirty="0" err="1">
                <a:solidFill>
                  <a:srgbClr val="FF0000"/>
                </a:solidFill>
                <a:latin typeface="#9Slide05 Fourth Medium" panose="00000600000000000000" pitchFamily="2" charset="-93"/>
              </a:rPr>
              <a:t>sảo</a:t>
            </a:r>
            <a:r>
              <a:rPr lang="en-US" altLang="en-US" sz="3200" dirty="0">
                <a:solidFill>
                  <a:srgbClr val="FF0000"/>
                </a:solidFill>
                <a:latin typeface="#9Slide05 Fourth Medium" panose="00000600000000000000" pitchFamily="2" charset="-93"/>
              </a:rPr>
              <a:t> </a:t>
            </a:r>
            <a:r>
              <a:rPr lang="en-US" altLang="en-US" sz="3200" dirty="0" err="1">
                <a:solidFill>
                  <a:srgbClr val="FF0000"/>
                </a:solidFill>
                <a:latin typeface="#9Slide05 Fourth Medium" panose="00000600000000000000" pitchFamily="2" charset="-93"/>
              </a:rPr>
              <a:t>của</a:t>
            </a:r>
            <a:r>
              <a:rPr lang="en-US" altLang="en-US" sz="3200" dirty="0">
                <a:solidFill>
                  <a:srgbClr val="FF0000"/>
                </a:solidFill>
                <a:latin typeface="#9Slide05 Fourth Medium" panose="00000600000000000000" pitchFamily="2" charset="-93"/>
              </a:rPr>
              <a:t> </a:t>
            </a:r>
            <a:r>
              <a:rPr lang="en-US" altLang="en-US" sz="3200" dirty="0" err="1">
                <a:solidFill>
                  <a:srgbClr val="FF0000"/>
                </a:solidFill>
                <a:latin typeface="#9Slide05 Fourth Medium" panose="00000600000000000000" pitchFamily="2" charset="-93"/>
              </a:rPr>
              <a:t>Thúy</a:t>
            </a:r>
            <a:r>
              <a:rPr lang="en-US" altLang="en-US" sz="3200" dirty="0">
                <a:solidFill>
                  <a:srgbClr val="FF0000"/>
                </a:solidFill>
                <a:latin typeface="#9Slide05 Fourth Medium" panose="00000600000000000000" pitchFamily="2" charset="-93"/>
              </a:rPr>
              <a:t> </a:t>
            </a:r>
            <a:r>
              <a:rPr lang="en-US" altLang="en-US" sz="3200" dirty="0" err="1">
                <a:solidFill>
                  <a:srgbClr val="FF0000"/>
                </a:solidFill>
                <a:latin typeface="#9Slide05 Fourth Medium" panose="00000600000000000000" pitchFamily="2" charset="-93"/>
              </a:rPr>
              <a:t>Kiều</a:t>
            </a:r>
            <a:r>
              <a:rPr lang="en-US" altLang="en-US" sz="3200" dirty="0">
                <a:solidFill>
                  <a:srgbClr val="FF0000"/>
                </a:solidFill>
                <a:latin typeface="#9Slide05 Fourth Medium" panose="00000600000000000000" pitchFamily="2" charset="-93"/>
              </a:rPr>
              <a:t>, qua </a:t>
            </a:r>
            <a:r>
              <a:rPr lang="en-US" altLang="en-US" sz="3200" dirty="0" err="1">
                <a:solidFill>
                  <a:srgbClr val="FF0000"/>
                </a:solidFill>
                <a:latin typeface="#9Slide05 Fourth Medium" panose="00000600000000000000" pitchFamily="2" charset="-93"/>
              </a:rPr>
              <a:t>đó</a:t>
            </a:r>
            <a:r>
              <a:rPr lang="en-US" altLang="en-US" sz="3200" dirty="0">
                <a:solidFill>
                  <a:srgbClr val="FF0000"/>
                </a:solidFill>
                <a:latin typeface="#9Slide05 Fourth Medium" panose="00000600000000000000" pitchFamily="2" charset="-93"/>
              </a:rPr>
              <a:t> </a:t>
            </a:r>
            <a:r>
              <a:rPr lang="en-US" altLang="en-US" sz="3200" dirty="0" err="1">
                <a:solidFill>
                  <a:srgbClr val="FF0000"/>
                </a:solidFill>
                <a:latin typeface="#9Slide05 Fourth Medium" panose="00000600000000000000" pitchFamily="2" charset="-93"/>
              </a:rPr>
              <a:t>dự</a:t>
            </a:r>
            <a:r>
              <a:rPr lang="en-US" altLang="en-US" sz="3200" dirty="0">
                <a:solidFill>
                  <a:srgbClr val="FF0000"/>
                </a:solidFill>
                <a:latin typeface="#9Slide05 Fourth Medium" panose="00000600000000000000" pitchFamily="2" charset="-93"/>
              </a:rPr>
              <a:t> </a:t>
            </a:r>
            <a:r>
              <a:rPr lang="en-US" altLang="en-US" sz="3200" dirty="0" err="1">
                <a:solidFill>
                  <a:srgbClr val="FF0000"/>
                </a:solidFill>
                <a:latin typeface="#9Slide05 Fourth Medium" panose="00000600000000000000" pitchFamily="2" charset="-93"/>
              </a:rPr>
              <a:t>báo</a:t>
            </a:r>
            <a:r>
              <a:rPr lang="en-US" altLang="en-US" sz="3200" dirty="0">
                <a:solidFill>
                  <a:srgbClr val="FF0000"/>
                </a:solidFill>
                <a:latin typeface="#9Slide05 Fourth Medium" panose="00000600000000000000" pitchFamily="2" charset="-93"/>
              </a:rPr>
              <a:t> </a:t>
            </a:r>
            <a:r>
              <a:rPr lang="en-US" altLang="en-US" sz="3200" dirty="0" err="1">
                <a:solidFill>
                  <a:srgbClr val="FF0000"/>
                </a:solidFill>
                <a:latin typeface="#9Slide05 Fourth Medium" panose="00000600000000000000" pitchFamily="2" charset="-93"/>
              </a:rPr>
              <a:t>số</a:t>
            </a:r>
            <a:r>
              <a:rPr lang="en-US" altLang="en-US" sz="3200" dirty="0">
                <a:solidFill>
                  <a:srgbClr val="FF0000"/>
                </a:solidFill>
                <a:latin typeface="#9Slide05 Fourth Medium" panose="00000600000000000000" pitchFamily="2" charset="-93"/>
              </a:rPr>
              <a:t> </a:t>
            </a:r>
            <a:r>
              <a:rPr lang="en-US" altLang="en-US" sz="3200" dirty="0" err="1">
                <a:solidFill>
                  <a:srgbClr val="FF0000"/>
                </a:solidFill>
                <a:latin typeface="#9Slide05 Fourth Medium" panose="00000600000000000000" pitchFamily="2" charset="-93"/>
              </a:rPr>
              <a:t>phận</a:t>
            </a:r>
            <a:r>
              <a:rPr lang="en-US" altLang="en-US" sz="3200" dirty="0">
                <a:solidFill>
                  <a:srgbClr val="FF0000"/>
                </a:solidFill>
                <a:latin typeface="#9Slide05 Fourth Medium" panose="00000600000000000000" pitchFamily="2" charset="-93"/>
              </a:rPr>
              <a:t> </a:t>
            </a:r>
            <a:r>
              <a:rPr lang="en-US" altLang="en-US" sz="3200" dirty="0" err="1">
                <a:solidFill>
                  <a:srgbClr val="FF0000"/>
                </a:solidFill>
                <a:latin typeface="#9Slide05 Fourth Medium" panose="00000600000000000000" pitchFamily="2" charset="-93"/>
              </a:rPr>
              <a:t>và</a:t>
            </a:r>
            <a:r>
              <a:rPr lang="en-US" altLang="en-US" sz="3200" dirty="0">
                <a:solidFill>
                  <a:srgbClr val="FF0000"/>
                </a:solidFill>
                <a:latin typeface="#9Slide05 Fourth Medium" panose="00000600000000000000" pitchFamily="2" charset="-93"/>
              </a:rPr>
              <a:t> </a:t>
            </a:r>
            <a:r>
              <a:rPr lang="en-US" altLang="en-US" sz="3200" dirty="0" err="1">
                <a:solidFill>
                  <a:srgbClr val="FF0000"/>
                </a:solidFill>
                <a:latin typeface="#9Slide05 Fourth Medium" panose="00000600000000000000" pitchFamily="2" charset="-93"/>
              </a:rPr>
              <a:t>cuộc</a:t>
            </a:r>
            <a:r>
              <a:rPr lang="en-US" altLang="en-US" sz="3200" dirty="0">
                <a:solidFill>
                  <a:srgbClr val="FF0000"/>
                </a:solidFill>
                <a:latin typeface="#9Slide05 Fourth Medium" panose="00000600000000000000" pitchFamily="2" charset="-93"/>
              </a:rPr>
              <a:t> </a:t>
            </a:r>
            <a:r>
              <a:rPr lang="en-US" altLang="en-US" sz="3200" dirty="0" err="1">
                <a:solidFill>
                  <a:srgbClr val="FF0000"/>
                </a:solidFill>
                <a:latin typeface="#9Slide05 Fourth Medium" panose="00000600000000000000" pitchFamily="2" charset="-93"/>
              </a:rPr>
              <a:t>đời</a:t>
            </a:r>
            <a:r>
              <a:rPr lang="en-US" altLang="en-US" sz="3200" dirty="0">
                <a:solidFill>
                  <a:srgbClr val="FF0000"/>
                </a:solidFill>
                <a:latin typeface="#9Slide05 Fourth Medium" panose="00000600000000000000" pitchFamily="2" charset="-93"/>
              </a:rPr>
              <a:t> </a:t>
            </a:r>
            <a:r>
              <a:rPr lang="en-US" altLang="en-US" sz="3200" dirty="0" err="1">
                <a:solidFill>
                  <a:srgbClr val="FF0000"/>
                </a:solidFill>
                <a:latin typeface="#9Slide05 Fourth Medium" panose="00000600000000000000" pitchFamily="2" charset="-93"/>
              </a:rPr>
              <a:t>của</a:t>
            </a:r>
            <a:r>
              <a:rPr lang="en-US" altLang="en-US" sz="3200" dirty="0">
                <a:solidFill>
                  <a:srgbClr val="FF0000"/>
                </a:solidFill>
                <a:latin typeface="#9Slide05 Fourth Medium" panose="00000600000000000000" pitchFamily="2" charset="-93"/>
              </a:rPr>
              <a:t> </a:t>
            </a:r>
            <a:r>
              <a:rPr lang="en-US" altLang="en-US" sz="3200" dirty="0" err="1">
                <a:solidFill>
                  <a:srgbClr val="FF0000"/>
                </a:solidFill>
                <a:latin typeface="#9Slide05 Fourth Medium" panose="00000600000000000000" pitchFamily="2" charset="-93"/>
              </a:rPr>
              <a:t>họ</a:t>
            </a:r>
            <a:r>
              <a:rPr lang="en-US" altLang="en-US" sz="3200" dirty="0">
                <a:solidFill>
                  <a:srgbClr val="FF0000"/>
                </a:solidFill>
                <a:latin typeface="#9Slide05 Fourth Medium" panose="00000600000000000000" pitchFamily="2" charset="-93"/>
              </a:rPr>
              <a:t>.</a:t>
            </a:r>
          </a:p>
        </p:txBody>
      </p:sp>
    </p:spTree>
    <p:extLst>
      <p:ext uri="{BB962C8B-B14F-4D97-AF65-F5344CB8AC3E}">
        <p14:creationId xmlns:p14="http://schemas.microsoft.com/office/powerpoint/2010/main" val="183058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linds(horizont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fill="hold"/>
                                        <p:tgtEl>
                                          <p:spTgt spid="21"/>
                                        </p:tgtEl>
                                        <p:attrNameLst>
                                          <p:attrName>ppt_x</p:attrName>
                                        </p:attrNameLst>
                                      </p:cBhvr>
                                      <p:tavLst>
                                        <p:tav tm="0">
                                          <p:val>
                                            <p:strVal val="#ppt_x"/>
                                          </p:val>
                                        </p:tav>
                                        <p:tav tm="100000">
                                          <p:val>
                                            <p:strVal val="#ppt_x"/>
                                          </p:val>
                                        </p:tav>
                                      </p:tavLst>
                                    </p:anim>
                                    <p:anim calcmode="lin" valueType="num">
                                      <p:cBhvr additive="base">
                                        <p:cTn id="3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1000"/>
                                        <p:tgtEl>
                                          <p:spTgt spid="23"/>
                                        </p:tgtEl>
                                      </p:cBhvr>
                                    </p:animEffect>
                                    <p:anim calcmode="lin" valueType="num">
                                      <p:cBhvr>
                                        <p:cTn id="46" dur="1000" fill="hold"/>
                                        <p:tgtEl>
                                          <p:spTgt spid="23"/>
                                        </p:tgtEl>
                                        <p:attrNameLst>
                                          <p:attrName>ppt_x</p:attrName>
                                        </p:attrNameLst>
                                      </p:cBhvr>
                                      <p:tavLst>
                                        <p:tav tm="0">
                                          <p:val>
                                            <p:strVal val="#ppt_x"/>
                                          </p:val>
                                        </p:tav>
                                        <p:tav tm="100000">
                                          <p:val>
                                            <p:strVal val="#ppt_x"/>
                                          </p:val>
                                        </p:tav>
                                      </p:tavLst>
                                    </p:anim>
                                    <p:anim calcmode="lin" valueType="num">
                                      <p:cBhvr>
                                        <p:cTn id="4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3724E"/>
        </a:solidFill>
        <a:effectLst/>
      </p:bgPr>
    </p:bg>
    <p:spTree>
      <p:nvGrpSpPr>
        <p:cNvPr id="1" name=""/>
        <p:cNvGrpSpPr/>
        <p:nvPr/>
      </p:nvGrpSpPr>
      <p:grpSpPr>
        <a:xfrm>
          <a:off x="0" y="0"/>
          <a:ext cx="0" cy="0"/>
          <a:chOff x="0" y="0"/>
          <a:chExt cx="0" cy="0"/>
        </a:xfrm>
      </p:grpSpPr>
      <p:pic>
        <p:nvPicPr>
          <p:cNvPr id="29" name="Picture 12">
            <a:extLst>
              <a:ext uri="{FF2B5EF4-FFF2-40B4-BE49-F238E27FC236}">
                <a16:creationId xmlns:a16="http://schemas.microsoft.com/office/drawing/2014/main" id="{18FCF4CE-2E65-488C-93A3-8F84D3213935}"/>
              </a:ext>
            </a:extLst>
          </p:cNvPr>
          <p:cNvPicPr>
            <a:picLocks noChangeAspect="1"/>
          </p:cNvPicPr>
          <p:nvPr/>
        </p:nvPicPr>
        <p:blipFill>
          <a:blip r:embed="rId2"/>
          <a:srcRect b="12946"/>
          <a:stretch>
            <a:fillRect/>
          </a:stretch>
        </p:blipFill>
        <p:spPr>
          <a:xfrm>
            <a:off x="2438400" y="1846447"/>
            <a:ext cx="14859000" cy="7569124"/>
          </a:xfrm>
          <a:prstGeom prst="rect">
            <a:avLst/>
          </a:prstGeom>
        </p:spPr>
      </p:pic>
      <p:pic>
        <p:nvPicPr>
          <p:cNvPr id="31" name="Picture 13">
            <a:extLst>
              <a:ext uri="{FF2B5EF4-FFF2-40B4-BE49-F238E27FC236}">
                <a16:creationId xmlns:a16="http://schemas.microsoft.com/office/drawing/2014/main" id="{1E2FB798-405E-4E8E-ACE5-A4E293176588}"/>
              </a:ext>
            </a:extLst>
          </p:cNvPr>
          <p:cNvPicPr>
            <a:picLocks noChangeAspect="1"/>
          </p:cNvPicPr>
          <p:nvPr/>
        </p:nvPicPr>
        <p:blipFill>
          <a:blip r:embed="rId3"/>
          <a:srcRect/>
          <a:stretch>
            <a:fillRect/>
          </a:stretch>
        </p:blipFill>
        <p:spPr>
          <a:xfrm rot="17354973">
            <a:off x="1595700" y="1450945"/>
            <a:ext cx="2142600" cy="2072964"/>
          </a:xfrm>
          <a:prstGeom prst="rect">
            <a:avLst/>
          </a:prstGeom>
        </p:spPr>
      </p:pic>
      <p:pic>
        <p:nvPicPr>
          <p:cNvPr id="18" name="Picture 13">
            <a:extLst>
              <a:ext uri="{FF2B5EF4-FFF2-40B4-BE49-F238E27FC236}">
                <a16:creationId xmlns:a16="http://schemas.microsoft.com/office/drawing/2014/main" id="{578F369F-B0C5-48DA-BB31-C0BCB8AC39A8}"/>
              </a:ext>
            </a:extLst>
          </p:cNvPr>
          <p:cNvPicPr>
            <a:picLocks noChangeAspect="1"/>
          </p:cNvPicPr>
          <p:nvPr/>
        </p:nvPicPr>
        <p:blipFill>
          <a:blip r:embed="rId3"/>
          <a:srcRect/>
          <a:stretch>
            <a:fillRect/>
          </a:stretch>
        </p:blipFill>
        <p:spPr>
          <a:xfrm rot="3724603">
            <a:off x="15799212" y="7964915"/>
            <a:ext cx="2142600" cy="2072964"/>
          </a:xfrm>
          <a:prstGeom prst="rect">
            <a:avLst/>
          </a:prstGeom>
        </p:spPr>
      </p:pic>
      <p:sp>
        <p:nvSpPr>
          <p:cNvPr id="2" name="TextBox 1">
            <a:extLst>
              <a:ext uri="{FF2B5EF4-FFF2-40B4-BE49-F238E27FC236}">
                <a16:creationId xmlns:a16="http://schemas.microsoft.com/office/drawing/2014/main" id="{CAF94BDB-F887-4AAC-94F2-781153C02350}"/>
              </a:ext>
            </a:extLst>
          </p:cNvPr>
          <p:cNvSpPr txBox="1"/>
          <p:nvPr/>
        </p:nvSpPr>
        <p:spPr>
          <a:xfrm>
            <a:off x="4419600" y="419100"/>
            <a:ext cx="8229600" cy="1323439"/>
          </a:xfrm>
          <a:prstGeom prst="rect">
            <a:avLst/>
          </a:prstGeom>
          <a:noFill/>
        </p:spPr>
        <p:txBody>
          <a:bodyPr wrap="square" rtlCol="0">
            <a:spAutoFit/>
          </a:bodyPr>
          <a:lstStyle/>
          <a:p>
            <a:pPr algn="ctr"/>
            <a:r>
              <a:rPr lang="vi-VN" sz="8000" b="1" i="0" dirty="0">
                <a:solidFill>
                  <a:schemeClr val="bg1"/>
                </a:solidFill>
                <a:effectLst/>
                <a:latin typeface="#9Slide07 SFU Rhythm" panose="00000400000000000000" pitchFamily="2" charset="-93"/>
                <a:cs typeface="Arial" panose="020B0604020202020204" pitchFamily="34" charset="0"/>
              </a:rPr>
              <a:t>VẬN DỤNG</a:t>
            </a:r>
            <a:endParaRPr lang="en-US" sz="8000" b="1" i="0" dirty="0">
              <a:solidFill>
                <a:schemeClr val="bg1"/>
              </a:solidFill>
              <a:effectLst/>
              <a:latin typeface="#9Slide07 SFU Rhythm" panose="00000400000000000000" pitchFamily="2" charset="-93"/>
              <a:cs typeface="Arial" panose="020B0604020202020204" pitchFamily="34" charset="0"/>
            </a:endParaRPr>
          </a:p>
        </p:txBody>
      </p:sp>
      <p:sp>
        <p:nvSpPr>
          <p:cNvPr id="10" name="Rectangle 7">
            <a:extLst>
              <a:ext uri="{FF2B5EF4-FFF2-40B4-BE49-F238E27FC236}">
                <a16:creationId xmlns:a16="http://schemas.microsoft.com/office/drawing/2014/main" id="{7DF49AE0-AC0F-402D-B0FB-7E472BD336A1}"/>
              </a:ext>
            </a:extLst>
          </p:cNvPr>
          <p:cNvSpPr>
            <a:spLocks noChangeArrowheads="1"/>
          </p:cNvSpPr>
          <p:nvPr/>
        </p:nvSpPr>
        <p:spPr bwMode="auto">
          <a:xfrm>
            <a:off x="2990850" y="2524053"/>
            <a:ext cx="13879662" cy="5591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6387" tIns="48193" rIns="96387" bIns="48193">
            <a:spAutoFit/>
          </a:bodyPr>
          <a:lstStyle>
            <a:lvl1pPr marL="482600" indent="-482600" defTabSz="963613" eaLnBrk="0" hangingPunct="0">
              <a:defRPr>
                <a:solidFill>
                  <a:schemeClr val="tx1"/>
                </a:solidFill>
                <a:latin typeface="Times New Roman" panose="02020603050405020304" pitchFamily="18" charset="0"/>
              </a:defRPr>
            </a:lvl1pPr>
            <a:lvl2pPr marL="742950" indent="-285750" defTabSz="963613" eaLnBrk="0" hangingPunct="0">
              <a:defRPr>
                <a:solidFill>
                  <a:schemeClr val="tx1"/>
                </a:solidFill>
                <a:latin typeface="Times New Roman" panose="02020603050405020304" pitchFamily="18" charset="0"/>
              </a:defRPr>
            </a:lvl2pPr>
            <a:lvl3pPr marL="1143000" indent="-228600" defTabSz="963613" eaLnBrk="0" hangingPunct="0">
              <a:defRPr>
                <a:solidFill>
                  <a:schemeClr val="tx1"/>
                </a:solidFill>
                <a:latin typeface="Times New Roman" panose="02020603050405020304" pitchFamily="18" charset="0"/>
              </a:defRPr>
            </a:lvl3pPr>
            <a:lvl4pPr marL="1600200" indent="-228600" defTabSz="963613" eaLnBrk="0" hangingPunct="0">
              <a:defRPr>
                <a:solidFill>
                  <a:schemeClr val="tx1"/>
                </a:solidFill>
                <a:latin typeface="Times New Roman" panose="02020603050405020304" pitchFamily="18" charset="0"/>
              </a:defRPr>
            </a:lvl4pPr>
            <a:lvl5pPr marL="2057400" indent="-228600" defTabSz="963613" eaLnBrk="0" hangingPunct="0">
              <a:defRPr>
                <a:solidFill>
                  <a:schemeClr val="tx1"/>
                </a:solidFill>
                <a:latin typeface="Times New Roman" panose="02020603050405020304" pitchFamily="18" charset="0"/>
              </a:defRPr>
            </a:lvl5pPr>
            <a:lvl6pPr marL="2514600" indent="-228600" defTabSz="96361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6361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6361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63613"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150000"/>
              </a:lnSpc>
              <a:spcBef>
                <a:spcPct val="20000"/>
              </a:spcBef>
            </a:pPr>
            <a:r>
              <a:rPr lang="en-US" altLang="en-US" sz="3600" b="1" u="sng" dirty="0">
                <a:solidFill>
                  <a:srgbClr val="7030A0"/>
                </a:solidFill>
                <a:latin typeface="#9Slide05 Fourth Medium" panose="00000600000000000000" pitchFamily="2" charset="-93"/>
              </a:rPr>
              <a:t> </a:t>
            </a:r>
            <a:r>
              <a:rPr lang="en-US" altLang="en-US" sz="3600" b="1" u="sng" dirty="0" err="1">
                <a:solidFill>
                  <a:srgbClr val="7030A0"/>
                </a:solidFill>
                <a:latin typeface="#9Slide05 Fourth Medium" panose="00000600000000000000" pitchFamily="2" charset="-93"/>
              </a:rPr>
              <a:t>Bài</a:t>
            </a:r>
            <a:r>
              <a:rPr lang="en-US" altLang="en-US" sz="3600" b="1" u="sng" dirty="0">
                <a:solidFill>
                  <a:srgbClr val="7030A0"/>
                </a:solidFill>
                <a:latin typeface="#9Slide05 Fourth Medium" panose="00000600000000000000" pitchFamily="2" charset="-93"/>
              </a:rPr>
              <a:t> </a:t>
            </a:r>
            <a:r>
              <a:rPr lang="en-US" altLang="en-US" sz="3600" b="1" u="sng" dirty="0" err="1">
                <a:solidFill>
                  <a:srgbClr val="7030A0"/>
                </a:solidFill>
                <a:latin typeface="#9Slide05 Fourth Medium" panose="00000600000000000000" pitchFamily="2" charset="-93"/>
              </a:rPr>
              <a:t>tập</a:t>
            </a:r>
            <a:r>
              <a:rPr lang="en-US" altLang="en-US" sz="3600" b="1" u="sng" dirty="0">
                <a:solidFill>
                  <a:srgbClr val="7030A0"/>
                </a:solidFill>
                <a:latin typeface="#9Slide05 Fourth Medium" panose="00000600000000000000" pitchFamily="2" charset="-93"/>
              </a:rPr>
              <a:t>: </a:t>
            </a:r>
            <a:r>
              <a:rPr lang="en-US" altLang="en-US" sz="3600" b="1" dirty="0" err="1">
                <a:solidFill>
                  <a:srgbClr val="7030A0"/>
                </a:solidFill>
                <a:latin typeface="#9Slide05 Fourth Medium" panose="00000600000000000000" pitchFamily="2" charset="-93"/>
              </a:rPr>
              <a:t>Thêm</a:t>
            </a:r>
            <a:r>
              <a:rPr lang="en-US" altLang="en-US" sz="3600" b="1" dirty="0">
                <a:solidFill>
                  <a:srgbClr val="7030A0"/>
                </a:solidFill>
                <a:latin typeface="#9Slide05 Fourth Medium" panose="00000600000000000000" pitchFamily="2" charset="-93"/>
              </a:rPr>
              <a:t> </a:t>
            </a:r>
            <a:r>
              <a:rPr lang="en-US" altLang="en-US" sz="3600" b="1" dirty="0" err="1">
                <a:solidFill>
                  <a:srgbClr val="7030A0"/>
                </a:solidFill>
                <a:latin typeface="#9Slide05 Fourth Medium" panose="00000600000000000000" pitchFamily="2" charset="-93"/>
              </a:rPr>
              <a:t>yếu</a:t>
            </a:r>
            <a:r>
              <a:rPr lang="en-US" altLang="en-US" sz="3600" b="1" dirty="0">
                <a:solidFill>
                  <a:srgbClr val="7030A0"/>
                </a:solidFill>
                <a:latin typeface="#9Slide05 Fourth Medium" panose="00000600000000000000" pitchFamily="2" charset="-93"/>
              </a:rPr>
              <a:t> </a:t>
            </a:r>
            <a:r>
              <a:rPr lang="en-US" altLang="en-US" sz="3600" b="1" dirty="0" err="1">
                <a:solidFill>
                  <a:srgbClr val="7030A0"/>
                </a:solidFill>
                <a:latin typeface="#9Slide05 Fourth Medium" panose="00000600000000000000" pitchFamily="2" charset="-93"/>
              </a:rPr>
              <a:t>tố</a:t>
            </a:r>
            <a:r>
              <a:rPr lang="en-US" altLang="en-US" sz="3600" b="1" dirty="0">
                <a:solidFill>
                  <a:srgbClr val="7030A0"/>
                </a:solidFill>
                <a:latin typeface="#9Slide05 Fourth Medium" panose="00000600000000000000" pitchFamily="2" charset="-93"/>
              </a:rPr>
              <a:t> </a:t>
            </a:r>
            <a:r>
              <a:rPr lang="en-US" altLang="en-US" sz="3600" b="1" dirty="0" err="1">
                <a:solidFill>
                  <a:srgbClr val="7030A0"/>
                </a:solidFill>
                <a:latin typeface="#9Slide05 Fourth Medium" panose="00000600000000000000" pitchFamily="2" charset="-93"/>
              </a:rPr>
              <a:t>miêu</a:t>
            </a:r>
            <a:r>
              <a:rPr lang="en-US" altLang="en-US" sz="3600" b="1" dirty="0">
                <a:solidFill>
                  <a:srgbClr val="7030A0"/>
                </a:solidFill>
                <a:latin typeface="#9Slide05 Fourth Medium" panose="00000600000000000000" pitchFamily="2" charset="-93"/>
              </a:rPr>
              <a:t> </a:t>
            </a:r>
            <a:r>
              <a:rPr lang="en-US" altLang="en-US" sz="3600" b="1" dirty="0" err="1">
                <a:solidFill>
                  <a:srgbClr val="7030A0"/>
                </a:solidFill>
                <a:latin typeface="#9Slide05 Fourth Medium" panose="00000600000000000000" pitchFamily="2" charset="-93"/>
              </a:rPr>
              <a:t>tả</a:t>
            </a:r>
            <a:r>
              <a:rPr lang="en-US" altLang="en-US" sz="3600" b="1" dirty="0">
                <a:solidFill>
                  <a:srgbClr val="7030A0"/>
                </a:solidFill>
                <a:latin typeface="#9Slide05 Fourth Medium" panose="00000600000000000000" pitchFamily="2" charset="-93"/>
              </a:rPr>
              <a:t> </a:t>
            </a:r>
            <a:r>
              <a:rPr lang="en-US" altLang="en-US" sz="3600" b="1" dirty="0" err="1">
                <a:solidFill>
                  <a:srgbClr val="7030A0"/>
                </a:solidFill>
                <a:latin typeface="#9Slide05 Fourth Medium" panose="00000600000000000000" pitchFamily="2" charset="-93"/>
              </a:rPr>
              <a:t>hợp</a:t>
            </a:r>
            <a:r>
              <a:rPr lang="en-US" altLang="en-US" sz="3600" b="1" dirty="0">
                <a:solidFill>
                  <a:srgbClr val="7030A0"/>
                </a:solidFill>
                <a:latin typeface="#9Slide05 Fourth Medium" panose="00000600000000000000" pitchFamily="2" charset="-93"/>
              </a:rPr>
              <a:t> </a:t>
            </a:r>
            <a:r>
              <a:rPr lang="en-US" altLang="en-US" sz="3600" b="1" dirty="0" err="1">
                <a:solidFill>
                  <a:srgbClr val="7030A0"/>
                </a:solidFill>
                <a:latin typeface="#9Slide05 Fourth Medium" panose="00000600000000000000" pitchFamily="2" charset="-93"/>
              </a:rPr>
              <a:t>lý</a:t>
            </a:r>
            <a:r>
              <a:rPr lang="en-US" altLang="en-US" sz="3600" b="1" dirty="0">
                <a:solidFill>
                  <a:srgbClr val="7030A0"/>
                </a:solidFill>
                <a:latin typeface="#9Slide05 Fourth Medium" panose="00000600000000000000" pitchFamily="2" charset="-93"/>
              </a:rPr>
              <a:t> </a:t>
            </a:r>
            <a:r>
              <a:rPr lang="en-US" altLang="en-US" sz="3600" b="1" dirty="0" err="1">
                <a:solidFill>
                  <a:srgbClr val="7030A0"/>
                </a:solidFill>
                <a:latin typeface="#9Slide05 Fourth Medium" panose="00000600000000000000" pitchFamily="2" charset="-93"/>
              </a:rPr>
              <a:t>vào</a:t>
            </a:r>
            <a:r>
              <a:rPr lang="en-US" altLang="en-US" sz="3600" b="1" dirty="0">
                <a:solidFill>
                  <a:srgbClr val="7030A0"/>
                </a:solidFill>
                <a:latin typeface="#9Slide05 Fourth Medium" panose="00000600000000000000" pitchFamily="2" charset="-93"/>
              </a:rPr>
              <a:t> </a:t>
            </a:r>
            <a:r>
              <a:rPr lang="en-US" altLang="en-US" sz="3600" b="1" dirty="0" err="1">
                <a:solidFill>
                  <a:srgbClr val="7030A0"/>
                </a:solidFill>
                <a:latin typeface="#9Slide05 Fourth Medium" panose="00000600000000000000" pitchFamily="2" charset="-93"/>
              </a:rPr>
              <a:t>đoạn</a:t>
            </a:r>
            <a:r>
              <a:rPr lang="en-US" altLang="en-US" sz="3600" b="1" dirty="0">
                <a:solidFill>
                  <a:srgbClr val="7030A0"/>
                </a:solidFill>
                <a:latin typeface="#9Slide05 Fourth Medium" panose="00000600000000000000" pitchFamily="2" charset="-93"/>
              </a:rPr>
              <a:t> </a:t>
            </a:r>
            <a:r>
              <a:rPr lang="en-US" altLang="en-US" sz="3600" b="1" dirty="0" err="1">
                <a:solidFill>
                  <a:srgbClr val="7030A0"/>
                </a:solidFill>
                <a:latin typeface="#9Slide05 Fourth Medium" panose="00000600000000000000" pitchFamily="2" charset="-93"/>
              </a:rPr>
              <a:t>văn</a:t>
            </a:r>
            <a:r>
              <a:rPr lang="en-US" altLang="en-US" sz="3600" b="1" dirty="0">
                <a:solidFill>
                  <a:srgbClr val="7030A0"/>
                </a:solidFill>
                <a:latin typeface="#9Slide05 Fourth Medium" panose="00000600000000000000" pitchFamily="2" charset="-93"/>
              </a:rPr>
              <a:t> </a:t>
            </a:r>
            <a:r>
              <a:rPr lang="en-US" altLang="en-US" sz="3600" b="1" dirty="0" err="1">
                <a:solidFill>
                  <a:srgbClr val="7030A0"/>
                </a:solidFill>
                <a:latin typeface="#9Slide05 Fourth Medium" panose="00000600000000000000" pitchFamily="2" charset="-93"/>
              </a:rPr>
              <a:t>tự</a:t>
            </a:r>
            <a:r>
              <a:rPr lang="en-US" altLang="en-US" sz="3600" b="1" dirty="0">
                <a:solidFill>
                  <a:srgbClr val="7030A0"/>
                </a:solidFill>
                <a:latin typeface="#9Slide05 Fourth Medium" panose="00000600000000000000" pitchFamily="2" charset="-93"/>
              </a:rPr>
              <a:t> </a:t>
            </a:r>
            <a:r>
              <a:rPr lang="en-US" altLang="en-US" sz="3600" b="1" dirty="0" err="1">
                <a:solidFill>
                  <a:srgbClr val="7030A0"/>
                </a:solidFill>
                <a:latin typeface="#9Slide05 Fourth Medium" panose="00000600000000000000" pitchFamily="2" charset="-93"/>
              </a:rPr>
              <a:t>sự</a:t>
            </a:r>
            <a:r>
              <a:rPr lang="en-US" altLang="en-US" sz="3600" b="1" dirty="0">
                <a:solidFill>
                  <a:srgbClr val="7030A0"/>
                </a:solidFill>
                <a:latin typeface="#9Slide05 Fourth Medium" panose="00000600000000000000" pitchFamily="2" charset="-93"/>
              </a:rPr>
              <a:t> </a:t>
            </a:r>
            <a:r>
              <a:rPr lang="en-US" altLang="en-US" sz="3600" b="1" dirty="0" err="1">
                <a:solidFill>
                  <a:srgbClr val="7030A0"/>
                </a:solidFill>
                <a:latin typeface="#9Slide05 Fourth Medium" panose="00000600000000000000" pitchFamily="2" charset="-93"/>
              </a:rPr>
              <a:t>sau</a:t>
            </a:r>
            <a:r>
              <a:rPr lang="en-US" altLang="en-US" sz="3600" b="1" dirty="0">
                <a:solidFill>
                  <a:srgbClr val="7030A0"/>
                </a:solidFill>
                <a:latin typeface="#9Slide05 Fourth Medium" panose="00000600000000000000" pitchFamily="2" charset="-93"/>
              </a:rPr>
              <a:t>:</a:t>
            </a:r>
          </a:p>
          <a:p>
            <a:pPr algn="just" eaLnBrk="1" hangingPunct="1">
              <a:lnSpc>
                <a:spcPct val="150000"/>
              </a:lnSpc>
              <a:spcBef>
                <a:spcPct val="20000"/>
              </a:spcBef>
            </a:pPr>
            <a:r>
              <a:rPr lang="en-US" altLang="en-US" sz="3600" i="1" dirty="0">
                <a:solidFill>
                  <a:srgbClr val="7030A0"/>
                </a:solidFill>
                <a:latin typeface="#9Slide05 Fourth Medium" panose="00000600000000000000" pitchFamily="2" charset="-93"/>
              </a:rPr>
              <a:t>  </a:t>
            </a:r>
            <a:r>
              <a:rPr lang="en-US" altLang="en-US" sz="4000" i="1" dirty="0">
                <a:solidFill>
                  <a:srgbClr val="7030A0"/>
                </a:solidFill>
                <a:latin typeface="#9Slide05 Fourth Medium" panose="00000600000000000000" pitchFamily="2" charset="-93"/>
              </a:rPr>
              <a:t>“</a:t>
            </a:r>
            <a:r>
              <a:rPr lang="en-US" altLang="en-US" sz="4000" i="1" dirty="0" err="1">
                <a:solidFill>
                  <a:srgbClr val="7030A0"/>
                </a:solidFill>
                <a:latin typeface="#9Slide05 Fourth Medium" panose="00000600000000000000" pitchFamily="2" charset="-93"/>
              </a:rPr>
              <a:t>Mới</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đây</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mà</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đã</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hai</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mươi</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năm</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tôi</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rời</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xa</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ngôi</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trường</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cấp</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hai</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Hôm</a:t>
            </a:r>
            <a:r>
              <a:rPr lang="en-US" altLang="en-US" sz="4000" i="1" dirty="0">
                <a:solidFill>
                  <a:srgbClr val="7030A0"/>
                </a:solidFill>
                <a:latin typeface="#9Slide05 Fourth Medium" panose="00000600000000000000" pitchFamily="2" charset="-93"/>
              </a:rPr>
              <a:t> nay, </a:t>
            </a:r>
            <a:r>
              <a:rPr lang="en-US" altLang="en-US" sz="4000" i="1" dirty="0" err="1">
                <a:solidFill>
                  <a:srgbClr val="7030A0"/>
                </a:solidFill>
                <a:latin typeface="#9Slide05 Fourth Medium" panose="00000600000000000000" pitchFamily="2" charset="-93"/>
              </a:rPr>
              <a:t>nhân</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dịp</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thành</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lập</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trường</a:t>
            </a:r>
            <a:r>
              <a:rPr lang="en-US" altLang="en-US" sz="4000" i="1" dirty="0">
                <a:solidFill>
                  <a:srgbClr val="7030A0"/>
                </a:solidFill>
                <a:latin typeface="#9Slide05 Fourth Medium" panose="00000600000000000000" pitchFamily="2" charset="-93"/>
              </a:rPr>
              <a:t> , </a:t>
            </a:r>
            <a:r>
              <a:rPr lang="en-US" altLang="en-US" sz="4000" i="1" dirty="0" err="1">
                <a:solidFill>
                  <a:srgbClr val="7030A0"/>
                </a:solidFill>
                <a:latin typeface="#9Slide05 Fourth Medium" panose="00000600000000000000" pitchFamily="2" charset="-93"/>
              </a:rPr>
              <a:t>tôi</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đã</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được</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về</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thăm</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trường</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cũ</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Tôi</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đi</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tham</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quan</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các</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lớp</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học</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và</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thấy</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trường</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đã</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có</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nhiều</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thay</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đổi</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Lúc</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ghé</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vào</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thăm</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lớp</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học</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cũ</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tôi</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được</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gặp</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lại</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cô</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giáo</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chủ</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nhiệm</a:t>
            </a:r>
            <a:r>
              <a:rPr lang="en-US" altLang="en-US" sz="4000" i="1" dirty="0">
                <a:solidFill>
                  <a:srgbClr val="7030A0"/>
                </a:solidFill>
                <a:latin typeface="#9Slide05 Fourth Medium" panose="00000600000000000000" pitchFamily="2" charset="-93"/>
              </a:rPr>
              <a:t> - </a:t>
            </a:r>
            <a:r>
              <a:rPr lang="en-US" altLang="en-US" sz="4000" i="1" dirty="0" err="1">
                <a:solidFill>
                  <a:srgbClr val="7030A0"/>
                </a:solidFill>
                <a:latin typeface="#9Slide05 Fourth Medium" panose="00000600000000000000" pitchFamily="2" charset="-93"/>
              </a:rPr>
              <a:t>người</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cô</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mà</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tôi</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hằng</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yêu</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quý</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kính</a:t>
            </a:r>
            <a:r>
              <a:rPr lang="en-US" altLang="en-US" sz="4000" i="1" dirty="0">
                <a:solidFill>
                  <a:srgbClr val="7030A0"/>
                </a:solidFill>
                <a:latin typeface="#9Slide05 Fourth Medium" panose="00000600000000000000" pitchFamily="2" charset="-93"/>
              </a:rPr>
              <a:t> </a:t>
            </a:r>
            <a:r>
              <a:rPr lang="en-US" altLang="en-US" sz="4000" i="1" dirty="0" err="1">
                <a:solidFill>
                  <a:srgbClr val="7030A0"/>
                </a:solidFill>
                <a:latin typeface="#9Slide05 Fourth Medium" panose="00000600000000000000" pitchFamily="2" charset="-93"/>
              </a:rPr>
              <a:t>trọng</a:t>
            </a:r>
            <a:r>
              <a:rPr lang="en-US" altLang="en-US" sz="4000" i="1" dirty="0">
                <a:solidFill>
                  <a:srgbClr val="7030A0"/>
                </a:solidFill>
                <a:latin typeface="#9Slide05 Fourth Medium" panose="00000600000000000000" pitchFamily="2" charset="-93"/>
              </a:rPr>
              <a:t>.”</a:t>
            </a:r>
            <a:endParaRPr lang="en-US" altLang="en-US" sz="4000" i="1" u="sng" dirty="0">
              <a:solidFill>
                <a:srgbClr val="7030A0"/>
              </a:solidFill>
              <a:latin typeface="#9Slide05 Fourth Medium" panose="00000600000000000000" pitchFamily="2" charset="-93"/>
            </a:endParaRPr>
          </a:p>
        </p:txBody>
      </p:sp>
    </p:spTree>
    <p:extLst>
      <p:ext uri="{BB962C8B-B14F-4D97-AF65-F5344CB8AC3E}">
        <p14:creationId xmlns:p14="http://schemas.microsoft.com/office/powerpoint/2010/main" val="200941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3724E"/>
        </a:solidFill>
        <a:effectLst/>
      </p:bgPr>
    </p:bg>
    <p:spTree>
      <p:nvGrpSpPr>
        <p:cNvPr id="1" name=""/>
        <p:cNvGrpSpPr/>
        <p:nvPr/>
      </p:nvGrpSpPr>
      <p:grpSpPr>
        <a:xfrm>
          <a:off x="0" y="0"/>
          <a:ext cx="0" cy="0"/>
          <a:chOff x="0" y="0"/>
          <a:chExt cx="0" cy="0"/>
        </a:xfrm>
      </p:grpSpPr>
      <p:pic>
        <p:nvPicPr>
          <p:cNvPr id="29" name="Picture 12">
            <a:extLst>
              <a:ext uri="{FF2B5EF4-FFF2-40B4-BE49-F238E27FC236}">
                <a16:creationId xmlns:a16="http://schemas.microsoft.com/office/drawing/2014/main" id="{18FCF4CE-2E65-488C-93A3-8F84D3213935}"/>
              </a:ext>
            </a:extLst>
          </p:cNvPr>
          <p:cNvPicPr>
            <a:picLocks noChangeAspect="1"/>
          </p:cNvPicPr>
          <p:nvPr/>
        </p:nvPicPr>
        <p:blipFill>
          <a:blip r:embed="rId2"/>
          <a:srcRect b="12946"/>
          <a:stretch>
            <a:fillRect/>
          </a:stretch>
        </p:blipFill>
        <p:spPr>
          <a:xfrm>
            <a:off x="2286000" y="1779172"/>
            <a:ext cx="14859000" cy="7569124"/>
          </a:xfrm>
          <a:prstGeom prst="rect">
            <a:avLst/>
          </a:prstGeom>
        </p:spPr>
      </p:pic>
      <p:pic>
        <p:nvPicPr>
          <p:cNvPr id="31" name="Picture 13">
            <a:extLst>
              <a:ext uri="{FF2B5EF4-FFF2-40B4-BE49-F238E27FC236}">
                <a16:creationId xmlns:a16="http://schemas.microsoft.com/office/drawing/2014/main" id="{1E2FB798-405E-4E8E-ACE5-A4E293176588}"/>
              </a:ext>
            </a:extLst>
          </p:cNvPr>
          <p:cNvPicPr>
            <a:picLocks noChangeAspect="1"/>
          </p:cNvPicPr>
          <p:nvPr/>
        </p:nvPicPr>
        <p:blipFill>
          <a:blip r:embed="rId3"/>
          <a:srcRect/>
          <a:stretch>
            <a:fillRect/>
          </a:stretch>
        </p:blipFill>
        <p:spPr>
          <a:xfrm rot="17354973">
            <a:off x="1595700" y="1450945"/>
            <a:ext cx="2142600" cy="2072964"/>
          </a:xfrm>
          <a:prstGeom prst="rect">
            <a:avLst/>
          </a:prstGeom>
        </p:spPr>
      </p:pic>
      <p:pic>
        <p:nvPicPr>
          <p:cNvPr id="18" name="Picture 13">
            <a:extLst>
              <a:ext uri="{FF2B5EF4-FFF2-40B4-BE49-F238E27FC236}">
                <a16:creationId xmlns:a16="http://schemas.microsoft.com/office/drawing/2014/main" id="{578F369F-B0C5-48DA-BB31-C0BCB8AC39A8}"/>
              </a:ext>
            </a:extLst>
          </p:cNvPr>
          <p:cNvPicPr>
            <a:picLocks noChangeAspect="1"/>
          </p:cNvPicPr>
          <p:nvPr/>
        </p:nvPicPr>
        <p:blipFill>
          <a:blip r:embed="rId3"/>
          <a:srcRect/>
          <a:stretch>
            <a:fillRect/>
          </a:stretch>
        </p:blipFill>
        <p:spPr>
          <a:xfrm rot="3724603">
            <a:off x="15799212" y="7964915"/>
            <a:ext cx="2142600" cy="2072964"/>
          </a:xfrm>
          <a:prstGeom prst="rect">
            <a:avLst/>
          </a:prstGeom>
        </p:spPr>
      </p:pic>
      <p:sp>
        <p:nvSpPr>
          <p:cNvPr id="2" name="TextBox 1">
            <a:extLst>
              <a:ext uri="{FF2B5EF4-FFF2-40B4-BE49-F238E27FC236}">
                <a16:creationId xmlns:a16="http://schemas.microsoft.com/office/drawing/2014/main" id="{CAF94BDB-F887-4AAC-94F2-781153C02350}"/>
              </a:ext>
            </a:extLst>
          </p:cNvPr>
          <p:cNvSpPr txBox="1"/>
          <p:nvPr/>
        </p:nvSpPr>
        <p:spPr>
          <a:xfrm>
            <a:off x="3886200" y="196060"/>
            <a:ext cx="1196340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FFF00"/>
                </a:solidFill>
                <a:effectLst/>
                <a:uLnTx/>
                <a:uFillTx/>
                <a:latin typeface="#9Slide07 SFU Rhythm" panose="00000400000000000000" pitchFamily="2" charset="-93"/>
                <a:cs typeface="Arial" panose="020B0604020202020204" pitchFamily="34" charset="0"/>
              </a:rPr>
              <a:t>Một số lưu ý khi đưa yếu tố miêu tả vào bài văn tự sự</a:t>
            </a:r>
            <a:endParaRPr kumimoji="0" lang="en-US" sz="4800" b="1" i="0" u="none" strike="noStrike" kern="1200" cap="none" spc="0" normalizeH="0" baseline="0" noProof="0" dirty="0">
              <a:ln>
                <a:noFill/>
              </a:ln>
              <a:solidFill>
                <a:srgbClr val="FFFF00"/>
              </a:solidFill>
              <a:effectLst/>
              <a:uLnTx/>
              <a:uFillTx/>
              <a:latin typeface="#9Slide07 SFU Rhythm" panose="00000400000000000000" pitchFamily="2" charset="-93"/>
              <a:cs typeface="Arial" panose="020B0604020202020204" pitchFamily="34" charset="0"/>
            </a:endParaRPr>
          </a:p>
        </p:txBody>
      </p:sp>
      <p:sp>
        <p:nvSpPr>
          <p:cNvPr id="7" name="Text Box 7">
            <a:extLst>
              <a:ext uri="{FF2B5EF4-FFF2-40B4-BE49-F238E27FC236}">
                <a16:creationId xmlns:a16="http://schemas.microsoft.com/office/drawing/2014/main" id="{7CF72AF6-2FFD-46B8-9A2E-87984332AE70}"/>
              </a:ext>
            </a:extLst>
          </p:cNvPr>
          <p:cNvSpPr txBox="1">
            <a:spLocks noChangeArrowheads="1"/>
          </p:cNvSpPr>
          <p:nvPr/>
        </p:nvSpPr>
        <p:spPr bwMode="auto">
          <a:xfrm>
            <a:off x="2705100" y="2638013"/>
            <a:ext cx="13716888" cy="5555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150000"/>
              </a:lnSpc>
            </a:pPr>
            <a:r>
              <a:rPr lang="en-US" altLang="en-US" sz="4000" b="1" u="sng" dirty="0" err="1">
                <a:solidFill>
                  <a:srgbClr val="7030A0"/>
                </a:solidFill>
                <a:latin typeface="#9Slide05 Fourth Medium" panose="00000600000000000000" pitchFamily="2" charset="-93"/>
                <a:cs typeface="Arial" panose="020B0604020202020204" pitchFamily="34" charset="0"/>
              </a:rPr>
              <a:t>Lưu</a:t>
            </a:r>
            <a:r>
              <a:rPr lang="en-US" altLang="en-US" sz="4000" b="1" u="sng" dirty="0">
                <a:solidFill>
                  <a:srgbClr val="7030A0"/>
                </a:solidFill>
                <a:latin typeface="#9Slide05 Fourth Medium" panose="00000600000000000000" pitchFamily="2" charset="-93"/>
                <a:cs typeface="Arial" panose="020B0604020202020204" pitchFamily="34" charset="0"/>
              </a:rPr>
              <a:t> ý:</a:t>
            </a:r>
          </a:p>
          <a:p>
            <a:pPr marL="571500" indent="-571500" algn="just" eaLnBrk="1" hangingPunct="1">
              <a:lnSpc>
                <a:spcPct val="150000"/>
              </a:lnSpc>
              <a:buFont typeface="Arial" panose="020B0604020202020204" pitchFamily="34" charset="0"/>
              <a:buChar char="•"/>
            </a:pPr>
            <a:r>
              <a:rPr lang="en-US" altLang="en-US" sz="4000" dirty="0" err="1">
                <a:solidFill>
                  <a:srgbClr val="7030A0"/>
                </a:solidFill>
                <a:latin typeface="#9Slide05 Fourth Medium" panose="00000600000000000000" pitchFamily="2" charset="-93"/>
                <a:cs typeface="Arial" panose="020B0604020202020204" pitchFamily="34" charset="0"/>
              </a:rPr>
              <a:t>Tự</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sự</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đóng</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vai</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trò</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chủ</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đạo</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miêu</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tả</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chỉ</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đóng</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vai</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trò</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bổ</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trợ</a:t>
            </a:r>
            <a:r>
              <a:rPr lang="en-US" altLang="en-US" sz="4000" dirty="0">
                <a:solidFill>
                  <a:srgbClr val="7030A0"/>
                </a:solidFill>
                <a:latin typeface="#9Slide05 Fourth Medium" panose="00000600000000000000" pitchFamily="2" charset="-93"/>
                <a:cs typeface="Arial" panose="020B0604020202020204" pitchFamily="34" charset="0"/>
              </a:rPr>
              <a:t>.</a:t>
            </a:r>
            <a:endParaRPr lang="vi-VN" altLang="en-US" sz="4000" dirty="0">
              <a:solidFill>
                <a:srgbClr val="7030A0"/>
              </a:solidFill>
              <a:latin typeface="#9Slide05 Fourth Medium" panose="00000600000000000000" pitchFamily="2" charset="-93"/>
              <a:cs typeface="Arial" panose="020B0604020202020204" pitchFamily="34" charset="0"/>
            </a:endParaRPr>
          </a:p>
          <a:p>
            <a:pPr marL="571500" indent="-571500" algn="just" eaLnBrk="1" hangingPunct="1">
              <a:lnSpc>
                <a:spcPct val="150000"/>
              </a:lnSpc>
              <a:buFont typeface="Arial" panose="020B0604020202020204" pitchFamily="34" charset="0"/>
              <a:buChar char="•"/>
            </a:pPr>
            <a:r>
              <a:rPr lang="en-US" altLang="en-US" sz="4000" dirty="0" err="1">
                <a:solidFill>
                  <a:srgbClr val="7030A0"/>
                </a:solidFill>
                <a:latin typeface="#9Slide05 Fourth Medium" panose="00000600000000000000" pitchFamily="2" charset="-93"/>
                <a:cs typeface="Arial" panose="020B0604020202020204" pitchFamily="34" charset="0"/>
              </a:rPr>
              <a:t>Yếu</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tố</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miêu</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tả</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thường</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được</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thể</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hiện</a:t>
            </a:r>
            <a:r>
              <a:rPr lang="en-US" altLang="en-US" sz="4000" dirty="0">
                <a:solidFill>
                  <a:srgbClr val="7030A0"/>
                </a:solidFill>
                <a:latin typeface="#9Slide05 Fourth Medium" panose="00000600000000000000" pitchFamily="2" charset="-93"/>
                <a:cs typeface="Arial" panose="020B0604020202020204" pitchFamily="34" charset="0"/>
              </a:rPr>
              <a:t> qua </a:t>
            </a:r>
            <a:r>
              <a:rPr lang="en-US" altLang="en-US" sz="4000" dirty="0" err="1">
                <a:solidFill>
                  <a:srgbClr val="7030A0"/>
                </a:solidFill>
                <a:latin typeface="#9Slide05 Fourth Medium" panose="00000600000000000000" pitchFamily="2" charset="-93"/>
                <a:cs typeface="Arial" panose="020B0604020202020204" pitchFamily="34" charset="0"/>
              </a:rPr>
              <a:t>các</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từ</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ngữ</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hình</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ảnh</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có</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sức</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gợi</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lớn</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từ</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tượng</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thanh</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tượng</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hình</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nghệ</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thuật</a:t>
            </a:r>
            <a:r>
              <a:rPr lang="en-US" altLang="en-US" sz="4000" dirty="0">
                <a:solidFill>
                  <a:srgbClr val="7030A0"/>
                </a:solidFill>
                <a:latin typeface="#9Slide05 Fourth Medium" panose="00000600000000000000" pitchFamily="2" charset="-93"/>
                <a:cs typeface="Arial" panose="020B0604020202020204" pitchFamily="34" charset="0"/>
              </a:rPr>
              <a:t> so </a:t>
            </a:r>
            <a:r>
              <a:rPr lang="en-US" altLang="en-US" sz="4000" dirty="0" err="1">
                <a:solidFill>
                  <a:srgbClr val="7030A0"/>
                </a:solidFill>
                <a:latin typeface="#9Slide05 Fourth Medium" panose="00000600000000000000" pitchFamily="2" charset="-93"/>
                <a:cs typeface="Arial" panose="020B0604020202020204" pitchFamily="34" charset="0"/>
              </a:rPr>
              <a:t>sánh</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nhân</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hoá</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làm</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cho</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câu</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chuyện</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thêm</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sinh</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động</a:t>
            </a:r>
            <a:r>
              <a:rPr lang="en-US" altLang="en-US" sz="4000" dirty="0">
                <a:solidFill>
                  <a:srgbClr val="7030A0"/>
                </a:solidFill>
                <a:latin typeface="#9Slide05 Fourth Medium" panose="00000600000000000000" pitchFamily="2" charset="-93"/>
                <a:cs typeface="Arial" panose="020B0604020202020204" pitchFamily="34" charset="0"/>
              </a:rPr>
              <a:t>.</a:t>
            </a:r>
            <a:endParaRPr lang="vi-VN" altLang="en-US" sz="4000" dirty="0">
              <a:solidFill>
                <a:srgbClr val="7030A0"/>
              </a:solidFill>
              <a:latin typeface="#9Slide05 Fourth Medium" panose="00000600000000000000" pitchFamily="2" charset="-93"/>
              <a:cs typeface="Arial" panose="020B0604020202020204" pitchFamily="34" charset="0"/>
            </a:endParaRPr>
          </a:p>
          <a:p>
            <a:pPr marL="571500" indent="-571500" algn="just" eaLnBrk="1" hangingPunct="1">
              <a:lnSpc>
                <a:spcPct val="150000"/>
              </a:lnSpc>
              <a:buFont typeface="Arial" panose="020B0604020202020204" pitchFamily="34" charset="0"/>
              <a:buChar char="•"/>
            </a:pPr>
            <a:r>
              <a:rPr lang="en-US" altLang="en-US" sz="4000" dirty="0" err="1">
                <a:solidFill>
                  <a:srgbClr val="7030A0"/>
                </a:solidFill>
                <a:latin typeface="#9Slide05 Fourth Medium" panose="00000600000000000000" pitchFamily="2" charset="-93"/>
                <a:cs typeface="Arial" panose="020B0604020202020204" pitchFamily="34" charset="0"/>
              </a:rPr>
              <a:t>Yếu</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tố</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biểu</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cảm</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làm</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cho</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câu</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chuyện</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thêm</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sâu</a:t>
            </a:r>
            <a:r>
              <a:rPr lang="en-US" altLang="en-US" sz="4000" dirty="0">
                <a:solidFill>
                  <a:srgbClr val="7030A0"/>
                </a:solidFill>
                <a:latin typeface="#9Slide05 Fourth Medium" panose="00000600000000000000" pitchFamily="2" charset="-93"/>
                <a:cs typeface="Arial" panose="020B0604020202020204" pitchFamily="34" charset="0"/>
              </a:rPr>
              <a:t> </a:t>
            </a:r>
            <a:r>
              <a:rPr lang="en-US" altLang="en-US" sz="4000" dirty="0" err="1">
                <a:solidFill>
                  <a:srgbClr val="7030A0"/>
                </a:solidFill>
                <a:latin typeface="#9Slide05 Fourth Medium" panose="00000600000000000000" pitchFamily="2" charset="-93"/>
                <a:cs typeface="Arial" panose="020B0604020202020204" pitchFamily="34" charset="0"/>
              </a:rPr>
              <a:t>sắc</a:t>
            </a:r>
            <a:r>
              <a:rPr lang="en-US" altLang="en-US" sz="4000" dirty="0">
                <a:solidFill>
                  <a:srgbClr val="7030A0"/>
                </a:solidFill>
                <a:latin typeface="#9Slide05 Fourth Medium" panose="00000600000000000000" pitchFamily="2" charset="-93"/>
                <a:cs typeface="Arial" panose="020B0604020202020204" pitchFamily="34" charset="0"/>
              </a:rPr>
              <a:t>.</a:t>
            </a:r>
          </a:p>
        </p:txBody>
      </p:sp>
    </p:spTree>
    <p:extLst>
      <p:ext uri="{BB962C8B-B14F-4D97-AF65-F5344CB8AC3E}">
        <p14:creationId xmlns:p14="http://schemas.microsoft.com/office/powerpoint/2010/main" val="277046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09800" y="723900"/>
            <a:ext cx="15678716" cy="9150669"/>
          </a:xfrm>
          <a:prstGeom prst="rect">
            <a:avLst/>
          </a:prstGeom>
        </p:spPr>
      </p:pic>
      <p:sp>
        <p:nvSpPr>
          <p:cNvPr id="5" name="TextBox 5"/>
          <p:cNvSpPr txBox="1"/>
          <p:nvPr/>
        </p:nvSpPr>
        <p:spPr>
          <a:xfrm>
            <a:off x="3352800" y="2324100"/>
            <a:ext cx="14794821" cy="603499"/>
          </a:xfrm>
          <a:prstGeom prst="rect">
            <a:avLst/>
          </a:prstGeom>
        </p:spPr>
        <p:txBody>
          <a:bodyPr wrap="square" lIns="0" tIns="0" rIns="0" bIns="0" rtlCol="0" anchor="t">
            <a:spAutoFit/>
          </a:bodyPr>
          <a:lstStyle/>
          <a:p>
            <a:pPr marL="0" marR="0" lvl="0" indent="0" algn="ctr" defTabSz="914400" rtl="0" eaLnBrk="1" fontAlgn="auto" latinLnBrk="0" hangingPunct="1">
              <a:lnSpc>
                <a:spcPts val="3919"/>
              </a:lnSpc>
              <a:spcBef>
                <a:spcPts val="0"/>
              </a:spcBef>
              <a:spcAft>
                <a:spcPts val="0"/>
              </a:spcAft>
              <a:buClrTx/>
              <a:buSzTx/>
              <a:buFontTx/>
              <a:buNone/>
              <a:tabLst/>
              <a:defRPr/>
            </a:pPr>
            <a:r>
              <a:rPr kumimoji="0" lang="vi-VN" sz="9600" b="1" i="0" strike="noStrike" kern="1200" cap="none" spc="0" normalizeH="0" baseline="0" noProof="0" dirty="0">
                <a:ln>
                  <a:noFill/>
                </a:ln>
                <a:solidFill>
                  <a:srgbClr val="262A55"/>
                </a:solidFill>
                <a:effectLst/>
                <a:uLnTx/>
                <a:uFillTx/>
                <a:latin typeface="#9Slide07 SFU Rhythm" panose="00000400000000000000" pitchFamily="2" charset="-93"/>
              </a:rPr>
              <a:t>HƯỚNG DẪN VỀ NHÀ</a:t>
            </a:r>
            <a:endParaRPr kumimoji="0" lang="en-US" sz="9600" b="1" i="0" strike="noStrike" kern="1200" cap="none" spc="0" normalizeH="0" baseline="0" noProof="0" dirty="0">
              <a:ln>
                <a:noFill/>
              </a:ln>
              <a:solidFill>
                <a:srgbClr val="262A55"/>
              </a:solidFill>
              <a:effectLst/>
              <a:uLnTx/>
              <a:uFillTx/>
              <a:latin typeface="#9Slide07 SFU Rhythm" panose="00000400000000000000" pitchFamily="2" charset="-93"/>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75415" y="2851357"/>
            <a:ext cx="6841311" cy="9245015"/>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68370">
            <a:off x="3817189" y="1983985"/>
            <a:ext cx="948535" cy="1134118"/>
          </a:xfrm>
          <a:prstGeom prst="rect">
            <a:avLst/>
          </a:prstGeom>
        </p:spPr>
      </p:pic>
      <p:sp>
        <p:nvSpPr>
          <p:cNvPr id="3" name="TextBox 2">
            <a:extLst>
              <a:ext uri="{FF2B5EF4-FFF2-40B4-BE49-F238E27FC236}">
                <a16:creationId xmlns:a16="http://schemas.microsoft.com/office/drawing/2014/main" id="{F1CCF0F5-2098-44E4-9CB5-F19183A1894F}"/>
              </a:ext>
            </a:extLst>
          </p:cNvPr>
          <p:cNvSpPr txBox="1"/>
          <p:nvPr/>
        </p:nvSpPr>
        <p:spPr>
          <a:xfrm>
            <a:off x="4724400" y="4152900"/>
            <a:ext cx="11963399" cy="1446550"/>
          </a:xfrm>
          <a:prstGeom prst="rect">
            <a:avLst/>
          </a:prstGeom>
          <a:noFill/>
        </p:spPr>
        <p:txBody>
          <a:bodyPr wrap="square" rtlCol="0">
            <a:spAutoFit/>
          </a:bodyPr>
          <a:lstStyle/>
          <a:p>
            <a:pPr marL="571500" indent="-571500" algn="just">
              <a:buFont typeface="Arial" panose="020B0604020202020204" pitchFamily="34" charset="0"/>
              <a:buChar char="•"/>
            </a:pPr>
            <a:r>
              <a:rPr lang="vi-VN" sz="4400" dirty="0">
                <a:latin typeface="#9Slide05 Fourth Medium" panose="00000600000000000000" pitchFamily="2" charset="-93"/>
              </a:rPr>
              <a:t>Hoàn thành bài tập 2, 3 trong sách giáo khoa.</a:t>
            </a:r>
          </a:p>
          <a:p>
            <a:pPr marL="571500" indent="-571500" algn="just">
              <a:buFont typeface="Arial" panose="020B0604020202020204" pitchFamily="34" charset="0"/>
              <a:buChar char="•"/>
            </a:pPr>
            <a:r>
              <a:rPr lang="vi-VN" sz="4400" dirty="0">
                <a:latin typeface="#9Slide05 Fourth Medium" panose="00000600000000000000" pitchFamily="2" charset="-93"/>
              </a:rPr>
              <a:t>Đọc trước bài: </a:t>
            </a:r>
            <a:r>
              <a:rPr lang="en-US" altLang="en-US" sz="4400" b="1" i="1" dirty="0" err="1">
                <a:latin typeface="#9Slide05 Fourth Medium" panose="00000600000000000000" pitchFamily="2" charset="-93"/>
                <a:cs typeface="Arial" panose="020B0604020202020204" pitchFamily="34" charset="0"/>
              </a:rPr>
              <a:t>Miêu</a:t>
            </a:r>
            <a:r>
              <a:rPr lang="en-US" altLang="en-US" sz="4400" b="1" i="1" dirty="0">
                <a:latin typeface="#9Slide05 Fourth Medium" panose="00000600000000000000" pitchFamily="2" charset="-93"/>
                <a:cs typeface="Arial" panose="020B0604020202020204" pitchFamily="34" charset="0"/>
              </a:rPr>
              <a:t> </a:t>
            </a:r>
            <a:r>
              <a:rPr lang="en-US" altLang="en-US" sz="4400" b="1" i="1" dirty="0" err="1">
                <a:latin typeface="#9Slide05 Fourth Medium" panose="00000600000000000000" pitchFamily="2" charset="-93"/>
                <a:cs typeface="Arial" panose="020B0604020202020204" pitchFamily="34" charset="0"/>
              </a:rPr>
              <a:t>tả</a:t>
            </a:r>
            <a:r>
              <a:rPr lang="en-US" altLang="en-US" sz="4400" b="1" i="1" dirty="0">
                <a:latin typeface="#9Slide05 Fourth Medium" panose="00000600000000000000" pitchFamily="2" charset="-93"/>
                <a:cs typeface="Arial" panose="020B0604020202020204" pitchFamily="34" charset="0"/>
              </a:rPr>
              <a:t> </a:t>
            </a:r>
            <a:r>
              <a:rPr lang="en-US" altLang="en-US" sz="4400" b="1" i="1" dirty="0" err="1">
                <a:latin typeface="#9Slide05 Fourth Medium" panose="00000600000000000000" pitchFamily="2" charset="-93"/>
                <a:cs typeface="Arial" panose="020B0604020202020204" pitchFamily="34" charset="0"/>
              </a:rPr>
              <a:t>nội</a:t>
            </a:r>
            <a:r>
              <a:rPr lang="en-US" altLang="en-US" sz="4400" b="1" i="1" dirty="0">
                <a:latin typeface="#9Slide05 Fourth Medium" panose="00000600000000000000" pitchFamily="2" charset="-93"/>
                <a:cs typeface="Arial" panose="020B0604020202020204" pitchFamily="34" charset="0"/>
              </a:rPr>
              <a:t> </a:t>
            </a:r>
            <a:r>
              <a:rPr lang="en-US" altLang="en-US" sz="4400" b="1" i="1" dirty="0" err="1">
                <a:latin typeface="#9Slide05 Fourth Medium" panose="00000600000000000000" pitchFamily="2" charset="-93"/>
                <a:cs typeface="Arial" panose="020B0604020202020204" pitchFamily="34" charset="0"/>
              </a:rPr>
              <a:t>tâm</a:t>
            </a:r>
            <a:r>
              <a:rPr lang="en-US" altLang="en-US" sz="4400" b="1" i="1" dirty="0">
                <a:latin typeface="#9Slide05 Fourth Medium" panose="00000600000000000000" pitchFamily="2" charset="-93"/>
                <a:cs typeface="Arial" panose="020B0604020202020204" pitchFamily="34" charset="0"/>
              </a:rPr>
              <a:t> </a:t>
            </a:r>
            <a:r>
              <a:rPr lang="en-US" altLang="en-US" sz="4400" b="1" i="1" dirty="0" err="1">
                <a:latin typeface="#9Slide05 Fourth Medium" panose="00000600000000000000" pitchFamily="2" charset="-93"/>
                <a:cs typeface="Arial" panose="020B0604020202020204" pitchFamily="34" charset="0"/>
              </a:rPr>
              <a:t>trong</a:t>
            </a:r>
            <a:r>
              <a:rPr lang="en-US" altLang="en-US" sz="4400" b="1" i="1" dirty="0">
                <a:latin typeface="#9Slide05 Fourth Medium" panose="00000600000000000000" pitchFamily="2" charset="-93"/>
                <a:cs typeface="Arial" panose="020B0604020202020204" pitchFamily="34" charset="0"/>
              </a:rPr>
              <a:t> </a:t>
            </a:r>
            <a:r>
              <a:rPr lang="en-US" altLang="en-US" sz="4400" b="1" i="1" dirty="0" err="1">
                <a:latin typeface="#9Slide05 Fourth Medium" panose="00000600000000000000" pitchFamily="2" charset="-93"/>
                <a:cs typeface="Arial" panose="020B0604020202020204" pitchFamily="34" charset="0"/>
              </a:rPr>
              <a:t>văn</a:t>
            </a:r>
            <a:r>
              <a:rPr lang="en-US" altLang="en-US" sz="4400" b="1" i="1" dirty="0">
                <a:latin typeface="#9Slide05 Fourth Medium" panose="00000600000000000000" pitchFamily="2" charset="-93"/>
                <a:cs typeface="Arial" panose="020B0604020202020204" pitchFamily="34" charset="0"/>
              </a:rPr>
              <a:t> </a:t>
            </a:r>
            <a:r>
              <a:rPr lang="en-US" altLang="en-US" sz="4400" b="1" i="1" dirty="0" err="1">
                <a:latin typeface="#9Slide05 Fourth Medium" panose="00000600000000000000" pitchFamily="2" charset="-93"/>
                <a:cs typeface="Arial" panose="020B0604020202020204" pitchFamily="34" charset="0"/>
              </a:rPr>
              <a:t>bản</a:t>
            </a:r>
            <a:r>
              <a:rPr lang="en-US" altLang="en-US" sz="4400" b="1" i="1" dirty="0">
                <a:latin typeface="#9Slide05 Fourth Medium" panose="00000600000000000000" pitchFamily="2" charset="-93"/>
                <a:cs typeface="Arial" panose="020B0604020202020204" pitchFamily="34" charset="0"/>
              </a:rPr>
              <a:t> </a:t>
            </a:r>
            <a:r>
              <a:rPr lang="en-US" altLang="en-US" sz="4400" b="1" i="1" dirty="0" err="1">
                <a:latin typeface="#9Slide05 Fourth Medium" panose="00000600000000000000" pitchFamily="2" charset="-93"/>
                <a:cs typeface="Arial" panose="020B0604020202020204" pitchFamily="34" charset="0"/>
              </a:rPr>
              <a:t>tự</a:t>
            </a:r>
            <a:r>
              <a:rPr lang="en-US" altLang="en-US" sz="4400" b="1" i="1" dirty="0">
                <a:latin typeface="#9Slide05 Fourth Medium" panose="00000600000000000000" pitchFamily="2" charset="-93"/>
                <a:cs typeface="Arial" panose="020B0604020202020204" pitchFamily="34" charset="0"/>
              </a:rPr>
              <a:t> </a:t>
            </a:r>
            <a:r>
              <a:rPr lang="en-US" altLang="en-US" sz="4400" b="1" i="1" dirty="0" err="1">
                <a:latin typeface="#9Slide05 Fourth Medium" panose="00000600000000000000" pitchFamily="2" charset="-93"/>
                <a:cs typeface="Arial" panose="020B0604020202020204" pitchFamily="34" charset="0"/>
              </a:rPr>
              <a:t>sự</a:t>
            </a:r>
            <a:endParaRPr lang="en-US" sz="4400" i="1" dirty="0">
              <a:latin typeface="#9Slide05 Fourth Medium" panose="00000600000000000000" pitchFamily="2" charset="-93"/>
            </a:endParaRPr>
          </a:p>
        </p:txBody>
      </p:sp>
    </p:spTree>
    <p:extLst>
      <p:ext uri="{BB962C8B-B14F-4D97-AF65-F5344CB8AC3E}">
        <p14:creationId xmlns:p14="http://schemas.microsoft.com/office/powerpoint/2010/main" val="3460481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6D5A952D-B9FF-B04B-A51E-69E8AF5AD1A4}"/>
              </a:ext>
            </a:extLst>
          </p:cNvPr>
          <p:cNvGrpSpPr/>
          <p:nvPr/>
        </p:nvGrpSpPr>
        <p:grpSpPr>
          <a:xfrm>
            <a:off x="-1200627" y="-74995"/>
            <a:ext cx="20689255" cy="10436990"/>
            <a:chOff x="0" y="0"/>
            <a:chExt cx="27585673" cy="13915987"/>
          </a:xfrm>
        </p:grpSpPr>
        <p:pic>
          <p:nvPicPr>
            <p:cNvPr id="6" name="Picture 3">
              <a:extLst>
                <a:ext uri="{FF2B5EF4-FFF2-40B4-BE49-F238E27FC236}">
                  <a16:creationId xmlns:a16="http://schemas.microsoft.com/office/drawing/2014/main" id="{D427ED59-1AFC-2A45-333C-088BCEBCCC2C}"/>
                </a:ext>
              </a:extLst>
            </p:cNvPr>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13792837" cy="13915987"/>
            </a:xfrm>
            <a:prstGeom prst="rect">
              <a:avLst/>
            </a:prstGeom>
          </p:spPr>
        </p:pic>
        <p:pic>
          <p:nvPicPr>
            <p:cNvPr id="7" name="Picture 4">
              <a:extLst>
                <a:ext uri="{FF2B5EF4-FFF2-40B4-BE49-F238E27FC236}">
                  <a16:creationId xmlns:a16="http://schemas.microsoft.com/office/drawing/2014/main" id="{C4666157-2042-F108-1305-26C5AEA3993F}"/>
                </a:ext>
              </a:extLst>
            </p:cNvPr>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92837" y="0"/>
              <a:ext cx="13792837" cy="13915987"/>
            </a:xfrm>
            <a:prstGeom prst="rect">
              <a:avLst/>
            </a:prstGeom>
          </p:spPr>
        </p:pic>
      </p:grpSp>
      <p:pic>
        <p:nvPicPr>
          <p:cNvPr id="30" name="图片 29"/>
          <p:cNvPicPr>
            <a:picLocks noChangeAspect="1"/>
          </p:cNvPicPr>
          <p:nvPr/>
        </p:nvPicPr>
        <p:blipFill rotWithShape="1">
          <a:blip r:embed="rId5">
            <a:extLst>
              <a:ext uri="{28A0092B-C50C-407E-A947-70E740481C1C}">
                <a14:useLocalDpi xmlns:a14="http://schemas.microsoft.com/office/drawing/2010/main" val="0"/>
              </a:ext>
            </a:extLst>
          </a:blip>
          <a:srcRect t="60089"/>
          <a:stretch/>
        </p:blipFill>
        <p:spPr>
          <a:xfrm flipH="1">
            <a:off x="9432032" y="5907476"/>
            <a:ext cx="8855968" cy="4552404"/>
          </a:xfrm>
          <a:prstGeom prst="rect">
            <a:avLst/>
          </a:prstGeom>
        </p:spPr>
      </p:pic>
      <p:sp>
        <p:nvSpPr>
          <p:cNvPr id="21" name="TextBox 11"/>
          <p:cNvSpPr txBox="1"/>
          <p:nvPr/>
        </p:nvSpPr>
        <p:spPr>
          <a:xfrm>
            <a:off x="3964449" y="1489310"/>
            <a:ext cx="2112146" cy="1061828"/>
          </a:xfrm>
          <a:prstGeom prst="rect">
            <a:avLst/>
          </a:prstGeom>
          <a:noFill/>
        </p:spPr>
        <p:txBody>
          <a:bodyPr wrap="none" anchor="ctr">
            <a:noAutofit/>
          </a:bodyPr>
          <a:lstStyle/>
          <a:p>
            <a:pPr algn="ctr"/>
            <a:r>
              <a:rPr lang="en-US" altLang="zh-CN" sz="5600" dirty="0">
                <a:solidFill>
                  <a:srgbClr val="E2667A"/>
                </a:solidFill>
                <a:latin typeface="#9Slide05 SVNClementine" panose="020F0502020204030203" pitchFamily="34" charset="0"/>
              </a:rPr>
              <a:t>01</a:t>
            </a:r>
          </a:p>
        </p:txBody>
      </p:sp>
      <p:sp>
        <p:nvSpPr>
          <p:cNvPr id="23" name="TextBox 13"/>
          <p:cNvSpPr txBox="1"/>
          <p:nvPr/>
        </p:nvSpPr>
        <p:spPr>
          <a:xfrm>
            <a:off x="5252791" y="1747175"/>
            <a:ext cx="3611094" cy="553950"/>
          </a:xfrm>
          <a:prstGeom prst="rect">
            <a:avLst/>
          </a:prstGeom>
          <a:noFill/>
        </p:spPr>
        <p:txBody>
          <a:bodyPr wrap="none" lIns="720000" tIns="0" rIns="0" bIns="0" anchor="b" anchorCtr="0">
            <a:noAutofit/>
          </a:bodyPr>
          <a:lstStyle/>
          <a:p>
            <a:r>
              <a:rPr lang="en-US" altLang="zh-CN" sz="5600" b="1">
                <a:solidFill>
                  <a:srgbClr val="7030A0"/>
                </a:solidFill>
                <a:latin typeface="#9Slide07 Marbelia Regular" panose="02000500000000000000" pitchFamily="2" charset="-93"/>
              </a:rPr>
              <a:t>Miêu tả</a:t>
            </a:r>
            <a:endParaRPr lang="zh-CN" altLang="en-US" sz="5600" b="1" dirty="0">
              <a:solidFill>
                <a:srgbClr val="7030A0"/>
              </a:solidFill>
              <a:latin typeface="#9Slide07 Marbelia Regular" panose="02000500000000000000" pitchFamily="2" charset="-93"/>
            </a:endParaRPr>
          </a:p>
        </p:txBody>
      </p:sp>
      <p:sp>
        <p:nvSpPr>
          <p:cNvPr id="24" name="TextBox 14"/>
          <p:cNvSpPr txBox="1">
            <a:spLocks/>
          </p:cNvSpPr>
          <p:nvPr/>
        </p:nvSpPr>
        <p:spPr>
          <a:xfrm>
            <a:off x="5270927" y="2399220"/>
            <a:ext cx="12759430" cy="480552"/>
          </a:xfrm>
          <a:prstGeom prst="rect">
            <a:avLst/>
          </a:prstGeom>
        </p:spPr>
        <p:txBody>
          <a:bodyPr vert="horz" wrap="square" lIns="720000" tIns="0" rIns="0" bIns="0" anchor="ctr" anchorCtr="0">
            <a:noAutofit/>
          </a:bodyPr>
          <a:lstStyle/>
          <a:p>
            <a:pPr>
              <a:lnSpc>
                <a:spcPct val="120000"/>
              </a:lnSpc>
            </a:pPr>
            <a:r>
              <a:rPr lang="en-US" altLang="vi-VN" sz="4800">
                <a:solidFill>
                  <a:srgbClr val="C00000"/>
                </a:solidFill>
                <a:latin typeface="#9Slide05 SVNCoco FY" panose="02000506000000020003" pitchFamily="2" charset="0"/>
              </a:rPr>
              <a:t>-Tái hiện chân dung con người, ngoại cảnh, sự vật</a:t>
            </a:r>
            <a:endParaRPr lang="zh-CN" altLang="en-US" sz="4800" dirty="0">
              <a:solidFill>
                <a:srgbClr val="C00000"/>
              </a:solidFill>
              <a:latin typeface="#9Slide05 SVNCoco FY" panose="02000506000000020003" pitchFamily="2" charset="0"/>
            </a:endParaRPr>
          </a:p>
        </p:txBody>
      </p:sp>
      <p:sp>
        <p:nvSpPr>
          <p:cNvPr id="17" name="TextBox 16"/>
          <p:cNvSpPr txBox="1"/>
          <p:nvPr/>
        </p:nvSpPr>
        <p:spPr>
          <a:xfrm>
            <a:off x="4536552" y="3102480"/>
            <a:ext cx="1077700" cy="1061828"/>
          </a:xfrm>
          <a:prstGeom prst="rect">
            <a:avLst/>
          </a:prstGeom>
          <a:noFill/>
        </p:spPr>
        <p:txBody>
          <a:bodyPr wrap="none" anchor="ctr">
            <a:normAutofit/>
          </a:bodyPr>
          <a:lstStyle/>
          <a:p>
            <a:pPr algn="ctr"/>
            <a:r>
              <a:rPr lang="en-US" altLang="zh-CN" sz="5600" dirty="0">
                <a:solidFill>
                  <a:srgbClr val="E2667A"/>
                </a:solidFill>
                <a:latin typeface="#9Slide05 SVNClementine" panose="020F0502020204030203" pitchFamily="34" charset="0"/>
              </a:rPr>
              <a:t>02</a:t>
            </a:r>
          </a:p>
        </p:txBody>
      </p:sp>
      <p:sp>
        <p:nvSpPr>
          <p:cNvPr id="19" name="TextBox 18"/>
          <p:cNvSpPr txBox="1"/>
          <p:nvPr/>
        </p:nvSpPr>
        <p:spPr>
          <a:xfrm>
            <a:off x="5213237" y="3686430"/>
            <a:ext cx="5943862" cy="364296"/>
          </a:xfrm>
          <a:prstGeom prst="rect">
            <a:avLst/>
          </a:prstGeom>
          <a:noFill/>
        </p:spPr>
        <p:txBody>
          <a:bodyPr wrap="none" lIns="720000" tIns="0" rIns="0" bIns="0" anchor="b" anchorCtr="0">
            <a:noAutofit/>
          </a:bodyPr>
          <a:lstStyle/>
          <a:p>
            <a:r>
              <a:rPr lang="en-US" altLang="zh-CN" sz="5600" b="1">
                <a:solidFill>
                  <a:srgbClr val="7030A0"/>
                </a:solidFill>
                <a:latin typeface="#9Slide05 SVNClementine" panose="020F0502020204030203" pitchFamily="34" charset="0"/>
              </a:rPr>
              <a:t>Biểu cảm</a:t>
            </a:r>
            <a:endParaRPr lang="zh-CN" altLang="en-US" sz="5600" b="1" dirty="0">
              <a:solidFill>
                <a:srgbClr val="7030A0"/>
              </a:solidFill>
              <a:latin typeface="#9Slide05 SVNClementine" panose="020F0502020204030203" pitchFamily="34" charset="0"/>
            </a:endParaRPr>
          </a:p>
        </p:txBody>
      </p:sp>
      <p:sp>
        <p:nvSpPr>
          <p:cNvPr id="20" name="TextBox 19"/>
          <p:cNvSpPr txBox="1">
            <a:spLocks/>
          </p:cNvSpPr>
          <p:nvPr/>
        </p:nvSpPr>
        <p:spPr>
          <a:xfrm>
            <a:off x="5278799" y="4018923"/>
            <a:ext cx="11397114" cy="580538"/>
          </a:xfrm>
          <a:prstGeom prst="rect">
            <a:avLst/>
          </a:prstGeom>
        </p:spPr>
        <p:txBody>
          <a:bodyPr vert="horz" wrap="square" lIns="720000" tIns="0" rIns="0" bIns="0" anchor="ctr" anchorCtr="0">
            <a:noAutofit/>
          </a:bodyPr>
          <a:lstStyle/>
          <a:p>
            <a:pPr eaLnBrk="1" hangingPunct="1">
              <a:spcBef>
                <a:spcPct val="50000"/>
              </a:spcBef>
              <a:buFontTx/>
              <a:buNone/>
              <a:defRPr/>
            </a:pPr>
            <a:r>
              <a:rPr lang="en-US" altLang="vi-VN" sz="4800">
                <a:solidFill>
                  <a:srgbClr val="C00000"/>
                </a:solidFill>
                <a:latin typeface="#9Slide07 Marbelia Regular" panose="02000500000000000000" pitchFamily="2" charset="-93"/>
              </a:rPr>
              <a:t>- Khơi gợi tình cảm, cảm xúc</a:t>
            </a:r>
          </a:p>
        </p:txBody>
      </p:sp>
      <p:sp>
        <p:nvSpPr>
          <p:cNvPr id="13" name="TextBox 21"/>
          <p:cNvSpPr txBox="1"/>
          <p:nvPr/>
        </p:nvSpPr>
        <p:spPr>
          <a:xfrm>
            <a:off x="4561094" y="4933968"/>
            <a:ext cx="1099340" cy="1061828"/>
          </a:xfrm>
          <a:prstGeom prst="rect">
            <a:avLst/>
          </a:prstGeom>
          <a:noFill/>
        </p:spPr>
        <p:txBody>
          <a:bodyPr wrap="none" anchor="ctr">
            <a:normAutofit/>
          </a:bodyPr>
          <a:lstStyle/>
          <a:p>
            <a:pPr algn="ctr"/>
            <a:r>
              <a:rPr lang="en-US" altLang="zh-CN" sz="5600" dirty="0">
                <a:solidFill>
                  <a:srgbClr val="E2667A"/>
                </a:solidFill>
                <a:latin typeface="#9Slide05 SVNClementine" panose="020F0502020204030203" pitchFamily="34" charset="0"/>
              </a:rPr>
              <a:t>03</a:t>
            </a:r>
          </a:p>
        </p:txBody>
      </p:sp>
      <p:sp>
        <p:nvSpPr>
          <p:cNvPr id="15" name="TextBox 23"/>
          <p:cNvSpPr txBox="1"/>
          <p:nvPr/>
        </p:nvSpPr>
        <p:spPr>
          <a:xfrm>
            <a:off x="5299786" y="5415768"/>
            <a:ext cx="5943860" cy="364296"/>
          </a:xfrm>
          <a:prstGeom prst="rect">
            <a:avLst/>
          </a:prstGeom>
          <a:noFill/>
        </p:spPr>
        <p:txBody>
          <a:bodyPr wrap="none" lIns="720000" tIns="0" rIns="0" bIns="0" anchor="b" anchorCtr="0">
            <a:noAutofit/>
          </a:bodyPr>
          <a:lstStyle/>
          <a:p>
            <a:r>
              <a:rPr lang="en-US" altLang="vi-VN" sz="5600" b="1">
                <a:solidFill>
                  <a:srgbClr val="7030A0"/>
                </a:solidFill>
                <a:latin typeface="#9Slide07 Marbelia Regular" panose="02000500000000000000" pitchFamily="2" charset="-93"/>
              </a:rPr>
              <a:t>Thuyết minh</a:t>
            </a:r>
            <a:endParaRPr lang="zh-CN" altLang="en-US" sz="5600" b="1" dirty="0">
              <a:solidFill>
                <a:srgbClr val="7030A0"/>
              </a:solidFill>
              <a:latin typeface="#9Slide07 Marbelia Regular" panose="02000500000000000000" pitchFamily="2" charset="-93"/>
            </a:endParaRPr>
          </a:p>
        </p:txBody>
      </p:sp>
      <p:sp>
        <p:nvSpPr>
          <p:cNvPr id="16" name="TextBox 24"/>
          <p:cNvSpPr txBox="1">
            <a:spLocks/>
          </p:cNvSpPr>
          <p:nvPr/>
        </p:nvSpPr>
        <p:spPr>
          <a:xfrm>
            <a:off x="5252789" y="5888554"/>
            <a:ext cx="11423122" cy="469180"/>
          </a:xfrm>
          <a:prstGeom prst="rect">
            <a:avLst/>
          </a:prstGeom>
        </p:spPr>
        <p:txBody>
          <a:bodyPr vert="horz" wrap="square" lIns="720000" tIns="0" rIns="0" bIns="0" anchor="ctr" anchorCtr="0">
            <a:noAutofit/>
          </a:bodyPr>
          <a:lstStyle/>
          <a:p>
            <a:pPr>
              <a:lnSpc>
                <a:spcPct val="120000"/>
              </a:lnSpc>
            </a:pPr>
            <a:r>
              <a:rPr lang="en-US" altLang="vi-VN" sz="5600">
                <a:solidFill>
                  <a:srgbClr val="C00000"/>
                </a:solidFill>
                <a:latin typeface="#9Slide05 SVNMotion Picture" panose="02040603050506020204" pitchFamily="18" charset="0"/>
              </a:rPr>
              <a:t>- Đối tượng thuyết minh được nổi bật, gây ấn tượng</a:t>
            </a:r>
            <a:endParaRPr lang="zh-CN" altLang="en-US" sz="5600" dirty="0">
              <a:solidFill>
                <a:srgbClr val="C00000"/>
              </a:solidFill>
              <a:latin typeface="#9Slide05 SVNMotion Picture" panose="02040603050506020204" pitchFamily="18" charset="0"/>
            </a:endParaRPr>
          </a:p>
        </p:txBody>
      </p:sp>
      <p:sp>
        <p:nvSpPr>
          <p:cNvPr id="9" name="TextBox 26"/>
          <p:cNvSpPr txBox="1"/>
          <p:nvPr/>
        </p:nvSpPr>
        <p:spPr>
          <a:xfrm>
            <a:off x="4659523" y="6702706"/>
            <a:ext cx="1075294" cy="1061828"/>
          </a:xfrm>
          <a:prstGeom prst="rect">
            <a:avLst/>
          </a:prstGeom>
          <a:noFill/>
        </p:spPr>
        <p:txBody>
          <a:bodyPr wrap="none" anchor="ctr">
            <a:normAutofit/>
          </a:bodyPr>
          <a:lstStyle/>
          <a:p>
            <a:pPr algn="ctr"/>
            <a:r>
              <a:rPr lang="en-US" altLang="zh-CN" sz="5600" dirty="0">
                <a:solidFill>
                  <a:srgbClr val="E2667A"/>
                </a:solidFill>
                <a:latin typeface="#9Slide05 SVNClementine" panose="020F0502020204030203" pitchFamily="34" charset="0"/>
              </a:rPr>
              <a:t>04</a:t>
            </a:r>
          </a:p>
        </p:txBody>
      </p:sp>
      <p:sp>
        <p:nvSpPr>
          <p:cNvPr id="11" name="TextBox 28"/>
          <p:cNvSpPr txBox="1"/>
          <p:nvPr/>
        </p:nvSpPr>
        <p:spPr>
          <a:xfrm>
            <a:off x="5409023" y="6383907"/>
            <a:ext cx="5943862" cy="1132950"/>
          </a:xfrm>
          <a:prstGeom prst="rect">
            <a:avLst/>
          </a:prstGeom>
          <a:noFill/>
        </p:spPr>
        <p:txBody>
          <a:bodyPr wrap="none" lIns="720000" tIns="0" rIns="0" bIns="0" anchor="b" anchorCtr="0">
            <a:noAutofit/>
          </a:bodyPr>
          <a:lstStyle/>
          <a:p>
            <a:r>
              <a:rPr lang="en-US" altLang="vi-VN" sz="5600" b="1">
                <a:solidFill>
                  <a:srgbClr val="7030A0"/>
                </a:solidFill>
                <a:latin typeface="#9Slide05 SVNMotion Picture" panose="02040603050506020204" pitchFamily="18" charset="0"/>
              </a:rPr>
              <a:t>Tự sự</a:t>
            </a:r>
            <a:endParaRPr lang="zh-CN" altLang="en-US" sz="5600" b="1" dirty="0">
              <a:solidFill>
                <a:srgbClr val="7030A0"/>
              </a:solidFill>
              <a:latin typeface="#9Slide05 SVNMotion Picture" panose="02040603050506020204" pitchFamily="18" charset="0"/>
            </a:endParaRPr>
          </a:p>
        </p:txBody>
      </p:sp>
      <p:grpSp>
        <p:nvGrpSpPr>
          <p:cNvPr id="25" name="Group 24">
            <a:extLst>
              <a:ext uri="{FF2B5EF4-FFF2-40B4-BE49-F238E27FC236}">
                <a16:creationId xmlns:a16="http://schemas.microsoft.com/office/drawing/2014/main" id="{F52E2A62-34F0-1ACB-0464-EDC37B0B5EBE}"/>
              </a:ext>
            </a:extLst>
          </p:cNvPr>
          <p:cNvGrpSpPr/>
          <p:nvPr/>
        </p:nvGrpSpPr>
        <p:grpSpPr>
          <a:xfrm>
            <a:off x="-817090" y="2803718"/>
            <a:ext cx="4566256" cy="5388104"/>
            <a:chOff x="-408545" y="1401859"/>
            <a:chExt cx="2283128" cy="2694052"/>
          </a:xfrm>
        </p:grpSpPr>
        <p:sp>
          <p:nvSpPr>
            <p:cNvPr id="3" name="矩形 2"/>
            <p:cNvSpPr/>
            <p:nvPr/>
          </p:nvSpPr>
          <p:spPr>
            <a:xfrm>
              <a:off x="550183" y="1401859"/>
              <a:ext cx="1197133" cy="2241685"/>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8545" y="1923678"/>
              <a:ext cx="2172233" cy="2172233"/>
            </a:xfrm>
            <a:prstGeom prst="rect">
              <a:avLst/>
            </a:prstGeom>
          </p:spPr>
        </p:pic>
        <p:sp>
          <p:nvSpPr>
            <p:cNvPr id="27" name="Rectangle 9"/>
            <p:cNvSpPr/>
            <p:nvPr/>
          </p:nvSpPr>
          <p:spPr>
            <a:xfrm rot="16200000">
              <a:off x="881547" y="1295456"/>
              <a:ext cx="558062" cy="1428010"/>
            </a:xfrm>
            <a:prstGeom prst="rect">
              <a:avLst/>
            </a:prstGeom>
          </p:spPr>
          <p:txBody>
            <a:bodyPr vert="eaVert" wrap="square">
              <a:noAutofit/>
            </a:bodyPr>
            <a:lstStyle/>
            <a:p>
              <a:pPr algn="ctr"/>
              <a:r>
                <a:rPr lang="en-US" altLang="zh-CN" sz="8800">
                  <a:solidFill>
                    <a:srgbClr val="FF0000"/>
                  </a:solidFill>
                  <a:latin typeface="#9Slide05 SVNClementine" panose="020F0502020204030203" pitchFamily="34" charset="0"/>
                  <a:ea typeface="微软雅黑" panose="020B0503020204020204" pitchFamily="34" charset="-122"/>
                </a:rPr>
                <a:t>Miêu tả</a:t>
              </a:r>
              <a:endParaRPr lang="zh-CN" altLang="en-US" sz="8800" dirty="0">
                <a:solidFill>
                  <a:srgbClr val="FF0000"/>
                </a:solidFill>
                <a:latin typeface="#9Slide05 SVNClementine" panose="020F0502020204030203" pitchFamily="34" charset="0"/>
                <a:ea typeface="微软雅黑" panose="020B0503020204020204" pitchFamily="34" charset="-122"/>
              </a:endParaRPr>
            </a:p>
          </p:txBody>
        </p:sp>
      </p:grpSp>
      <p:pic>
        <p:nvPicPr>
          <p:cNvPr id="2" name="Picture 1" descr="Shape, circle, square&#10;&#10;Description automatically generated">
            <a:extLst>
              <a:ext uri="{FF2B5EF4-FFF2-40B4-BE49-F238E27FC236}">
                <a16:creationId xmlns:a16="http://schemas.microsoft.com/office/drawing/2014/main" id="{1838DC75-1FD7-0966-E59C-F35BDCA83504}"/>
              </a:ext>
            </a:extLst>
          </p:cNvPr>
          <p:cNvPicPr>
            <a:picLocks noChangeAspect="1"/>
          </p:cNvPicPr>
          <p:nvPr/>
        </p:nvPicPr>
        <p:blipFill>
          <a:blip r:embed="rId7" cstate="print">
            <a:clrChange>
              <a:clrFrom>
                <a:srgbClr val="83F3F7"/>
              </a:clrFrom>
              <a:clrTo>
                <a:srgbClr val="83F3F7">
                  <a:alpha val="0"/>
                </a:srgbClr>
              </a:clrTo>
            </a:clrChange>
            <a:extLst>
              <a:ext uri="{28A0092B-C50C-407E-A947-70E740481C1C}">
                <a14:useLocalDpi xmlns:a14="http://schemas.microsoft.com/office/drawing/2010/main" val="0"/>
              </a:ext>
            </a:extLst>
          </a:blip>
          <a:stretch>
            <a:fillRect/>
          </a:stretch>
        </p:blipFill>
        <p:spPr>
          <a:xfrm>
            <a:off x="7058337" y="6950382"/>
            <a:ext cx="1593970" cy="1061828"/>
          </a:xfrm>
          <a:prstGeom prst="rect">
            <a:avLst/>
          </a:prstGeom>
        </p:spPr>
      </p:pic>
    </p:spTree>
    <p:extLst>
      <p:ext uri="{BB962C8B-B14F-4D97-AF65-F5344CB8AC3E}">
        <p14:creationId xmlns:p14="http://schemas.microsoft.com/office/powerpoint/2010/main" val="899913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left)">
                                      <p:cBhvr>
                                        <p:cTn id="14" dur="500"/>
                                        <p:tgtEl>
                                          <p:spTgt spid="21"/>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500"/>
                                        <p:tgtEl>
                                          <p:spTgt spid="9"/>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1000"/>
                                        <p:tgtEl>
                                          <p:spTgt spid="2"/>
                                        </p:tgtEl>
                                      </p:cBhvr>
                                    </p:animEffect>
                                    <p:anim calcmode="lin" valueType="num">
                                      <p:cBhvr>
                                        <p:cTn id="62" dur="1000" fill="hold"/>
                                        <p:tgtEl>
                                          <p:spTgt spid="2"/>
                                        </p:tgtEl>
                                        <p:attrNameLst>
                                          <p:attrName>ppt_x</p:attrName>
                                        </p:attrNameLst>
                                      </p:cBhvr>
                                      <p:tavLst>
                                        <p:tav tm="0">
                                          <p:val>
                                            <p:strVal val="#ppt_x"/>
                                          </p:val>
                                        </p:tav>
                                        <p:tav tm="100000">
                                          <p:val>
                                            <p:strVal val="#ppt_x"/>
                                          </p:val>
                                        </p:tav>
                                      </p:tavLst>
                                    </p:anim>
                                    <p:anim calcmode="lin" valueType="num">
                                      <p:cBhvr>
                                        <p:cTn id="6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17" grpId="0"/>
      <p:bldP spid="19" grpId="0"/>
      <p:bldP spid="20" grpId="0"/>
      <p:bldP spid="13" grpId="0"/>
      <p:bldP spid="15" grpId="0"/>
      <p:bldP spid="16" grpId="0"/>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DBBAE"/>
        </a:solidFill>
        <a:effectLst/>
      </p:bgPr>
    </p:bg>
    <p:spTree>
      <p:nvGrpSpPr>
        <p:cNvPr id="1" name=""/>
        <p:cNvGrpSpPr/>
        <p:nvPr/>
      </p:nvGrpSpPr>
      <p:grpSpPr>
        <a:xfrm>
          <a:off x="0" y="0"/>
          <a:ext cx="0" cy="0"/>
          <a:chOff x="0" y="0"/>
          <a:chExt cx="0" cy="0"/>
        </a:xfrm>
      </p:grpSpPr>
      <p:grpSp>
        <p:nvGrpSpPr>
          <p:cNvPr id="2" name="Group 2"/>
          <p:cNvGrpSpPr/>
          <p:nvPr/>
        </p:nvGrpSpPr>
        <p:grpSpPr>
          <a:xfrm>
            <a:off x="-1200627" y="-74995"/>
            <a:ext cx="20689255" cy="10436990"/>
            <a:chOff x="0" y="0"/>
            <a:chExt cx="27585673" cy="13915987"/>
          </a:xfrm>
        </p:grpSpPr>
        <p:pic>
          <p:nvPicPr>
            <p:cNvPr id="3" name="Picture 3"/>
            <p:cNvPicPr>
              <a:picLocks noChangeAspect="1"/>
            </p:cNvPicPr>
            <p:nvPr/>
          </p:nvPicPr>
          <p:blipFill>
            <a:blip r:embed="rId2">
              <a:alphaModFix amt="5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3792837" cy="13915987"/>
            </a:xfrm>
            <a:prstGeom prst="rect">
              <a:avLst/>
            </a:prstGeom>
          </p:spPr>
        </p:pic>
        <p:pic>
          <p:nvPicPr>
            <p:cNvPr id="4" name="Picture 4"/>
            <p:cNvPicPr>
              <a:picLocks noChangeAspect="1"/>
            </p:cNvPicPr>
            <p:nvPr/>
          </p:nvPicPr>
          <p:blipFill>
            <a:blip r:embed="rId2">
              <a:alphaModFix amt="5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92837" y="0"/>
              <a:ext cx="13792837" cy="13915987"/>
            </a:xfrm>
            <a:prstGeom prst="rect">
              <a:avLst/>
            </a:prstGeom>
          </p:spPr>
        </p:pic>
      </p:grpSp>
      <p:pic>
        <p:nvPicPr>
          <p:cNvPr id="5" name="Picture 5"/>
          <p:cNvPicPr>
            <a:picLocks noChangeAspect="1"/>
          </p:cNvPicPr>
          <p:nvPr/>
        </p:nvPicPr>
        <p:blipFill>
          <a:blip r:embed="rId4"/>
          <a:srcRect/>
          <a:stretch>
            <a:fillRect/>
          </a:stretch>
        </p:blipFill>
        <p:spPr>
          <a:xfrm>
            <a:off x="5533241" y="2090631"/>
            <a:ext cx="8272685" cy="7167669"/>
          </a:xfrm>
          <a:prstGeom prst="rect">
            <a:avLst/>
          </a:prstGeom>
        </p:spPr>
      </p:pic>
      <p:pic>
        <p:nvPicPr>
          <p:cNvPr id="6" name="Picture 6"/>
          <p:cNvPicPr>
            <a:picLocks noChangeAspect="1"/>
          </p:cNvPicPr>
          <p:nvPr/>
        </p:nvPicPr>
        <p:blipFill>
          <a:blip r:embed="rId5"/>
          <a:srcRect b="29805"/>
          <a:stretch>
            <a:fillRect/>
          </a:stretch>
        </p:blipFill>
        <p:spPr>
          <a:xfrm>
            <a:off x="990600" y="844809"/>
            <a:ext cx="15544799" cy="7167669"/>
          </a:xfrm>
          <a:prstGeom prst="rect">
            <a:avLst/>
          </a:prstGeom>
        </p:spPr>
      </p:pic>
      <p:pic>
        <p:nvPicPr>
          <p:cNvPr id="7" name="Picture 7"/>
          <p:cNvPicPr>
            <a:picLocks noChangeAspect="1"/>
          </p:cNvPicPr>
          <p:nvPr/>
        </p:nvPicPr>
        <p:blipFill>
          <a:blip r:embed="rId6"/>
          <a:srcRect/>
          <a:stretch>
            <a:fillRect/>
          </a:stretch>
        </p:blipFill>
        <p:spPr>
          <a:xfrm>
            <a:off x="2990120" y="1775099"/>
            <a:ext cx="12588631" cy="6035401"/>
          </a:xfrm>
          <a:prstGeom prst="rect">
            <a:avLst/>
          </a:prstGeom>
        </p:spPr>
      </p:pic>
      <p:pic>
        <p:nvPicPr>
          <p:cNvPr id="8" name="Picture 8"/>
          <p:cNvPicPr>
            <a:picLocks noChangeAspect="1"/>
          </p:cNvPicPr>
          <p:nvPr/>
        </p:nvPicPr>
        <p:blipFill>
          <a:blip r:embed="rId7"/>
          <a:srcRect/>
          <a:stretch>
            <a:fillRect/>
          </a:stretch>
        </p:blipFill>
        <p:spPr>
          <a:xfrm rot="436285">
            <a:off x="90391" y="3393373"/>
            <a:ext cx="2682983" cy="5904776"/>
          </a:xfrm>
          <a:prstGeom prst="rect">
            <a:avLst/>
          </a:prstGeom>
        </p:spPr>
      </p:pic>
      <p:pic>
        <p:nvPicPr>
          <p:cNvPr id="9" name="Picture 9"/>
          <p:cNvPicPr>
            <a:picLocks noChangeAspect="1"/>
          </p:cNvPicPr>
          <p:nvPr/>
        </p:nvPicPr>
        <p:blipFill>
          <a:blip r:embed="rId8"/>
          <a:srcRect/>
          <a:stretch>
            <a:fillRect/>
          </a:stretch>
        </p:blipFill>
        <p:spPr>
          <a:xfrm>
            <a:off x="3971687" y="395955"/>
            <a:ext cx="1859662" cy="2049214"/>
          </a:xfrm>
          <a:prstGeom prst="rect">
            <a:avLst/>
          </a:prstGeom>
        </p:spPr>
      </p:pic>
      <p:sp>
        <p:nvSpPr>
          <p:cNvPr id="11" name="TextBox 10">
            <a:extLst>
              <a:ext uri="{FF2B5EF4-FFF2-40B4-BE49-F238E27FC236}">
                <a16:creationId xmlns:a16="http://schemas.microsoft.com/office/drawing/2014/main" id="{DCB8A36A-D108-46FB-B1CC-318DFF11BA02}"/>
              </a:ext>
            </a:extLst>
          </p:cNvPr>
          <p:cNvSpPr txBox="1"/>
          <p:nvPr/>
        </p:nvSpPr>
        <p:spPr>
          <a:xfrm>
            <a:off x="2990120" y="4131079"/>
            <a:ext cx="12588631" cy="1323439"/>
          </a:xfrm>
          <a:prstGeom prst="rect">
            <a:avLst/>
          </a:prstGeom>
          <a:noFill/>
        </p:spPr>
        <p:txBody>
          <a:bodyPr wrap="square" rtlCol="0">
            <a:spAutoFit/>
          </a:bodyPr>
          <a:lstStyle/>
          <a:p>
            <a:pPr algn="ctr"/>
            <a:r>
              <a:rPr lang="vi-VN" sz="8000" b="1" dirty="0">
                <a:solidFill>
                  <a:srgbClr val="7030A0"/>
                </a:solidFill>
                <a:latin typeface="#9Slide07 SFU Rhythm" panose="00000400000000000000" pitchFamily="2" charset="-93"/>
              </a:rPr>
              <a:t>MIÊU TẢ TRONG VĂN TỰ SỰ</a:t>
            </a:r>
            <a:endParaRPr lang="en-US" sz="8000" b="1" dirty="0">
              <a:solidFill>
                <a:srgbClr val="7030A0"/>
              </a:solidFill>
              <a:latin typeface="#9Slide07 SFU Rhythm" panose="00000400000000000000" pitchFamily="2" charset="-93"/>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3724E"/>
        </a:solid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C165C0F-B1E4-48EA-83AD-2743BB545427}"/>
              </a:ext>
            </a:extLst>
          </p:cNvPr>
          <p:cNvSpPr txBox="1"/>
          <p:nvPr/>
        </p:nvSpPr>
        <p:spPr>
          <a:xfrm>
            <a:off x="1155981" y="2080341"/>
            <a:ext cx="13766238" cy="1724575"/>
          </a:xfrm>
          <a:prstGeom prst="rect">
            <a:avLst/>
          </a:prstGeom>
          <a:noFill/>
        </p:spPr>
        <p:txBody>
          <a:bodyPr wrap="square" rtlCol="0">
            <a:spAutoFit/>
          </a:bodyPr>
          <a:lstStyle/>
          <a:p>
            <a:pPr algn="ctr">
              <a:lnSpc>
                <a:spcPct val="150000"/>
              </a:lnSpc>
            </a:pPr>
            <a:r>
              <a:rPr lang="vi-VN" sz="4000" b="1" i="0" dirty="0">
                <a:solidFill>
                  <a:srgbClr val="FFFF00"/>
                </a:solidFill>
                <a:effectLst/>
                <a:latin typeface="#9Slide07 SFU Rhythm" panose="00000400000000000000" pitchFamily="2" charset="-93"/>
                <a:cs typeface="Arial" panose="020B0604020202020204" pitchFamily="34" charset="0"/>
              </a:rPr>
              <a:t>THẢO LUẬN CẶP ĐÔI</a:t>
            </a:r>
          </a:p>
          <a:p>
            <a:pPr algn="ctr">
              <a:lnSpc>
                <a:spcPct val="150000"/>
              </a:lnSpc>
            </a:pPr>
            <a:r>
              <a:rPr lang="vi-VN" sz="3600" b="1" i="0" dirty="0">
                <a:solidFill>
                  <a:srgbClr val="FFFF00"/>
                </a:solidFill>
                <a:effectLst/>
                <a:latin typeface="#9Slide07 SFU Rhythm" panose="00000400000000000000" pitchFamily="2" charset="-93"/>
                <a:cs typeface="Arial" panose="020B0604020202020204" pitchFamily="34" charset="0"/>
              </a:rPr>
              <a:t>Đọc ví dụ trong sách giáo khoa và trả lời các câu hỏi sau</a:t>
            </a:r>
            <a:endParaRPr lang="en-US" sz="3600" b="1" i="0" dirty="0">
              <a:solidFill>
                <a:srgbClr val="FFFF00"/>
              </a:solidFill>
              <a:effectLst/>
              <a:latin typeface="#9Slide07 SFU Rhythm" panose="00000400000000000000" pitchFamily="2" charset="-93"/>
              <a:cs typeface="Arial" panose="020B0604020202020204" pitchFamily="34" charset="0"/>
            </a:endParaRPr>
          </a:p>
        </p:txBody>
      </p:sp>
      <p:sp>
        <p:nvSpPr>
          <p:cNvPr id="2" name="Rectangle: Rounded Corners 1">
            <a:extLst>
              <a:ext uri="{FF2B5EF4-FFF2-40B4-BE49-F238E27FC236}">
                <a16:creationId xmlns:a16="http://schemas.microsoft.com/office/drawing/2014/main" id="{8A702D71-B9B5-46AA-92A9-46D06129C8A7}"/>
              </a:ext>
            </a:extLst>
          </p:cNvPr>
          <p:cNvSpPr/>
          <p:nvPr/>
        </p:nvSpPr>
        <p:spPr>
          <a:xfrm>
            <a:off x="457200" y="556341"/>
            <a:ext cx="11506200" cy="838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spcBef>
                <a:spcPct val="20000"/>
              </a:spcBef>
            </a:pPr>
            <a:r>
              <a:rPr lang="en-US" altLang="en-US" sz="4400" b="1" dirty="0">
                <a:solidFill>
                  <a:schemeClr val="bg1"/>
                </a:solidFill>
                <a:latin typeface="#9Slide06 BrushtipC" panose="02040403050506020204" pitchFamily="18" charset="-93"/>
              </a:rPr>
              <a:t>I. </a:t>
            </a:r>
            <a:r>
              <a:rPr lang="en-US" altLang="en-US" sz="4400" b="1" dirty="0" err="1">
                <a:solidFill>
                  <a:schemeClr val="bg1"/>
                </a:solidFill>
                <a:latin typeface="#9Slide06 BrushtipC" panose="02040403050506020204" pitchFamily="18" charset="-93"/>
              </a:rPr>
              <a:t>Tìm</a:t>
            </a:r>
            <a:r>
              <a:rPr lang="en-US" altLang="en-US" sz="4400" b="1" dirty="0">
                <a:solidFill>
                  <a:schemeClr val="bg1"/>
                </a:solidFill>
                <a:latin typeface="#9Slide06 BrushtipC" panose="02040403050506020204" pitchFamily="18" charset="-93"/>
              </a:rPr>
              <a:t> </a:t>
            </a:r>
            <a:r>
              <a:rPr lang="en-US" altLang="en-US" sz="4400" b="1" dirty="0" err="1">
                <a:solidFill>
                  <a:schemeClr val="bg1"/>
                </a:solidFill>
                <a:latin typeface="#9Slide06 BrushtipC" panose="02040403050506020204" pitchFamily="18" charset="-93"/>
              </a:rPr>
              <a:t>hiểu</a:t>
            </a:r>
            <a:r>
              <a:rPr lang="en-US" altLang="en-US" sz="4400" b="1" dirty="0">
                <a:solidFill>
                  <a:schemeClr val="bg1"/>
                </a:solidFill>
                <a:latin typeface="#9Slide06 BrushtipC" panose="02040403050506020204" pitchFamily="18" charset="-93"/>
              </a:rPr>
              <a:t> </a:t>
            </a:r>
            <a:r>
              <a:rPr lang="en-US" altLang="en-US" sz="4400" b="1" dirty="0" err="1">
                <a:solidFill>
                  <a:schemeClr val="bg1"/>
                </a:solidFill>
                <a:latin typeface="#9Slide06 BrushtipC" panose="02040403050506020204" pitchFamily="18" charset="-93"/>
              </a:rPr>
              <a:t>yếu</a:t>
            </a:r>
            <a:r>
              <a:rPr lang="en-US" altLang="en-US" sz="4400" b="1" dirty="0">
                <a:solidFill>
                  <a:schemeClr val="bg1"/>
                </a:solidFill>
                <a:latin typeface="#9Slide06 BrushtipC" panose="02040403050506020204" pitchFamily="18" charset="-93"/>
              </a:rPr>
              <a:t> </a:t>
            </a:r>
            <a:r>
              <a:rPr lang="en-US" altLang="en-US" sz="4400" b="1" dirty="0" err="1">
                <a:solidFill>
                  <a:schemeClr val="bg1"/>
                </a:solidFill>
                <a:latin typeface="#9Slide06 BrushtipC" panose="02040403050506020204" pitchFamily="18" charset="-93"/>
              </a:rPr>
              <a:t>tố</a:t>
            </a:r>
            <a:r>
              <a:rPr lang="en-US" altLang="en-US" sz="4400" b="1" dirty="0">
                <a:solidFill>
                  <a:schemeClr val="bg1"/>
                </a:solidFill>
                <a:latin typeface="#9Slide06 BrushtipC" panose="02040403050506020204" pitchFamily="18" charset="-93"/>
              </a:rPr>
              <a:t> </a:t>
            </a:r>
            <a:r>
              <a:rPr lang="en-US" altLang="en-US" sz="4400" b="1" dirty="0" err="1">
                <a:solidFill>
                  <a:schemeClr val="bg1"/>
                </a:solidFill>
                <a:latin typeface="#9Slide06 BrushtipC" panose="02040403050506020204" pitchFamily="18" charset="-93"/>
              </a:rPr>
              <a:t>miêu</a:t>
            </a:r>
            <a:r>
              <a:rPr lang="en-US" altLang="en-US" sz="4400" b="1" dirty="0">
                <a:solidFill>
                  <a:schemeClr val="bg1"/>
                </a:solidFill>
                <a:latin typeface="#9Slide06 BrushtipC" panose="02040403050506020204" pitchFamily="18" charset="-93"/>
              </a:rPr>
              <a:t> </a:t>
            </a:r>
            <a:r>
              <a:rPr lang="en-US" altLang="en-US" sz="4400" b="1" dirty="0" err="1">
                <a:solidFill>
                  <a:schemeClr val="bg1"/>
                </a:solidFill>
                <a:latin typeface="#9Slide06 BrushtipC" panose="02040403050506020204" pitchFamily="18" charset="-93"/>
              </a:rPr>
              <a:t>tả</a:t>
            </a:r>
            <a:r>
              <a:rPr lang="en-US" altLang="en-US" sz="4400" b="1" dirty="0">
                <a:solidFill>
                  <a:schemeClr val="bg1"/>
                </a:solidFill>
                <a:latin typeface="#9Slide06 BrushtipC" panose="02040403050506020204" pitchFamily="18" charset="-93"/>
              </a:rPr>
              <a:t> </a:t>
            </a:r>
            <a:r>
              <a:rPr lang="en-US" altLang="en-US" sz="4400" b="1" dirty="0" err="1">
                <a:solidFill>
                  <a:schemeClr val="bg1"/>
                </a:solidFill>
                <a:latin typeface="#9Slide06 BrushtipC" panose="02040403050506020204" pitchFamily="18" charset="-93"/>
              </a:rPr>
              <a:t>trong</a:t>
            </a:r>
            <a:r>
              <a:rPr lang="en-US" altLang="en-US" sz="4400" b="1" dirty="0">
                <a:solidFill>
                  <a:schemeClr val="bg1"/>
                </a:solidFill>
                <a:latin typeface="#9Slide06 BrushtipC" panose="02040403050506020204" pitchFamily="18" charset="-93"/>
              </a:rPr>
              <a:t> </a:t>
            </a:r>
            <a:r>
              <a:rPr lang="en-US" altLang="en-US" sz="4400" b="1" dirty="0" err="1">
                <a:solidFill>
                  <a:schemeClr val="bg1"/>
                </a:solidFill>
                <a:latin typeface="#9Slide06 BrushtipC" panose="02040403050506020204" pitchFamily="18" charset="-93"/>
              </a:rPr>
              <a:t>văn</a:t>
            </a:r>
            <a:r>
              <a:rPr lang="en-US" altLang="en-US" sz="4400" b="1" dirty="0">
                <a:solidFill>
                  <a:schemeClr val="bg1"/>
                </a:solidFill>
                <a:latin typeface="#9Slide06 BrushtipC" panose="02040403050506020204" pitchFamily="18" charset="-93"/>
              </a:rPr>
              <a:t> </a:t>
            </a:r>
            <a:r>
              <a:rPr lang="en-US" altLang="en-US" sz="4400" b="1" dirty="0" err="1">
                <a:solidFill>
                  <a:schemeClr val="bg1"/>
                </a:solidFill>
                <a:latin typeface="#9Slide06 BrushtipC" panose="02040403050506020204" pitchFamily="18" charset="-93"/>
              </a:rPr>
              <a:t>bản</a:t>
            </a:r>
            <a:r>
              <a:rPr lang="en-US" altLang="en-US" sz="4400" b="1" dirty="0">
                <a:solidFill>
                  <a:schemeClr val="bg1"/>
                </a:solidFill>
                <a:latin typeface="#9Slide06 BrushtipC" panose="02040403050506020204" pitchFamily="18" charset="-93"/>
              </a:rPr>
              <a:t> </a:t>
            </a:r>
            <a:r>
              <a:rPr lang="en-US" altLang="en-US" sz="4400" b="1" dirty="0" err="1">
                <a:solidFill>
                  <a:schemeClr val="bg1"/>
                </a:solidFill>
                <a:latin typeface="#9Slide06 BrushtipC" panose="02040403050506020204" pitchFamily="18" charset="-93"/>
              </a:rPr>
              <a:t>tự</a:t>
            </a:r>
            <a:r>
              <a:rPr lang="en-US" altLang="en-US" sz="4400" b="1" dirty="0">
                <a:solidFill>
                  <a:schemeClr val="bg1"/>
                </a:solidFill>
                <a:latin typeface="#9Slide06 BrushtipC" panose="02040403050506020204" pitchFamily="18" charset="-93"/>
              </a:rPr>
              <a:t> </a:t>
            </a:r>
            <a:r>
              <a:rPr lang="en-US" altLang="en-US" sz="4400" b="1" dirty="0" err="1">
                <a:solidFill>
                  <a:schemeClr val="bg1"/>
                </a:solidFill>
                <a:latin typeface="#9Slide06 BrushtipC" panose="02040403050506020204" pitchFamily="18" charset="-93"/>
              </a:rPr>
              <a:t>sự</a:t>
            </a:r>
            <a:r>
              <a:rPr lang="en-US" altLang="en-US" sz="4400" b="1" dirty="0">
                <a:solidFill>
                  <a:schemeClr val="bg1"/>
                </a:solidFill>
                <a:latin typeface="#9Slide06 BrushtipC" panose="02040403050506020204" pitchFamily="18" charset="-93"/>
              </a:rPr>
              <a:t>:</a:t>
            </a:r>
          </a:p>
        </p:txBody>
      </p:sp>
      <p:pic>
        <p:nvPicPr>
          <p:cNvPr id="8" name="Picture 6">
            <a:extLst>
              <a:ext uri="{FF2B5EF4-FFF2-40B4-BE49-F238E27FC236}">
                <a16:creationId xmlns:a16="http://schemas.microsoft.com/office/drawing/2014/main" id="{A9D5B62B-8255-49AB-A8E7-68E78BE9A8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92200" y="4076700"/>
            <a:ext cx="3808137" cy="6001362"/>
          </a:xfrm>
          <a:prstGeom prst="rect">
            <a:avLst/>
          </a:prstGeom>
        </p:spPr>
      </p:pic>
      <p:sp>
        <p:nvSpPr>
          <p:cNvPr id="3" name="TextBox 2">
            <a:extLst>
              <a:ext uri="{FF2B5EF4-FFF2-40B4-BE49-F238E27FC236}">
                <a16:creationId xmlns:a16="http://schemas.microsoft.com/office/drawing/2014/main" id="{5E0CAC9B-A0AD-2AE2-AE50-8A22780BDC1F}"/>
              </a:ext>
            </a:extLst>
          </p:cNvPr>
          <p:cNvSpPr txBox="1"/>
          <p:nvPr/>
        </p:nvSpPr>
        <p:spPr>
          <a:xfrm>
            <a:off x="2286000" y="4610100"/>
            <a:ext cx="12192000" cy="2862322"/>
          </a:xfrm>
          <a:prstGeom prst="rect">
            <a:avLst/>
          </a:prstGeom>
          <a:noFill/>
          <a:ln>
            <a:solidFill>
              <a:schemeClr val="bg1"/>
            </a:solidFill>
          </a:ln>
        </p:spPr>
        <p:txBody>
          <a:bodyPr wrap="square" rtlCol="0">
            <a:spAutoFit/>
          </a:bodyPr>
          <a:lstStyle/>
          <a:p>
            <a:pPr>
              <a:spcBef>
                <a:spcPct val="50000"/>
              </a:spcBef>
            </a:pPr>
            <a:r>
              <a:rPr lang="en-US" altLang="en-US" sz="4000">
                <a:solidFill>
                  <a:schemeClr val="bg1"/>
                </a:solidFill>
                <a:latin typeface="#9Slide05 Fourth Medium" panose="00000600000000000000" pitchFamily="2" charset="-93"/>
              </a:rPr>
              <a:t>1. Đoạn </a:t>
            </a:r>
            <a:r>
              <a:rPr lang="en-US" altLang="en-US" sz="4000" dirty="0" err="1">
                <a:solidFill>
                  <a:schemeClr val="bg1"/>
                </a:solidFill>
                <a:latin typeface="#9Slide05 Fourth Medium" panose="00000600000000000000" pitchFamily="2" charset="-93"/>
              </a:rPr>
              <a:t>trích</a:t>
            </a:r>
            <a:r>
              <a:rPr lang="en-US" altLang="en-US" sz="4000" dirty="0">
                <a:solidFill>
                  <a:schemeClr val="bg1"/>
                </a:solidFill>
                <a:latin typeface="#9Slide05 Fourth Medium" panose="00000600000000000000" pitchFamily="2" charset="-93"/>
              </a:rPr>
              <a:t> </a:t>
            </a:r>
            <a:r>
              <a:rPr lang="vi-VN" altLang="en-US" sz="4000" dirty="0">
                <a:solidFill>
                  <a:schemeClr val="bg1"/>
                </a:solidFill>
                <a:latin typeface="#9Slide05 Fourth Medium" panose="00000600000000000000" pitchFamily="2" charset="-93"/>
              </a:rPr>
              <a:t>kể về trận đánh nào? Trong trận đánh đó, nhân vật vua Quang Trung làm gì, xuất hiện như thế nào?</a:t>
            </a:r>
          </a:p>
          <a:p>
            <a:pPr>
              <a:spcBef>
                <a:spcPct val="50000"/>
              </a:spcBef>
            </a:pPr>
            <a:r>
              <a:rPr lang="en-US" altLang="en-US" sz="4000">
                <a:solidFill>
                  <a:schemeClr val="bg1"/>
                </a:solidFill>
                <a:latin typeface="#9Slide05 Fourth Medium" panose="00000600000000000000" pitchFamily="2" charset="-93"/>
              </a:rPr>
              <a:t>2. Hãy </a:t>
            </a:r>
            <a:r>
              <a:rPr lang="en-US" altLang="en-US" sz="4000" dirty="0" err="1">
                <a:solidFill>
                  <a:schemeClr val="bg1"/>
                </a:solidFill>
                <a:latin typeface="#9Slide05 Fourth Medium" panose="00000600000000000000" pitchFamily="2" charset="-93"/>
              </a:rPr>
              <a:t>chỉ</a:t>
            </a:r>
            <a:r>
              <a:rPr lang="en-US" altLang="en-US" sz="4000" dirty="0">
                <a:solidFill>
                  <a:schemeClr val="bg1"/>
                </a:solidFill>
                <a:latin typeface="#9Slide05 Fourth Medium" panose="00000600000000000000" pitchFamily="2" charset="-93"/>
              </a:rPr>
              <a:t> ra </a:t>
            </a:r>
            <a:r>
              <a:rPr lang="en-US" altLang="en-US" sz="4000" dirty="0" err="1">
                <a:solidFill>
                  <a:schemeClr val="bg1"/>
                </a:solidFill>
                <a:latin typeface="#9Slide05 Fourth Medium" panose="00000600000000000000" pitchFamily="2" charset="-93"/>
              </a:rPr>
              <a:t>các</a:t>
            </a:r>
            <a:r>
              <a:rPr lang="en-US" altLang="en-US" sz="4000" dirty="0">
                <a:solidFill>
                  <a:schemeClr val="bg1"/>
                </a:solidFill>
                <a:latin typeface="#9Slide05 Fourth Medium" panose="00000600000000000000" pitchFamily="2" charset="-93"/>
              </a:rPr>
              <a:t> chi </a:t>
            </a:r>
            <a:r>
              <a:rPr lang="en-US" altLang="en-US" sz="4000" dirty="0" err="1">
                <a:solidFill>
                  <a:schemeClr val="bg1"/>
                </a:solidFill>
                <a:latin typeface="#9Slide05 Fourth Medium" panose="00000600000000000000" pitchFamily="2" charset="-93"/>
              </a:rPr>
              <a:t>tiết</a:t>
            </a:r>
            <a:r>
              <a:rPr lang="en-US" altLang="en-US" sz="4000" dirty="0">
                <a:solidFill>
                  <a:schemeClr val="bg1"/>
                </a:solidFill>
                <a:latin typeface="#9Slide05 Fourth Medium" panose="00000600000000000000" pitchFamily="2" charset="-93"/>
              </a:rPr>
              <a:t> </a:t>
            </a:r>
            <a:r>
              <a:rPr lang="en-US" altLang="en-US" sz="4000" dirty="0" err="1">
                <a:solidFill>
                  <a:schemeClr val="bg1"/>
                </a:solidFill>
                <a:latin typeface="#9Slide05 Fourth Medium" panose="00000600000000000000" pitchFamily="2" charset="-93"/>
              </a:rPr>
              <a:t>miêu</a:t>
            </a:r>
            <a:r>
              <a:rPr lang="en-US" altLang="en-US" sz="4000" dirty="0">
                <a:solidFill>
                  <a:schemeClr val="bg1"/>
                </a:solidFill>
                <a:latin typeface="#9Slide05 Fourth Medium" panose="00000600000000000000" pitchFamily="2" charset="-93"/>
              </a:rPr>
              <a:t> </a:t>
            </a:r>
            <a:r>
              <a:rPr lang="en-US" altLang="en-US" sz="4000" dirty="0" err="1">
                <a:solidFill>
                  <a:schemeClr val="bg1"/>
                </a:solidFill>
                <a:latin typeface="#9Slide05 Fourth Medium" panose="00000600000000000000" pitchFamily="2" charset="-93"/>
              </a:rPr>
              <a:t>tả</a:t>
            </a:r>
            <a:r>
              <a:rPr lang="en-US" altLang="en-US" sz="4000" dirty="0">
                <a:solidFill>
                  <a:schemeClr val="bg1"/>
                </a:solidFill>
                <a:latin typeface="#9Slide05 Fourth Medium" panose="00000600000000000000" pitchFamily="2" charset="-93"/>
              </a:rPr>
              <a:t> </a:t>
            </a:r>
            <a:r>
              <a:rPr lang="en-US" altLang="en-US" sz="4000" dirty="0" err="1">
                <a:solidFill>
                  <a:schemeClr val="bg1"/>
                </a:solidFill>
                <a:latin typeface="#9Slide05 Fourth Medium" panose="00000600000000000000" pitchFamily="2" charset="-93"/>
              </a:rPr>
              <a:t>trong</a:t>
            </a:r>
            <a:r>
              <a:rPr lang="en-US" altLang="en-US" sz="4000" dirty="0">
                <a:solidFill>
                  <a:schemeClr val="bg1"/>
                </a:solidFill>
                <a:latin typeface="#9Slide05 Fourth Medium" panose="00000600000000000000" pitchFamily="2" charset="-93"/>
              </a:rPr>
              <a:t> </a:t>
            </a:r>
            <a:r>
              <a:rPr lang="en-US" altLang="en-US" sz="4000" dirty="0" err="1">
                <a:solidFill>
                  <a:schemeClr val="bg1"/>
                </a:solidFill>
                <a:latin typeface="#9Slide05 Fourth Medium" panose="00000600000000000000" pitchFamily="2" charset="-93"/>
              </a:rPr>
              <a:t>đoạn</a:t>
            </a:r>
            <a:r>
              <a:rPr lang="en-US" altLang="en-US" sz="4000" dirty="0">
                <a:solidFill>
                  <a:schemeClr val="bg1"/>
                </a:solidFill>
                <a:latin typeface="#9Slide05 Fourth Medium" panose="00000600000000000000" pitchFamily="2" charset="-93"/>
              </a:rPr>
              <a:t> </a:t>
            </a:r>
            <a:r>
              <a:rPr lang="en-US" altLang="en-US" sz="4000" dirty="0" err="1">
                <a:solidFill>
                  <a:schemeClr val="bg1"/>
                </a:solidFill>
                <a:latin typeface="#9Slide05 Fourth Medium" panose="00000600000000000000" pitchFamily="2" charset="-93"/>
              </a:rPr>
              <a:t>trích</a:t>
            </a:r>
            <a:r>
              <a:rPr lang="en-US" altLang="en-US" sz="4000" dirty="0">
                <a:solidFill>
                  <a:schemeClr val="bg1"/>
                </a:solidFill>
                <a:latin typeface="#9Slide05 Fourth Medium" panose="00000600000000000000" pitchFamily="2" charset="-93"/>
              </a:rPr>
              <a:t>? </a:t>
            </a:r>
            <a:r>
              <a:rPr lang="en-US" altLang="en-US" sz="4000" dirty="0" err="1">
                <a:solidFill>
                  <a:schemeClr val="bg1"/>
                </a:solidFill>
                <a:latin typeface="#9Slide05 Fourth Medium" panose="00000600000000000000" pitchFamily="2" charset="-93"/>
              </a:rPr>
              <a:t>Các</a:t>
            </a:r>
            <a:r>
              <a:rPr lang="en-US" altLang="en-US" sz="4000" dirty="0">
                <a:solidFill>
                  <a:schemeClr val="bg1"/>
                </a:solidFill>
                <a:latin typeface="#9Slide05 Fourth Medium" panose="00000600000000000000" pitchFamily="2" charset="-93"/>
              </a:rPr>
              <a:t> chi </a:t>
            </a:r>
            <a:r>
              <a:rPr lang="en-US" altLang="en-US" sz="4000" dirty="0" err="1">
                <a:solidFill>
                  <a:schemeClr val="bg1"/>
                </a:solidFill>
                <a:latin typeface="#9Slide05 Fourth Medium" panose="00000600000000000000" pitchFamily="2" charset="-93"/>
              </a:rPr>
              <a:t>tiết</a:t>
            </a:r>
            <a:r>
              <a:rPr lang="en-US" altLang="en-US" sz="4000" dirty="0">
                <a:solidFill>
                  <a:schemeClr val="bg1"/>
                </a:solidFill>
                <a:latin typeface="#9Slide05 Fourth Medium" panose="00000600000000000000" pitchFamily="2" charset="-93"/>
              </a:rPr>
              <a:t> </a:t>
            </a:r>
            <a:r>
              <a:rPr lang="en-US" altLang="en-US" sz="4000" dirty="0" err="1">
                <a:solidFill>
                  <a:schemeClr val="bg1"/>
                </a:solidFill>
                <a:latin typeface="#9Slide05 Fourth Medium" panose="00000600000000000000" pitchFamily="2" charset="-93"/>
              </a:rPr>
              <a:t>ấy</a:t>
            </a:r>
            <a:r>
              <a:rPr lang="en-US" altLang="en-US" sz="4000" dirty="0">
                <a:solidFill>
                  <a:schemeClr val="bg1"/>
                </a:solidFill>
                <a:latin typeface="#9Slide05 Fourth Medium" panose="00000600000000000000" pitchFamily="2" charset="-93"/>
              </a:rPr>
              <a:t> </a:t>
            </a:r>
            <a:r>
              <a:rPr lang="en-US" altLang="en-US" sz="4000" dirty="0" err="1">
                <a:solidFill>
                  <a:schemeClr val="bg1"/>
                </a:solidFill>
                <a:latin typeface="#9Slide05 Fourth Medium" panose="00000600000000000000" pitchFamily="2" charset="-93"/>
              </a:rPr>
              <a:t>nhằm</a:t>
            </a:r>
            <a:r>
              <a:rPr lang="en-US" altLang="en-US" sz="4000" dirty="0">
                <a:solidFill>
                  <a:schemeClr val="bg1"/>
                </a:solidFill>
                <a:latin typeface="#9Slide05 Fourth Medium" panose="00000600000000000000" pitchFamily="2" charset="-93"/>
              </a:rPr>
              <a:t> </a:t>
            </a:r>
            <a:r>
              <a:rPr lang="en-US" altLang="en-US" sz="4000" dirty="0" err="1">
                <a:solidFill>
                  <a:schemeClr val="bg1"/>
                </a:solidFill>
                <a:latin typeface="#9Slide05 Fourth Medium" panose="00000600000000000000" pitchFamily="2" charset="-93"/>
              </a:rPr>
              <a:t>thể</a:t>
            </a:r>
            <a:r>
              <a:rPr lang="en-US" altLang="en-US" sz="4000" dirty="0">
                <a:solidFill>
                  <a:schemeClr val="bg1"/>
                </a:solidFill>
                <a:latin typeface="#9Slide05 Fourth Medium" panose="00000600000000000000" pitchFamily="2" charset="-93"/>
              </a:rPr>
              <a:t> </a:t>
            </a:r>
            <a:r>
              <a:rPr lang="en-US" altLang="en-US" sz="4000" dirty="0" err="1">
                <a:solidFill>
                  <a:schemeClr val="bg1"/>
                </a:solidFill>
                <a:latin typeface="#9Slide05 Fourth Medium" panose="00000600000000000000" pitchFamily="2" charset="-93"/>
              </a:rPr>
              <a:t>hiện</a:t>
            </a:r>
            <a:r>
              <a:rPr lang="en-US" altLang="en-US" sz="4000" dirty="0">
                <a:solidFill>
                  <a:schemeClr val="bg1"/>
                </a:solidFill>
                <a:latin typeface="#9Slide05 Fourth Medium" panose="00000600000000000000" pitchFamily="2" charset="-93"/>
              </a:rPr>
              <a:t> </a:t>
            </a:r>
            <a:r>
              <a:rPr lang="en-US" altLang="en-US" sz="4000" dirty="0" err="1">
                <a:solidFill>
                  <a:schemeClr val="bg1"/>
                </a:solidFill>
                <a:latin typeface="#9Slide05 Fourth Medium" panose="00000600000000000000" pitchFamily="2" charset="-93"/>
              </a:rPr>
              <a:t>những</a:t>
            </a:r>
            <a:r>
              <a:rPr lang="en-US" altLang="en-US" sz="4000" dirty="0">
                <a:solidFill>
                  <a:schemeClr val="bg1"/>
                </a:solidFill>
                <a:latin typeface="#9Slide05 Fourth Medium" panose="00000600000000000000" pitchFamily="2" charset="-93"/>
              </a:rPr>
              <a:t> </a:t>
            </a:r>
            <a:r>
              <a:rPr lang="en-US" altLang="en-US" sz="4000" dirty="0" err="1">
                <a:solidFill>
                  <a:schemeClr val="bg1"/>
                </a:solidFill>
                <a:latin typeface="#9Slide05 Fourth Medium" panose="00000600000000000000" pitchFamily="2" charset="-93"/>
              </a:rPr>
              <a:t>đối</a:t>
            </a:r>
            <a:r>
              <a:rPr lang="en-US" altLang="en-US" sz="4000" dirty="0">
                <a:solidFill>
                  <a:schemeClr val="bg1"/>
                </a:solidFill>
                <a:latin typeface="#9Slide05 Fourth Medium" panose="00000600000000000000" pitchFamily="2" charset="-93"/>
              </a:rPr>
              <a:t> </a:t>
            </a:r>
            <a:r>
              <a:rPr lang="en-US" altLang="en-US" sz="4000" dirty="0" err="1">
                <a:solidFill>
                  <a:schemeClr val="bg1"/>
                </a:solidFill>
                <a:latin typeface="#9Slide05 Fourth Medium" panose="00000600000000000000" pitchFamily="2" charset="-93"/>
              </a:rPr>
              <a:t>tượng</a:t>
            </a:r>
            <a:r>
              <a:rPr lang="en-US" altLang="en-US" sz="4000" dirty="0">
                <a:solidFill>
                  <a:schemeClr val="bg1"/>
                </a:solidFill>
                <a:latin typeface="#9Slide05 Fourth Medium" panose="00000600000000000000" pitchFamily="2" charset="-93"/>
              </a:rPr>
              <a:t> </a:t>
            </a:r>
            <a:r>
              <a:rPr lang="en-US" altLang="en-US" sz="4000" dirty="0" err="1">
                <a:solidFill>
                  <a:schemeClr val="bg1"/>
                </a:solidFill>
                <a:latin typeface="#9Slide05 Fourth Medium" panose="00000600000000000000" pitchFamily="2" charset="-93"/>
              </a:rPr>
              <a:t>nào</a:t>
            </a:r>
            <a:r>
              <a:rPr lang="en-US" altLang="en-US" sz="4000" dirty="0">
                <a:solidFill>
                  <a:schemeClr val="bg1"/>
                </a:solidFill>
                <a:latin typeface="#9Slide05 Fourth Medium" panose="00000600000000000000" pitchFamily="2" charset="-93"/>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3724E"/>
        </a:solidFill>
        <a:effectLst/>
      </p:bgPr>
    </p:bg>
    <p:spTree>
      <p:nvGrpSpPr>
        <p:cNvPr id="1" name=""/>
        <p:cNvGrpSpPr/>
        <p:nvPr/>
      </p:nvGrpSpPr>
      <p:grpSpPr>
        <a:xfrm>
          <a:off x="0" y="0"/>
          <a:ext cx="0" cy="0"/>
          <a:chOff x="0" y="0"/>
          <a:chExt cx="0" cy="0"/>
        </a:xfrm>
      </p:grpSpPr>
      <p:sp>
        <p:nvSpPr>
          <p:cNvPr id="8" name="Text Box 9">
            <a:extLst>
              <a:ext uri="{FF2B5EF4-FFF2-40B4-BE49-F238E27FC236}">
                <a16:creationId xmlns:a16="http://schemas.microsoft.com/office/drawing/2014/main" id="{9196CEFA-11A0-48E7-B715-B0B50A1DBCFF}"/>
              </a:ext>
            </a:extLst>
          </p:cNvPr>
          <p:cNvSpPr txBox="1">
            <a:spLocks noChangeArrowheads="1"/>
          </p:cNvSpPr>
          <p:nvPr/>
        </p:nvSpPr>
        <p:spPr bwMode="auto">
          <a:xfrm>
            <a:off x="484415" y="2705100"/>
            <a:ext cx="10058400" cy="2590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6364" tIns="48181" rIns="96364" bIns="48181">
            <a:spAutoFit/>
          </a:bodyPr>
          <a:lstStyle>
            <a:lvl1pPr defTabSz="963613" eaLnBrk="0" hangingPunct="0">
              <a:defRPr>
                <a:solidFill>
                  <a:schemeClr val="tx1"/>
                </a:solidFill>
                <a:latin typeface="Times New Roman" panose="02020603050405020304" pitchFamily="18" charset="0"/>
              </a:defRPr>
            </a:lvl1pPr>
            <a:lvl2pPr marL="742950" indent="-285750" defTabSz="963613" eaLnBrk="0" hangingPunct="0">
              <a:defRPr>
                <a:solidFill>
                  <a:schemeClr val="tx1"/>
                </a:solidFill>
                <a:latin typeface="Times New Roman" panose="02020603050405020304" pitchFamily="18" charset="0"/>
              </a:defRPr>
            </a:lvl2pPr>
            <a:lvl3pPr marL="1143000" indent="-228600" defTabSz="963613" eaLnBrk="0" hangingPunct="0">
              <a:defRPr>
                <a:solidFill>
                  <a:schemeClr val="tx1"/>
                </a:solidFill>
                <a:latin typeface="Times New Roman" panose="02020603050405020304" pitchFamily="18" charset="0"/>
              </a:defRPr>
            </a:lvl3pPr>
            <a:lvl4pPr marL="1600200" indent="-228600" defTabSz="963613" eaLnBrk="0" hangingPunct="0">
              <a:defRPr>
                <a:solidFill>
                  <a:schemeClr val="tx1"/>
                </a:solidFill>
                <a:latin typeface="Times New Roman" panose="02020603050405020304" pitchFamily="18" charset="0"/>
              </a:defRPr>
            </a:lvl4pPr>
            <a:lvl5pPr marL="2057400" indent="-228600" defTabSz="963613" eaLnBrk="0" hangingPunct="0">
              <a:defRPr>
                <a:solidFill>
                  <a:schemeClr val="tx1"/>
                </a:solidFill>
                <a:latin typeface="Times New Roman" panose="02020603050405020304" pitchFamily="18" charset="0"/>
              </a:defRPr>
            </a:lvl5pPr>
            <a:lvl6pPr marL="2514600" indent="-228600" defTabSz="96361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6361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6361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63613"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en-US" sz="3600" b="1" dirty="0">
                <a:solidFill>
                  <a:srgbClr val="FFFF00"/>
                </a:solidFill>
                <a:latin typeface="#9Slide05 Fourth Medium" panose="00000600000000000000" pitchFamily="2" charset="-93"/>
              </a:rPr>
              <a:t>- </a:t>
            </a:r>
            <a:r>
              <a:rPr lang="en-US" altLang="en-US" sz="3600" b="1" dirty="0" err="1">
                <a:solidFill>
                  <a:srgbClr val="FFFF00"/>
                </a:solidFill>
                <a:latin typeface="#9Slide05 Fourth Medium" panose="00000600000000000000" pitchFamily="2" charset="-93"/>
              </a:rPr>
              <a:t>Sự</a:t>
            </a:r>
            <a:r>
              <a:rPr lang="en-US" altLang="en-US" sz="3600" b="1" dirty="0">
                <a:solidFill>
                  <a:srgbClr val="FFFF00"/>
                </a:solidFill>
                <a:latin typeface="#9Slide05 Fourth Medium" panose="00000600000000000000" pitchFamily="2" charset="-93"/>
              </a:rPr>
              <a:t> </a:t>
            </a:r>
            <a:r>
              <a:rPr lang="en-US" altLang="en-US" sz="3600" b="1" dirty="0" err="1">
                <a:solidFill>
                  <a:srgbClr val="FFFF00"/>
                </a:solidFill>
                <a:latin typeface="#9Slide05 Fourth Medium" panose="00000600000000000000" pitchFamily="2" charset="-93"/>
              </a:rPr>
              <a:t>việc</a:t>
            </a:r>
            <a:r>
              <a:rPr lang="en-US" altLang="en-US" sz="3600" b="1" dirty="0">
                <a:solidFill>
                  <a:srgbClr val="FFFF00"/>
                </a:solidFill>
                <a:latin typeface="#9Slide05 Fourth Medium" panose="00000600000000000000" pitchFamily="2" charset="-93"/>
              </a:rPr>
              <a:t> : </a:t>
            </a:r>
            <a:r>
              <a:rPr lang="en-US" altLang="en-US" sz="3600" dirty="0" err="1">
                <a:solidFill>
                  <a:schemeClr val="bg1"/>
                </a:solidFill>
                <a:latin typeface="#9Slide05 Fourth Medium" panose="00000600000000000000" pitchFamily="2" charset="-93"/>
              </a:rPr>
              <a:t>Vua</a:t>
            </a:r>
            <a:r>
              <a:rPr lang="en-US" altLang="en-US" sz="3600" dirty="0">
                <a:solidFill>
                  <a:schemeClr val="bg1"/>
                </a:solidFill>
                <a:latin typeface="#9Slide05 Fourth Medium" panose="00000600000000000000" pitchFamily="2" charset="-93"/>
              </a:rPr>
              <a:t> Quang </a:t>
            </a:r>
            <a:r>
              <a:rPr lang="en-US" altLang="en-US" sz="3600" dirty="0" err="1">
                <a:solidFill>
                  <a:schemeClr val="bg1"/>
                </a:solidFill>
                <a:latin typeface="#9Slide05 Fourth Medium" panose="00000600000000000000" pitchFamily="2" charset="-93"/>
              </a:rPr>
              <a:t>Trung</a:t>
            </a:r>
            <a:r>
              <a:rPr lang="en-US" altLang="en-US" sz="3600" dirty="0">
                <a:solidFill>
                  <a:schemeClr val="bg1"/>
                </a:solidFill>
                <a:latin typeface="#9Slide05 Fourth Medium" panose="00000600000000000000" pitchFamily="2" charset="-93"/>
              </a:rPr>
              <a:t> </a:t>
            </a:r>
            <a:r>
              <a:rPr lang="en-US" altLang="en-US" sz="3600" dirty="0" err="1">
                <a:solidFill>
                  <a:schemeClr val="bg1"/>
                </a:solidFill>
                <a:latin typeface="#9Slide05 Fourth Medium" panose="00000600000000000000" pitchFamily="2" charset="-93"/>
              </a:rPr>
              <a:t>đánh</a:t>
            </a:r>
            <a:r>
              <a:rPr lang="en-US" altLang="en-US" sz="3600" dirty="0">
                <a:solidFill>
                  <a:schemeClr val="bg1"/>
                </a:solidFill>
                <a:latin typeface="#9Slide05 Fourth Medium" panose="00000600000000000000" pitchFamily="2" charset="-93"/>
              </a:rPr>
              <a:t> </a:t>
            </a:r>
            <a:r>
              <a:rPr lang="en-US" altLang="en-US" sz="3600" dirty="0" err="1">
                <a:solidFill>
                  <a:schemeClr val="bg1"/>
                </a:solidFill>
                <a:latin typeface="#9Slide05 Fourth Medium" panose="00000600000000000000" pitchFamily="2" charset="-93"/>
              </a:rPr>
              <a:t>vào</a:t>
            </a:r>
            <a:r>
              <a:rPr lang="en-US" altLang="en-US" sz="3600" dirty="0">
                <a:solidFill>
                  <a:schemeClr val="bg1"/>
                </a:solidFill>
                <a:latin typeface="#9Slide05 Fourth Medium" panose="00000600000000000000" pitchFamily="2" charset="-93"/>
              </a:rPr>
              <a:t> </a:t>
            </a:r>
            <a:r>
              <a:rPr lang="en-US" altLang="en-US" sz="3600" dirty="0" err="1">
                <a:solidFill>
                  <a:schemeClr val="bg1"/>
                </a:solidFill>
                <a:latin typeface="#9Slide05 Fourth Medium" panose="00000600000000000000" pitchFamily="2" charset="-93"/>
              </a:rPr>
              <a:t>đồn</a:t>
            </a:r>
            <a:r>
              <a:rPr lang="en-US" altLang="en-US" sz="3600" dirty="0">
                <a:solidFill>
                  <a:schemeClr val="bg1"/>
                </a:solidFill>
                <a:latin typeface="#9Slide05 Fourth Medium" panose="00000600000000000000" pitchFamily="2" charset="-93"/>
              </a:rPr>
              <a:t> </a:t>
            </a:r>
            <a:r>
              <a:rPr lang="en-US" altLang="en-US" sz="3600" dirty="0" err="1">
                <a:solidFill>
                  <a:schemeClr val="bg1"/>
                </a:solidFill>
                <a:latin typeface="#9Slide05 Fourth Medium" panose="00000600000000000000" pitchFamily="2" charset="-93"/>
              </a:rPr>
              <a:t>Ngọc</a:t>
            </a:r>
            <a:r>
              <a:rPr lang="en-US" altLang="en-US" sz="3600" dirty="0">
                <a:solidFill>
                  <a:schemeClr val="bg1"/>
                </a:solidFill>
                <a:latin typeface="#9Slide05 Fourth Medium" panose="00000600000000000000" pitchFamily="2" charset="-93"/>
              </a:rPr>
              <a:t> </a:t>
            </a:r>
            <a:r>
              <a:rPr lang="en-US" altLang="en-US" sz="3600" dirty="0" err="1">
                <a:solidFill>
                  <a:schemeClr val="bg1"/>
                </a:solidFill>
                <a:latin typeface="#9Slide05 Fourth Medium" panose="00000600000000000000" pitchFamily="2" charset="-93"/>
              </a:rPr>
              <a:t>Hồi</a:t>
            </a:r>
            <a:r>
              <a:rPr lang="en-US" altLang="en-US" sz="3600" dirty="0">
                <a:solidFill>
                  <a:schemeClr val="bg1"/>
                </a:solidFill>
                <a:latin typeface="#9Slide05 Fourth Medium" panose="00000600000000000000" pitchFamily="2" charset="-93"/>
              </a:rPr>
              <a:t> .</a:t>
            </a:r>
          </a:p>
          <a:p>
            <a:pPr algn="just" eaLnBrk="1" hangingPunct="1">
              <a:spcBef>
                <a:spcPct val="50000"/>
              </a:spcBef>
            </a:pPr>
            <a:r>
              <a:rPr lang="en-US" altLang="en-US" sz="3600" b="1" dirty="0">
                <a:solidFill>
                  <a:srgbClr val="FFFF00"/>
                </a:solidFill>
                <a:latin typeface="#9Slide05 Fourth Medium" panose="00000600000000000000" pitchFamily="2" charset="-93"/>
              </a:rPr>
              <a:t>- </a:t>
            </a:r>
            <a:r>
              <a:rPr lang="en-US" altLang="en-US" sz="3600" b="1" dirty="0" err="1">
                <a:solidFill>
                  <a:srgbClr val="FFFF00"/>
                </a:solidFill>
                <a:latin typeface="#9Slide05 Fourth Medium" panose="00000600000000000000" pitchFamily="2" charset="-93"/>
              </a:rPr>
              <a:t>Diễn</a:t>
            </a:r>
            <a:r>
              <a:rPr lang="en-US" altLang="en-US" sz="3600" b="1" dirty="0">
                <a:solidFill>
                  <a:srgbClr val="FFFF00"/>
                </a:solidFill>
                <a:latin typeface="#9Slide05 Fourth Medium" panose="00000600000000000000" pitchFamily="2" charset="-93"/>
              </a:rPr>
              <a:t> </a:t>
            </a:r>
            <a:r>
              <a:rPr lang="en-US" altLang="en-US" sz="3600" b="1" dirty="0" err="1">
                <a:solidFill>
                  <a:srgbClr val="FFFF00"/>
                </a:solidFill>
                <a:latin typeface="#9Slide05 Fourth Medium" panose="00000600000000000000" pitchFamily="2" charset="-93"/>
              </a:rPr>
              <a:t>biến</a:t>
            </a:r>
            <a:r>
              <a:rPr lang="en-US" altLang="en-US" sz="3600" b="1" dirty="0">
                <a:solidFill>
                  <a:srgbClr val="FFFF00"/>
                </a:solidFill>
                <a:latin typeface="#9Slide05 Fourth Medium" panose="00000600000000000000" pitchFamily="2" charset="-93"/>
              </a:rPr>
              <a:t>: </a:t>
            </a:r>
            <a:r>
              <a:rPr lang="en-US" altLang="en-US" sz="3600" dirty="0">
                <a:solidFill>
                  <a:schemeClr val="bg1"/>
                </a:solidFill>
                <a:latin typeface="#9Slide05 Fourth Medium" panose="00000600000000000000" pitchFamily="2" charset="-93"/>
              </a:rPr>
              <a:t>Quang </a:t>
            </a:r>
            <a:r>
              <a:rPr lang="en-US" altLang="en-US" sz="3600" dirty="0" err="1">
                <a:solidFill>
                  <a:schemeClr val="bg1"/>
                </a:solidFill>
                <a:latin typeface="#9Slide05 Fourth Medium" panose="00000600000000000000" pitchFamily="2" charset="-93"/>
              </a:rPr>
              <a:t>Trung</a:t>
            </a:r>
            <a:r>
              <a:rPr lang="en-US" altLang="en-US" sz="3600" dirty="0">
                <a:solidFill>
                  <a:schemeClr val="bg1"/>
                </a:solidFill>
                <a:latin typeface="#9Slide05 Fourth Medium" panose="00000600000000000000" pitchFamily="2" charset="-93"/>
              </a:rPr>
              <a:t> </a:t>
            </a:r>
            <a:r>
              <a:rPr lang="en-US" altLang="en-US" sz="3600" dirty="0" err="1">
                <a:solidFill>
                  <a:schemeClr val="bg1"/>
                </a:solidFill>
                <a:latin typeface="#9Slide05 Fourth Medium" panose="00000600000000000000" pitchFamily="2" charset="-93"/>
              </a:rPr>
              <a:t>cho</a:t>
            </a:r>
            <a:r>
              <a:rPr lang="en-US" altLang="en-US" sz="3600" dirty="0">
                <a:solidFill>
                  <a:schemeClr val="bg1"/>
                </a:solidFill>
                <a:latin typeface="#9Slide05 Fourth Medium" panose="00000600000000000000" pitchFamily="2" charset="-93"/>
              </a:rPr>
              <a:t> </a:t>
            </a:r>
            <a:r>
              <a:rPr lang="en-US" altLang="en-US" sz="3600" dirty="0" err="1">
                <a:solidFill>
                  <a:schemeClr val="bg1"/>
                </a:solidFill>
                <a:latin typeface="#9Slide05 Fourth Medium" panose="00000600000000000000" pitchFamily="2" charset="-93"/>
              </a:rPr>
              <a:t>ghép</a:t>
            </a:r>
            <a:r>
              <a:rPr lang="en-US" altLang="en-US" sz="3600" dirty="0">
                <a:solidFill>
                  <a:schemeClr val="bg1"/>
                </a:solidFill>
                <a:latin typeface="#9Slide05 Fourth Medium" panose="00000600000000000000" pitchFamily="2" charset="-93"/>
              </a:rPr>
              <a:t> </a:t>
            </a:r>
            <a:r>
              <a:rPr lang="en-US" altLang="en-US" sz="3600" dirty="0" err="1">
                <a:solidFill>
                  <a:schemeClr val="bg1"/>
                </a:solidFill>
                <a:latin typeface="#9Slide05 Fourth Medium" panose="00000600000000000000" pitchFamily="2" charset="-93"/>
              </a:rPr>
              <a:t>ván</a:t>
            </a:r>
            <a:r>
              <a:rPr lang="en-US" altLang="en-US" sz="3600" dirty="0">
                <a:solidFill>
                  <a:schemeClr val="bg1"/>
                </a:solidFill>
                <a:latin typeface="#9Slide05 Fourth Medium" panose="00000600000000000000" pitchFamily="2" charset="-93"/>
              </a:rPr>
              <a:t>, </a:t>
            </a:r>
            <a:r>
              <a:rPr lang="en-US" altLang="en-US" sz="3600" dirty="0" err="1">
                <a:solidFill>
                  <a:schemeClr val="bg1"/>
                </a:solidFill>
                <a:latin typeface="#9Slide05 Fourth Medium" panose="00000600000000000000" pitchFamily="2" charset="-93"/>
              </a:rPr>
              <a:t>tiến</a:t>
            </a:r>
            <a:r>
              <a:rPr lang="en-US" altLang="en-US" sz="3600" dirty="0">
                <a:solidFill>
                  <a:schemeClr val="bg1"/>
                </a:solidFill>
                <a:latin typeface="#9Slide05 Fourth Medium" panose="00000600000000000000" pitchFamily="2" charset="-93"/>
              </a:rPr>
              <a:t> </a:t>
            </a:r>
            <a:r>
              <a:rPr lang="en-US" altLang="en-US" sz="3600" dirty="0" err="1">
                <a:solidFill>
                  <a:schemeClr val="bg1"/>
                </a:solidFill>
                <a:latin typeface="#9Slide05 Fourth Medium" panose="00000600000000000000" pitchFamily="2" charset="-93"/>
              </a:rPr>
              <a:t>sát</a:t>
            </a:r>
            <a:r>
              <a:rPr lang="en-US" altLang="en-US" sz="3600" dirty="0">
                <a:solidFill>
                  <a:schemeClr val="bg1"/>
                </a:solidFill>
                <a:latin typeface="#9Slide05 Fourth Medium" panose="00000600000000000000" pitchFamily="2" charset="-93"/>
              </a:rPr>
              <a:t> </a:t>
            </a:r>
            <a:r>
              <a:rPr lang="en-US" altLang="en-US" sz="3600" dirty="0" err="1">
                <a:solidFill>
                  <a:schemeClr val="bg1"/>
                </a:solidFill>
                <a:latin typeface="#9Slide05 Fourth Medium" panose="00000600000000000000" pitchFamily="2" charset="-93"/>
              </a:rPr>
              <a:t>đồn</a:t>
            </a:r>
            <a:r>
              <a:rPr lang="en-US" altLang="en-US" sz="3600" dirty="0">
                <a:solidFill>
                  <a:schemeClr val="bg1"/>
                </a:solidFill>
                <a:latin typeface="#9Slide05 Fourth Medium" panose="00000600000000000000" pitchFamily="2" charset="-93"/>
              </a:rPr>
              <a:t> </a:t>
            </a:r>
            <a:r>
              <a:rPr lang="en-US" altLang="en-US" sz="3600" dirty="0" err="1">
                <a:solidFill>
                  <a:schemeClr val="bg1"/>
                </a:solidFill>
                <a:latin typeface="#9Slide05 Fourth Medium" panose="00000600000000000000" pitchFamily="2" charset="-93"/>
              </a:rPr>
              <a:t>Ngọc</a:t>
            </a:r>
            <a:r>
              <a:rPr lang="en-US" altLang="en-US" sz="3600" dirty="0">
                <a:solidFill>
                  <a:schemeClr val="bg1"/>
                </a:solidFill>
                <a:latin typeface="#9Slide05 Fourth Medium" panose="00000600000000000000" pitchFamily="2" charset="-93"/>
              </a:rPr>
              <a:t> </a:t>
            </a:r>
            <a:r>
              <a:rPr lang="en-US" altLang="en-US" sz="3600" dirty="0" err="1">
                <a:solidFill>
                  <a:schemeClr val="bg1"/>
                </a:solidFill>
                <a:latin typeface="#9Slide05 Fourth Medium" panose="00000600000000000000" pitchFamily="2" charset="-93"/>
              </a:rPr>
              <a:t>Hồi</a:t>
            </a:r>
            <a:r>
              <a:rPr lang="en-US" altLang="en-US" sz="3600" dirty="0">
                <a:solidFill>
                  <a:schemeClr val="bg1"/>
                </a:solidFill>
                <a:latin typeface="#9Slide05 Fourth Medium" panose="00000600000000000000" pitchFamily="2" charset="-93"/>
              </a:rPr>
              <a:t>. </a:t>
            </a:r>
            <a:r>
              <a:rPr lang="en-US" altLang="en-US" sz="3600" dirty="0" err="1">
                <a:solidFill>
                  <a:schemeClr val="bg1"/>
                </a:solidFill>
                <a:latin typeface="#9Slide05 Fourth Medium" panose="00000600000000000000" pitchFamily="2" charset="-93"/>
              </a:rPr>
              <a:t>Quân</a:t>
            </a:r>
            <a:r>
              <a:rPr lang="en-US" altLang="en-US" sz="3600" dirty="0">
                <a:solidFill>
                  <a:schemeClr val="bg1"/>
                </a:solidFill>
                <a:latin typeface="#9Slide05 Fourth Medium" panose="00000600000000000000" pitchFamily="2" charset="-93"/>
              </a:rPr>
              <a:t> Thanh </a:t>
            </a:r>
            <a:r>
              <a:rPr lang="en-US" altLang="en-US" sz="3600" dirty="0" err="1">
                <a:solidFill>
                  <a:schemeClr val="bg1"/>
                </a:solidFill>
                <a:latin typeface="#9Slide05 Fourth Medium" panose="00000600000000000000" pitchFamily="2" charset="-93"/>
              </a:rPr>
              <a:t>phun</a:t>
            </a:r>
            <a:r>
              <a:rPr lang="en-US" altLang="en-US" sz="3600" dirty="0">
                <a:solidFill>
                  <a:schemeClr val="bg1"/>
                </a:solidFill>
                <a:latin typeface="#9Slide05 Fourth Medium" panose="00000600000000000000" pitchFamily="2" charset="-93"/>
              </a:rPr>
              <a:t> </a:t>
            </a:r>
            <a:r>
              <a:rPr lang="en-US" altLang="en-US" sz="3600" dirty="0" err="1">
                <a:solidFill>
                  <a:schemeClr val="bg1"/>
                </a:solidFill>
                <a:latin typeface="#9Slide05 Fourth Medium" panose="00000600000000000000" pitchFamily="2" charset="-93"/>
              </a:rPr>
              <a:t>khói</a:t>
            </a:r>
            <a:r>
              <a:rPr lang="en-US" altLang="en-US" sz="3600" dirty="0">
                <a:solidFill>
                  <a:schemeClr val="bg1"/>
                </a:solidFill>
                <a:latin typeface="#9Slide05 Fourth Medium" panose="00000600000000000000" pitchFamily="2" charset="-93"/>
              </a:rPr>
              <a:t> </a:t>
            </a:r>
            <a:r>
              <a:rPr lang="en-US" altLang="en-US" sz="3600" dirty="0" err="1">
                <a:solidFill>
                  <a:schemeClr val="bg1"/>
                </a:solidFill>
                <a:latin typeface="#9Slide05 Fourth Medium" panose="00000600000000000000" pitchFamily="2" charset="-93"/>
              </a:rPr>
              <a:t>lửa</a:t>
            </a:r>
            <a:r>
              <a:rPr lang="en-US" altLang="en-US" sz="3600" dirty="0">
                <a:solidFill>
                  <a:schemeClr val="bg1"/>
                </a:solidFill>
                <a:latin typeface="#9Slide05 Fourth Medium" panose="00000600000000000000" pitchFamily="2" charset="-93"/>
              </a:rPr>
              <a:t>. </a:t>
            </a:r>
            <a:r>
              <a:rPr lang="en-US" altLang="en-US" sz="3600" dirty="0" err="1">
                <a:solidFill>
                  <a:schemeClr val="bg1"/>
                </a:solidFill>
                <a:latin typeface="#9Slide05 Fourth Medium" panose="00000600000000000000" pitchFamily="2" charset="-93"/>
              </a:rPr>
              <a:t>Quân</a:t>
            </a:r>
            <a:r>
              <a:rPr lang="en-US" altLang="en-US" sz="3600" dirty="0">
                <a:solidFill>
                  <a:schemeClr val="bg1"/>
                </a:solidFill>
                <a:latin typeface="#9Slide05 Fourth Medium" panose="00000600000000000000" pitchFamily="2" charset="-93"/>
              </a:rPr>
              <a:t> </a:t>
            </a:r>
            <a:r>
              <a:rPr lang="en-US" altLang="en-US" sz="3600" dirty="0" err="1">
                <a:solidFill>
                  <a:schemeClr val="bg1"/>
                </a:solidFill>
                <a:latin typeface="#9Slide05 Fourth Medium" panose="00000600000000000000" pitchFamily="2" charset="-93"/>
              </a:rPr>
              <a:t>của</a:t>
            </a:r>
            <a:r>
              <a:rPr lang="en-US" altLang="en-US" sz="3600" dirty="0">
                <a:solidFill>
                  <a:schemeClr val="bg1"/>
                </a:solidFill>
                <a:latin typeface="#9Slide05 Fourth Medium" panose="00000600000000000000" pitchFamily="2" charset="-93"/>
              </a:rPr>
              <a:t> </a:t>
            </a:r>
            <a:r>
              <a:rPr lang="en-US" altLang="en-US" sz="3600" dirty="0" err="1">
                <a:solidFill>
                  <a:schemeClr val="bg1"/>
                </a:solidFill>
                <a:latin typeface="#9Slide05 Fourth Medium" panose="00000600000000000000" pitchFamily="2" charset="-93"/>
              </a:rPr>
              <a:t>vua</a:t>
            </a:r>
            <a:r>
              <a:rPr lang="en-US" altLang="en-US" sz="3600" dirty="0">
                <a:solidFill>
                  <a:schemeClr val="bg1"/>
                </a:solidFill>
                <a:latin typeface="#9Slide05 Fourth Medium" panose="00000600000000000000" pitchFamily="2" charset="-93"/>
              </a:rPr>
              <a:t> Quang </a:t>
            </a:r>
            <a:r>
              <a:rPr lang="en-US" altLang="en-US" sz="3600" dirty="0" err="1">
                <a:solidFill>
                  <a:schemeClr val="bg1"/>
                </a:solidFill>
                <a:latin typeface="#9Slide05 Fourth Medium" panose="00000600000000000000" pitchFamily="2" charset="-93"/>
              </a:rPr>
              <a:t>Trung</a:t>
            </a:r>
            <a:r>
              <a:rPr lang="en-US" altLang="en-US" sz="3600" dirty="0">
                <a:solidFill>
                  <a:schemeClr val="bg1"/>
                </a:solidFill>
                <a:latin typeface="#9Slide05 Fourth Medium" panose="00000600000000000000" pitchFamily="2" charset="-93"/>
              </a:rPr>
              <a:t> </a:t>
            </a:r>
            <a:r>
              <a:rPr lang="en-US" altLang="en-US" sz="3600" dirty="0" err="1">
                <a:solidFill>
                  <a:schemeClr val="bg1"/>
                </a:solidFill>
                <a:latin typeface="#9Slide05 Fourth Medium" panose="00000600000000000000" pitchFamily="2" charset="-93"/>
              </a:rPr>
              <a:t>xông</a:t>
            </a:r>
            <a:r>
              <a:rPr lang="en-US" altLang="en-US" sz="3600" dirty="0">
                <a:solidFill>
                  <a:schemeClr val="bg1"/>
                </a:solidFill>
                <a:latin typeface="#9Slide05 Fourth Medium" panose="00000600000000000000" pitchFamily="2" charset="-93"/>
              </a:rPr>
              <a:t> </a:t>
            </a:r>
            <a:r>
              <a:rPr lang="en-US" altLang="en-US" sz="3600" dirty="0" err="1">
                <a:solidFill>
                  <a:schemeClr val="bg1"/>
                </a:solidFill>
                <a:latin typeface="#9Slide05 Fourth Medium" panose="00000600000000000000" pitchFamily="2" charset="-93"/>
              </a:rPr>
              <a:t>lên</a:t>
            </a:r>
            <a:r>
              <a:rPr lang="en-US" altLang="en-US" sz="3600" dirty="0">
                <a:solidFill>
                  <a:schemeClr val="bg1"/>
                </a:solidFill>
                <a:latin typeface="#9Slide05 Fourth Medium" panose="00000600000000000000" pitchFamily="2" charset="-93"/>
              </a:rPr>
              <a:t> </a:t>
            </a:r>
            <a:r>
              <a:rPr lang="en-US" altLang="en-US" sz="3600" dirty="0" err="1">
                <a:solidFill>
                  <a:schemeClr val="bg1"/>
                </a:solidFill>
                <a:latin typeface="#9Slide05 Fourth Medium" panose="00000600000000000000" pitchFamily="2" charset="-93"/>
              </a:rPr>
              <a:t>đánh</a:t>
            </a:r>
            <a:r>
              <a:rPr lang="en-US" altLang="en-US" sz="3600" dirty="0">
                <a:solidFill>
                  <a:schemeClr val="bg1"/>
                </a:solidFill>
                <a:latin typeface="#9Slide05 Fourth Medium" panose="00000600000000000000" pitchFamily="2" charset="-93"/>
              </a:rPr>
              <a:t>. </a:t>
            </a:r>
            <a:r>
              <a:rPr lang="en-US" altLang="en-US" sz="3600" dirty="0" err="1">
                <a:solidFill>
                  <a:schemeClr val="bg1"/>
                </a:solidFill>
                <a:latin typeface="#9Slide05 Fourth Medium" panose="00000600000000000000" pitchFamily="2" charset="-93"/>
              </a:rPr>
              <a:t>Quân</a:t>
            </a:r>
            <a:r>
              <a:rPr lang="en-US" altLang="en-US" sz="3600" dirty="0">
                <a:solidFill>
                  <a:schemeClr val="bg1"/>
                </a:solidFill>
                <a:latin typeface="#9Slide05 Fourth Medium" panose="00000600000000000000" pitchFamily="2" charset="-93"/>
              </a:rPr>
              <a:t> Thanh </a:t>
            </a:r>
            <a:r>
              <a:rPr lang="en-US" altLang="en-US" sz="3600" dirty="0" err="1">
                <a:solidFill>
                  <a:schemeClr val="bg1"/>
                </a:solidFill>
                <a:latin typeface="#9Slide05 Fourth Medium" panose="00000600000000000000" pitchFamily="2" charset="-93"/>
              </a:rPr>
              <a:t>đại</a:t>
            </a:r>
            <a:r>
              <a:rPr lang="en-US" altLang="en-US" sz="3600" dirty="0">
                <a:solidFill>
                  <a:schemeClr val="bg1"/>
                </a:solidFill>
                <a:latin typeface="#9Slide05 Fourth Medium" panose="00000600000000000000" pitchFamily="2" charset="-93"/>
              </a:rPr>
              <a:t> </a:t>
            </a:r>
            <a:r>
              <a:rPr lang="en-US" altLang="en-US" sz="3600" dirty="0" err="1">
                <a:solidFill>
                  <a:schemeClr val="bg1"/>
                </a:solidFill>
                <a:latin typeface="#9Slide05 Fourth Medium" panose="00000600000000000000" pitchFamily="2" charset="-93"/>
              </a:rPr>
              <a:t>bại</a:t>
            </a:r>
            <a:endParaRPr lang="en-US" altLang="en-US" sz="3600" dirty="0">
              <a:solidFill>
                <a:schemeClr val="bg1"/>
              </a:solidFill>
              <a:latin typeface="#9Slide05 Fourth Medium" panose="00000600000000000000" pitchFamily="2" charset="-93"/>
            </a:endParaRPr>
          </a:p>
        </p:txBody>
      </p:sp>
      <p:sp>
        <p:nvSpPr>
          <p:cNvPr id="11" name="Text Box 11">
            <a:extLst>
              <a:ext uri="{FF2B5EF4-FFF2-40B4-BE49-F238E27FC236}">
                <a16:creationId xmlns:a16="http://schemas.microsoft.com/office/drawing/2014/main" id="{BDB7DA5D-8B7A-476F-A9B6-4F2E40363A6A}"/>
              </a:ext>
            </a:extLst>
          </p:cNvPr>
          <p:cNvSpPr txBox="1">
            <a:spLocks noChangeArrowheads="1"/>
          </p:cNvSpPr>
          <p:nvPr/>
        </p:nvSpPr>
        <p:spPr bwMode="auto">
          <a:xfrm>
            <a:off x="440871" y="5753100"/>
            <a:ext cx="10515600" cy="120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8" tIns="45708" rIns="91418" bIns="45708">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3600" b="1" dirty="0">
                <a:solidFill>
                  <a:srgbClr val="FFFF00"/>
                </a:solidFill>
                <a:latin typeface="#9Slide05 Fourth Medium" panose="00000600000000000000" pitchFamily="2" charset="-93"/>
              </a:rPr>
              <a:t>- </a:t>
            </a:r>
            <a:r>
              <a:rPr lang="en-US" altLang="en-US" sz="3600" b="1" dirty="0" err="1">
                <a:solidFill>
                  <a:srgbClr val="FFFF00"/>
                </a:solidFill>
                <a:latin typeface="#9Slide05 Fourth Medium" panose="00000600000000000000" pitchFamily="2" charset="-93"/>
              </a:rPr>
              <a:t>Yếu</a:t>
            </a:r>
            <a:r>
              <a:rPr lang="en-US" altLang="en-US" sz="3600" b="1" dirty="0">
                <a:solidFill>
                  <a:srgbClr val="FFFF00"/>
                </a:solidFill>
                <a:latin typeface="#9Slide05 Fourth Medium" panose="00000600000000000000" pitchFamily="2" charset="-93"/>
              </a:rPr>
              <a:t> </a:t>
            </a:r>
            <a:r>
              <a:rPr lang="en-US" altLang="en-US" sz="3600" b="1" dirty="0" err="1">
                <a:solidFill>
                  <a:srgbClr val="FFFF00"/>
                </a:solidFill>
                <a:latin typeface="#9Slide05 Fourth Medium" panose="00000600000000000000" pitchFamily="2" charset="-93"/>
              </a:rPr>
              <a:t>tố</a:t>
            </a:r>
            <a:r>
              <a:rPr lang="en-US" altLang="en-US" sz="3600" b="1" dirty="0">
                <a:solidFill>
                  <a:srgbClr val="FFFF00"/>
                </a:solidFill>
                <a:latin typeface="#9Slide05 Fourth Medium" panose="00000600000000000000" pitchFamily="2" charset="-93"/>
              </a:rPr>
              <a:t> </a:t>
            </a:r>
            <a:r>
              <a:rPr lang="en-US" altLang="en-US" sz="3600" b="1" dirty="0" err="1">
                <a:solidFill>
                  <a:srgbClr val="FFFF00"/>
                </a:solidFill>
                <a:latin typeface="#9Slide05 Fourth Medium" panose="00000600000000000000" pitchFamily="2" charset="-93"/>
              </a:rPr>
              <a:t>miêu</a:t>
            </a:r>
            <a:r>
              <a:rPr lang="en-US" altLang="en-US" sz="3600" b="1" dirty="0">
                <a:solidFill>
                  <a:srgbClr val="FFFF00"/>
                </a:solidFill>
                <a:latin typeface="#9Slide05 Fourth Medium" panose="00000600000000000000" pitchFamily="2" charset="-93"/>
              </a:rPr>
              <a:t> </a:t>
            </a:r>
            <a:r>
              <a:rPr lang="en-US" altLang="en-US" sz="3600" b="1" dirty="0" err="1">
                <a:solidFill>
                  <a:srgbClr val="FFFF00"/>
                </a:solidFill>
                <a:latin typeface="#9Slide05 Fourth Medium" panose="00000600000000000000" pitchFamily="2" charset="-93"/>
              </a:rPr>
              <a:t>tả</a:t>
            </a:r>
            <a:r>
              <a:rPr lang="en-US" altLang="en-US" sz="3600" b="1" dirty="0">
                <a:solidFill>
                  <a:srgbClr val="FFFF00"/>
                </a:solidFill>
                <a:latin typeface="#9Slide05 Fourth Medium" panose="00000600000000000000" pitchFamily="2" charset="-93"/>
              </a:rPr>
              <a:t>:</a:t>
            </a:r>
            <a:r>
              <a:rPr lang="vi-VN" altLang="en-US" sz="3600" b="1" dirty="0">
                <a:solidFill>
                  <a:srgbClr val="FFFF00"/>
                </a:solidFill>
                <a:latin typeface="#9Slide05 Fourth Medium" panose="00000600000000000000" pitchFamily="2" charset="-93"/>
              </a:rPr>
              <a:t> </a:t>
            </a:r>
            <a:r>
              <a:rPr lang="en-US" altLang="en-US" sz="3600" dirty="0">
                <a:solidFill>
                  <a:schemeClr val="bg1"/>
                </a:solidFill>
                <a:latin typeface="#9Slide05 Fourth Medium" panose="00000600000000000000" pitchFamily="2" charset="-93"/>
              </a:rPr>
              <a:t>Quang </a:t>
            </a:r>
            <a:r>
              <a:rPr lang="en-US" altLang="en-US" sz="3600" dirty="0" err="1">
                <a:solidFill>
                  <a:schemeClr val="bg1"/>
                </a:solidFill>
                <a:latin typeface="#9Slide05 Fourth Medium" panose="00000600000000000000" pitchFamily="2" charset="-93"/>
              </a:rPr>
              <a:t>Trung</a:t>
            </a:r>
            <a:r>
              <a:rPr lang="en-US" altLang="en-US" sz="3600" dirty="0">
                <a:solidFill>
                  <a:schemeClr val="bg1"/>
                </a:solidFill>
                <a:latin typeface="#9Slide05 Fourth Medium" panose="00000600000000000000" pitchFamily="2" charset="-93"/>
              </a:rPr>
              <a:t>  </a:t>
            </a:r>
            <a:r>
              <a:rPr lang="en-US" altLang="en-US" sz="3600" dirty="0" err="1">
                <a:solidFill>
                  <a:schemeClr val="bg1"/>
                </a:solidFill>
                <a:latin typeface="#9Slide05 Fourth Medium" panose="00000600000000000000" pitchFamily="2" charset="-93"/>
              </a:rPr>
              <a:t>cưỡi</a:t>
            </a:r>
            <a:r>
              <a:rPr lang="en-US" altLang="en-US" sz="3600" dirty="0">
                <a:solidFill>
                  <a:schemeClr val="bg1"/>
                </a:solidFill>
                <a:latin typeface="#9Slide05 Fourth Medium" panose="00000600000000000000" pitchFamily="2" charset="-93"/>
              </a:rPr>
              <a:t> </a:t>
            </a:r>
            <a:r>
              <a:rPr lang="en-US" altLang="en-US" sz="3600" dirty="0" err="1">
                <a:solidFill>
                  <a:schemeClr val="bg1"/>
                </a:solidFill>
                <a:latin typeface="#9Slide05 Fourth Medium" panose="00000600000000000000" pitchFamily="2" charset="-93"/>
              </a:rPr>
              <a:t>voi</a:t>
            </a:r>
            <a:r>
              <a:rPr lang="en-US" altLang="en-US" sz="3600" dirty="0">
                <a:solidFill>
                  <a:schemeClr val="bg1"/>
                </a:solidFill>
                <a:latin typeface="#9Slide05 Fourth Medium" panose="00000600000000000000" pitchFamily="2" charset="-93"/>
              </a:rPr>
              <a:t>, </a:t>
            </a:r>
            <a:r>
              <a:rPr lang="en-US" altLang="en-US" sz="3600" dirty="0" err="1">
                <a:solidFill>
                  <a:schemeClr val="bg1"/>
                </a:solidFill>
                <a:latin typeface="#9Slide05 Fourth Medium" panose="00000600000000000000" pitchFamily="2" charset="-93"/>
              </a:rPr>
              <a:t>lưng</a:t>
            </a:r>
            <a:r>
              <a:rPr lang="en-US" altLang="en-US" sz="3600" dirty="0">
                <a:solidFill>
                  <a:schemeClr val="bg1"/>
                </a:solidFill>
                <a:latin typeface="#9Slide05 Fourth Medium" panose="00000600000000000000" pitchFamily="2" charset="-93"/>
              </a:rPr>
              <a:t> </a:t>
            </a:r>
            <a:r>
              <a:rPr lang="en-US" altLang="en-US" sz="3600" dirty="0" err="1">
                <a:solidFill>
                  <a:schemeClr val="bg1"/>
                </a:solidFill>
                <a:latin typeface="#9Slide05 Fourth Medium" panose="00000600000000000000" pitchFamily="2" charset="-93"/>
              </a:rPr>
              <a:t>giắt</a:t>
            </a:r>
            <a:r>
              <a:rPr lang="en-US" altLang="en-US" sz="3600" dirty="0">
                <a:solidFill>
                  <a:schemeClr val="bg1"/>
                </a:solidFill>
                <a:latin typeface="#9Slide05 Fourth Medium" panose="00000600000000000000" pitchFamily="2" charset="-93"/>
              </a:rPr>
              <a:t> </a:t>
            </a:r>
            <a:r>
              <a:rPr lang="en-US" altLang="en-US" sz="3600" dirty="0" err="1">
                <a:solidFill>
                  <a:schemeClr val="bg1"/>
                </a:solidFill>
                <a:latin typeface="#9Slide05 Fourth Medium" panose="00000600000000000000" pitchFamily="2" charset="-93"/>
              </a:rPr>
              <a:t>dao</a:t>
            </a:r>
            <a:r>
              <a:rPr lang="en-US" altLang="en-US" sz="3600" dirty="0">
                <a:solidFill>
                  <a:schemeClr val="bg1"/>
                </a:solidFill>
                <a:latin typeface="#9Slide05 Fourth Medium" panose="00000600000000000000" pitchFamily="2" charset="-93"/>
              </a:rPr>
              <a:t> </a:t>
            </a:r>
            <a:r>
              <a:rPr lang="en-US" altLang="en-US" sz="3600" dirty="0" err="1">
                <a:solidFill>
                  <a:schemeClr val="bg1"/>
                </a:solidFill>
                <a:latin typeface="#9Slide05 Fourth Medium" panose="00000600000000000000" pitchFamily="2" charset="-93"/>
              </a:rPr>
              <a:t>ngắn</a:t>
            </a:r>
            <a:r>
              <a:rPr lang="en-US" altLang="en-US" sz="3600" dirty="0">
                <a:solidFill>
                  <a:schemeClr val="bg1"/>
                </a:solidFill>
                <a:latin typeface="#9Slide05 Fourth Medium" panose="00000600000000000000" pitchFamily="2" charset="-93"/>
              </a:rPr>
              <a:t>, </a:t>
            </a:r>
            <a:r>
              <a:rPr lang="en-US" altLang="en-US" sz="3600" dirty="0" err="1">
                <a:solidFill>
                  <a:schemeClr val="bg1"/>
                </a:solidFill>
                <a:latin typeface="#9Slide05 Fourth Medium" panose="00000600000000000000" pitchFamily="2" charset="-93"/>
              </a:rPr>
              <a:t>khói</a:t>
            </a:r>
            <a:r>
              <a:rPr lang="en-US" altLang="en-US" sz="3600" dirty="0">
                <a:solidFill>
                  <a:schemeClr val="bg1"/>
                </a:solidFill>
                <a:latin typeface="#9Slide05 Fourth Medium" panose="00000600000000000000" pitchFamily="2" charset="-93"/>
              </a:rPr>
              <a:t> </a:t>
            </a:r>
            <a:r>
              <a:rPr lang="en-US" altLang="en-US" sz="3600" dirty="0" err="1">
                <a:solidFill>
                  <a:schemeClr val="bg1"/>
                </a:solidFill>
                <a:latin typeface="#9Slide05 Fourth Medium" panose="00000600000000000000" pitchFamily="2" charset="-93"/>
              </a:rPr>
              <a:t>tỏa</a:t>
            </a:r>
            <a:r>
              <a:rPr lang="en-US" altLang="en-US" sz="3600" dirty="0">
                <a:solidFill>
                  <a:schemeClr val="bg1"/>
                </a:solidFill>
                <a:latin typeface="#9Slide05 Fourth Medium" panose="00000600000000000000" pitchFamily="2" charset="-93"/>
              </a:rPr>
              <a:t> </a:t>
            </a:r>
            <a:r>
              <a:rPr lang="en-US" altLang="en-US" sz="3600" dirty="0" err="1">
                <a:solidFill>
                  <a:schemeClr val="bg1"/>
                </a:solidFill>
                <a:latin typeface="#9Slide05 Fourth Medium" panose="00000600000000000000" pitchFamily="2" charset="-93"/>
              </a:rPr>
              <a:t>mù</a:t>
            </a:r>
            <a:r>
              <a:rPr lang="en-US" altLang="en-US" sz="3600" dirty="0">
                <a:solidFill>
                  <a:schemeClr val="bg1"/>
                </a:solidFill>
                <a:latin typeface="#9Slide05 Fourth Medium" panose="00000600000000000000" pitchFamily="2" charset="-93"/>
              </a:rPr>
              <a:t> </a:t>
            </a:r>
            <a:r>
              <a:rPr lang="en-US" altLang="en-US" sz="3600" dirty="0" err="1">
                <a:solidFill>
                  <a:schemeClr val="bg1"/>
                </a:solidFill>
                <a:latin typeface="#9Slide05 Fourth Medium" panose="00000600000000000000" pitchFamily="2" charset="-93"/>
              </a:rPr>
              <a:t>trời</a:t>
            </a:r>
            <a:r>
              <a:rPr lang="en-US" altLang="en-US" sz="3600" dirty="0">
                <a:solidFill>
                  <a:schemeClr val="bg1"/>
                </a:solidFill>
                <a:latin typeface="#9Slide05 Fourth Medium" panose="00000600000000000000" pitchFamily="2" charset="-93"/>
              </a:rPr>
              <a:t>, </a:t>
            </a:r>
            <a:r>
              <a:rPr lang="en-US" altLang="en-US" sz="3600" dirty="0" err="1">
                <a:solidFill>
                  <a:schemeClr val="bg1"/>
                </a:solidFill>
                <a:latin typeface="#9Slide05 Fourth Medium" panose="00000600000000000000" pitchFamily="2" charset="-93"/>
              </a:rPr>
              <a:t>thây</a:t>
            </a:r>
            <a:r>
              <a:rPr lang="en-US" altLang="en-US" sz="3600" dirty="0">
                <a:solidFill>
                  <a:schemeClr val="bg1"/>
                </a:solidFill>
                <a:latin typeface="#9Slide05 Fourth Medium" panose="00000600000000000000" pitchFamily="2" charset="-93"/>
              </a:rPr>
              <a:t> </a:t>
            </a:r>
            <a:r>
              <a:rPr lang="en-US" altLang="en-US" sz="3600" dirty="0" err="1">
                <a:solidFill>
                  <a:schemeClr val="bg1"/>
                </a:solidFill>
                <a:latin typeface="#9Slide05 Fourth Medium" panose="00000600000000000000" pitchFamily="2" charset="-93"/>
              </a:rPr>
              <a:t>nằm</a:t>
            </a:r>
            <a:r>
              <a:rPr lang="en-US" altLang="en-US" sz="3600" dirty="0">
                <a:solidFill>
                  <a:schemeClr val="bg1"/>
                </a:solidFill>
                <a:latin typeface="#9Slide05 Fourth Medium" panose="00000600000000000000" pitchFamily="2" charset="-93"/>
              </a:rPr>
              <a:t> </a:t>
            </a:r>
            <a:r>
              <a:rPr lang="en-US" altLang="en-US" sz="3600" dirty="0" err="1">
                <a:solidFill>
                  <a:schemeClr val="bg1"/>
                </a:solidFill>
                <a:latin typeface="#9Slide05 Fourth Medium" panose="00000600000000000000" pitchFamily="2" charset="-93"/>
              </a:rPr>
              <a:t>đầy</a:t>
            </a:r>
            <a:r>
              <a:rPr lang="en-US" altLang="en-US" sz="3600" dirty="0">
                <a:solidFill>
                  <a:schemeClr val="bg1"/>
                </a:solidFill>
                <a:latin typeface="#9Slide05 Fourth Medium" panose="00000600000000000000" pitchFamily="2" charset="-93"/>
              </a:rPr>
              <a:t> </a:t>
            </a:r>
            <a:r>
              <a:rPr lang="en-US" altLang="en-US" sz="3600" dirty="0" err="1">
                <a:solidFill>
                  <a:schemeClr val="bg1"/>
                </a:solidFill>
                <a:latin typeface="#9Slide05 Fourth Medium" panose="00000600000000000000" pitchFamily="2" charset="-93"/>
              </a:rPr>
              <a:t>đồng</a:t>
            </a:r>
            <a:r>
              <a:rPr lang="en-US" altLang="en-US" sz="3600" dirty="0">
                <a:solidFill>
                  <a:schemeClr val="bg1"/>
                </a:solidFill>
                <a:latin typeface="#9Slide05 Fourth Medium" panose="00000600000000000000" pitchFamily="2" charset="-93"/>
              </a:rPr>
              <a:t>…</a:t>
            </a:r>
          </a:p>
        </p:txBody>
      </p:sp>
      <p:pic>
        <p:nvPicPr>
          <p:cNvPr id="1026" name="Picture 2" descr="Top 12 Bài văn phân tích hình tượng vua Quang Trung trong &amp;quot;Hoàng Lê nhất  thống chí&amp;quot; lớp 9 hay nhất - Toplist.vn">
            <a:extLst>
              <a:ext uri="{FF2B5EF4-FFF2-40B4-BE49-F238E27FC236}">
                <a16:creationId xmlns:a16="http://schemas.microsoft.com/office/drawing/2014/main" id="{D38A0AE5-60D1-4D9D-BE77-FB93C0599F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9129" y="2857500"/>
            <a:ext cx="6858000" cy="50877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345B43B3-9F64-21C8-63A2-07EF272361C7}"/>
              </a:ext>
            </a:extLst>
          </p:cNvPr>
          <p:cNvSpPr/>
          <p:nvPr/>
        </p:nvSpPr>
        <p:spPr>
          <a:xfrm>
            <a:off x="457200" y="556341"/>
            <a:ext cx="11506200" cy="838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spcBef>
                <a:spcPct val="20000"/>
              </a:spcBef>
            </a:pPr>
            <a:r>
              <a:rPr lang="en-US" altLang="en-US" sz="4400" b="1" dirty="0">
                <a:solidFill>
                  <a:schemeClr val="bg1"/>
                </a:solidFill>
                <a:latin typeface="#9Slide06 BrushtipC" panose="02040403050506020204" pitchFamily="18" charset="-93"/>
              </a:rPr>
              <a:t>I. </a:t>
            </a:r>
            <a:r>
              <a:rPr lang="en-US" altLang="en-US" sz="4400" b="1" dirty="0" err="1">
                <a:solidFill>
                  <a:schemeClr val="bg1"/>
                </a:solidFill>
                <a:latin typeface="#9Slide06 BrushtipC" panose="02040403050506020204" pitchFamily="18" charset="-93"/>
              </a:rPr>
              <a:t>Tìm</a:t>
            </a:r>
            <a:r>
              <a:rPr lang="en-US" altLang="en-US" sz="4400" b="1" dirty="0">
                <a:solidFill>
                  <a:schemeClr val="bg1"/>
                </a:solidFill>
                <a:latin typeface="#9Slide06 BrushtipC" panose="02040403050506020204" pitchFamily="18" charset="-93"/>
              </a:rPr>
              <a:t> </a:t>
            </a:r>
            <a:r>
              <a:rPr lang="en-US" altLang="en-US" sz="4400" b="1" dirty="0" err="1">
                <a:solidFill>
                  <a:schemeClr val="bg1"/>
                </a:solidFill>
                <a:latin typeface="#9Slide06 BrushtipC" panose="02040403050506020204" pitchFamily="18" charset="-93"/>
              </a:rPr>
              <a:t>hiểu</a:t>
            </a:r>
            <a:r>
              <a:rPr lang="en-US" altLang="en-US" sz="4400" b="1" dirty="0">
                <a:solidFill>
                  <a:schemeClr val="bg1"/>
                </a:solidFill>
                <a:latin typeface="#9Slide06 BrushtipC" panose="02040403050506020204" pitchFamily="18" charset="-93"/>
              </a:rPr>
              <a:t> </a:t>
            </a:r>
            <a:r>
              <a:rPr lang="en-US" altLang="en-US" sz="4400" b="1" dirty="0" err="1">
                <a:solidFill>
                  <a:schemeClr val="bg1"/>
                </a:solidFill>
                <a:latin typeface="#9Slide06 BrushtipC" panose="02040403050506020204" pitchFamily="18" charset="-93"/>
              </a:rPr>
              <a:t>yếu</a:t>
            </a:r>
            <a:r>
              <a:rPr lang="en-US" altLang="en-US" sz="4400" b="1" dirty="0">
                <a:solidFill>
                  <a:schemeClr val="bg1"/>
                </a:solidFill>
                <a:latin typeface="#9Slide06 BrushtipC" panose="02040403050506020204" pitchFamily="18" charset="-93"/>
              </a:rPr>
              <a:t> </a:t>
            </a:r>
            <a:r>
              <a:rPr lang="en-US" altLang="en-US" sz="4400" b="1" dirty="0" err="1">
                <a:solidFill>
                  <a:schemeClr val="bg1"/>
                </a:solidFill>
                <a:latin typeface="#9Slide06 BrushtipC" panose="02040403050506020204" pitchFamily="18" charset="-93"/>
              </a:rPr>
              <a:t>tố</a:t>
            </a:r>
            <a:r>
              <a:rPr lang="en-US" altLang="en-US" sz="4400" b="1" dirty="0">
                <a:solidFill>
                  <a:schemeClr val="bg1"/>
                </a:solidFill>
                <a:latin typeface="#9Slide06 BrushtipC" panose="02040403050506020204" pitchFamily="18" charset="-93"/>
              </a:rPr>
              <a:t> </a:t>
            </a:r>
            <a:r>
              <a:rPr lang="en-US" altLang="en-US" sz="4400" b="1" dirty="0" err="1">
                <a:solidFill>
                  <a:schemeClr val="bg1"/>
                </a:solidFill>
                <a:latin typeface="#9Slide06 BrushtipC" panose="02040403050506020204" pitchFamily="18" charset="-93"/>
              </a:rPr>
              <a:t>miêu</a:t>
            </a:r>
            <a:r>
              <a:rPr lang="en-US" altLang="en-US" sz="4400" b="1" dirty="0">
                <a:solidFill>
                  <a:schemeClr val="bg1"/>
                </a:solidFill>
                <a:latin typeface="#9Slide06 BrushtipC" panose="02040403050506020204" pitchFamily="18" charset="-93"/>
              </a:rPr>
              <a:t> </a:t>
            </a:r>
            <a:r>
              <a:rPr lang="en-US" altLang="en-US" sz="4400" b="1" dirty="0" err="1">
                <a:solidFill>
                  <a:schemeClr val="bg1"/>
                </a:solidFill>
                <a:latin typeface="#9Slide06 BrushtipC" panose="02040403050506020204" pitchFamily="18" charset="-93"/>
              </a:rPr>
              <a:t>tả</a:t>
            </a:r>
            <a:r>
              <a:rPr lang="en-US" altLang="en-US" sz="4400" b="1" dirty="0">
                <a:solidFill>
                  <a:schemeClr val="bg1"/>
                </a:solidFill>
                <a:latin typeface="#9Slide06 BrushtipC" panose="02040403050506020204" pitchFamily="18" charset="-93"/>
              </a:rPr>
              <a:t> </a:t>
            </a:r>
            <a:r>
              <a:rPr lang="en-US" altLang="en-US" sz="4400" b="1" dirty="0" err="1">
                <a:solidFill>
                  <a:schemeClr val="bg1"/>
                </a:solidFill>
                <a:latin typeface="#9Slide06 BrushtipC" panose="02040403050506020204" pitchFamily="18" charset="-93"/>
              </a:rPr>
              <a:t>trong</a:t>
            </a:r>
            <a:r>
              <a:rPr lang="en-US" altLang="en-US" sz="4400" b="1" dirty="0">
                <a:solidFill>
                  <a:schemeClr val="bg1"/>
                </a:solidFill>
                <a:latin typeface="#9Slide06 BrushtipC" panose="02040403050506020204" pitchFamily="18" charset="-93"/>
              </a:rPr>
              <a:t> </a:t>
            </a:r>
            <a:r>
              <a:rPr lang="en-US" altLang="en-US" sz="4400" b="1" dirty="0" err="1">
                <a:solidFill>
                  <a:schemeClr val="bg1"/>
                </a:solidFill>
                <a:latin typeface="#9Slide06 BrushtipC" panose="02040403050506020204" pitchFamily="18" charset="-93"/>
              </a:rPr>
              <a:t>văn</a:t>
            </a:r>
            <a:r>
              <a:rPr lang="en-US" altLang="en-US" sz="4400" b="1" dirty="0">
                <a:solidFill>
                  <a:schemeClr val="bg1"/>
                </a:solidFill>
                <a:latin typeface="#9Slide06 BrushtipC" panose="02040403050506020204" pitchFamily="18" charset="-93"/>
              </a:rPr>
              <a:t> </a:t>
            </a:r>
            <a:r>
              <a:rPr lang="en-US" altLang="en-US" sz="4400" b="1" dirty="0" err="1">
                <a:solidFill>
                  <a:schemeClr val="bg1"/>
                </a:solidFill>
                <a:latin typeface="#9Slide06 BrushtipC" panose="02040403050506020204" pitchFamily="18" charset="-93"/>
              </a:rPr>
              <a:t>bản</a:t>
            </a:r>
            <a:r>
              <a:rPr lang="en-US" altLang="en-US" sz="4400" b="1" dirty="0">
                <a:solidFill>
                  <a:schemeClr val="bg1"/>
                </a:solidFill>
                <a:latin typeface="#9Slide06 BrushtipC" panose="02040403050506020204" pitchFamily="18" charset="-93"/>
              </a:rPr>
              <a:t> </a:t>
            </a:r>
            <a:r>
              <a:rPr lang="en-US" altLang="en-US" sz="4400" b="1" dirty="0" err="1">
                <a:solidFill>
                  <a:schemeClr val="bg1"/>
                </a:solidFill>
                <a:latin typeface="#9Slide06 BrushtipC" panose="02040403050506020204" pitchFamily="18" charset="-93"/>
              </a:rPr>
              <a:t>tự</a:t>
            </a:r>
            <a:r>
              <a:rPr lang="en-US" altLang="en-US" sz="4400" b="1" dirty="0">
                <a:solidFill>
                  <a:schemeClr val="bg1"/>
                </a:solidFill>
                <a:latin typeface="#9Slide06 BrushtipC" panose="02040403050506020204" pitchFamily="18" charset="-93"/>
              </a:rPr>
              <a:t> </a:t>
            </a:r>
            <a:r>
              <a:rPr lang="en-US" altLang="en-US" sz="4400" b="1" dirty="0" err="1">
                <a:solidFill>
                  <a:schemeClr val="bg1"/>
                </a:solidFill>
                <a:latin typeface="#9Slide06 BrushtipC" panose="02040403050506020204" pitchFamily="18" charset="-93"/>
              </a:rPr>
              <a:t>sự</a:t>
            </a:r>
            <a:r>
              <a:rPr lang="en-US" altLang="en-US" sz="4400" b="1" dirty="0">
                <a:solidFill>
                  <a:schemeClr val="bg1"/>
                </a:solidFill>
                <a:latin typeface="#9Slide06 BrushtipC" panose="02040403050506020204" pitchFamily="18" charset="-93"/>
              </a:rPr>
              <a:t>:</a:t>
            </a:r>
          </a:p>
        </p:txBody>
      </p:sp>
    </p:spTree>
    <p:extLst>
      <p:ext uri="{BB962C8B-B14F-4D97-AF65-F5344CB8AC3E}">
        <p14:creationId xmlns:p14="http://schemas.microsoft.com/office/powerpoint/2010/main" val="354627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3724E"/>
        </a:solidFill>
        <a:effectLst/>
      </p:bgPr>
    </p:bg>
    <p:spTree>
      <p:nvGrpSpPr>
        <p:cNvPr id="1" name=""/>
        <p:cNvGrpSpPr/>
        <p:nvPr/>
      </p:nvGrpSpPr>
      <p:grpSpPr>
        <a:xfrm>
          <a:off x="0" y="0"/>
          <a:ext cx="0" cy="0"/>
          <a:chOff x="0" y="0"/>
          <a:chExt cx="0" cy="0"/>
        </a:xfrm>
      </p:grpSpPr>
      <p:sp>
        <p:nvSpPr>
          <p:cNvPr id="12" name="Text Box 4">
            <a:extLst>
              <a:ext uri="{FF2B5EF4-FFF2-40B4-BE49-F238E27FC236}">
                <a16:creationId xmlns:a16="http://schemas.microsoft.com/office/drawing/2014/main" id="{135DE856-0D57-4675-9194-3132B24E60E3}"/>
              </a:ext>
            </a:extLst>
          </p:cNvPr>
          <p:cNvSpPr txBox="1">
            <a:spLocks noChangeArrowheads="1"/>
          </p:cNvSpPr>
          <p:nvPr/>
        </p:nvSpPr>
        <p:spPr bwMode="auto">
          <a:xfrm>
            <a:off x="2133600" y="3771900"/>
            <a:ext cx="1180329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endParaRPr lang="en-US" altLang="en-US" sz="2600">
              <a:solidFill>
                <a:srgbClr val="002060"/>
              </a:solidFill>
              <a:latin typeface="#9Slide05 Fourth Medium" panose="00000600000000000000" pitchFamily="2" charset="-93"/>
            </a:endParaRPr>
          </a:p>
        </p:txBody>
      </p:sp>
      <p:graphicFrame>
        <p:nvGraphicFramePr>
          <p:cNvPr id="13" name="Group 82">
            <a:extLst>
              <a:ext uri="{FF2B5EF4-FFF2-40B4-BE49-F238E27FC236}">
                <a16:creationId xmlns:a16="http://schemas.microsoft.com/office/drawing/2014/main" id="{A0A72BB8-8F2D-42A5-ADC2-4E9E55499C7B}"/>
              </a:ext>
            </a:extLst>
          </p:cNvPr>
          <p:cNvGraphicFramePr>
            <a:graphicFrameLocks noGrp="1"/>
          </p:cNvGraphicFramePr>
          <p:nvPr>
            <p:extLst>
              <p:ext uri="{D42A27DB-BD31-4B8C-83A1-F6EECF244321}">
                <p14:modId xmlns:p14="http://schemas.microsoft.com/office/powerpoint/2010/main" val="1978736073"/>
              </p:ext>
            </p:extLst>
          </p:nvPr>
        </p:nvGraphicFramePr>
        <p:xfrm>
          <a:off x="609600" y="1562100"/>
          <a:ext cx="17221200" cy="8458200"/>
        </p:xfrm>
        <a:graphic>
          <a:graphicData uri="http://schemas.openxmlformats.org/drawingml/2006/table">
            <a:tbl>
              <a:tblPr/>
              <a:tblGrid>
                <a:gridCol w="4305300">
                  <a:extLst>
                    <a:ext uri="{9D8B030D-6E8A-4147-A177-3AD203B41FA5}">
                      <a16:colId xmlns:a16="http://schemas.microsoft.com/office/drawing/2014/main" val="3715574488"/>
                    </a:ext>
                  </a:extLst>
                </a:gridCol>
                <a:gridCol w="12915900">
                  <a:extLst>
                    <a:ext uri="{9D8B030D-6E8A-4147-A177-3AD203B41FA5}">
                      <a16:colId xmlns:a16="http://schemas.microsoft.com/office/drawing/2014/main" val="507892756"/>
                    </a:ext>
                  </a:extLst>
                </a:gridCol>
              </a:tblGrid>
              <a:tr h="1066800">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7185809"/>
                  </a:ext>
                </a:extLst>
              </a:tr>
              <a:tr h="1066800">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631338959"/>
                  </a:ext>
                </a:extLst>
              </a:tr>
              <a:tr h="1066800">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11386714"/>
                  </a:ext>
                </a:extLst>
              </a:tr>
              <a:tr h="990600">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51933361"/>
                  </a:ext>
                </a:extLst>
              </a:tr>
              <a:tr h="1066800">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86128729"/>
                  </a:ext>
                </a:extLst>
              </a:tr>
              <a:tr h="838200">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632649630"/>
                  </a:ext>
                </a:extLst>
              </a:tr>
              <a:tr h="1062040">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543063179"/>
                  </a:ext>
                </a:extLst>
              </a:tr>
              <a:tr h="1300160">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166912399"/>
                  </a:ext>
                </a:extLst>
              </a:tr>
            </a:tbl>
          </a:graphicData>
        </a:graphic>
      </p:graphicFrame>
      <p:sp>
        <p:nvSpPr>
          <p:cNvPr id="14" name="Text Box 34">
            <a:extLst>
              <a:ext uri="{FF2B5EF4-FFF2-40B4-BE49-F238E27FC236}">
                <a16:creationId xmlns:a16="http://schemas.microsoft.com/office/drawing/2014/main" id="{3833095C-F57C-4A5E-8962-DC5EE01F1AD4}"/>
              </a:ext>
            </a:extLst>
          </p:cNvPr>
          <p:cNvSpPr txBox="1">
            <a:spLocks noChangeArrowheads="1"/>
          </p:cNvSpPr>
          <p:nvPr/>
        </p:nvSpPr>
        <p:spPr bwMode="auto">
          <a:xfrm>
            <a:off x="8827767" y="1799113"/>
            <a:ext cx="407170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800" b="1" dirty="0">
                <a:solidFill>
                  <a:srgbClr val="002060"/>
                </a:solidFill>
                <a:latin typeface="#9Slide05 Fourth Medium" panose="00000600000000000000" pitchFamily="2" charset="-93"/>
              </a:rPr>
              <a:t>Chi </a:t>
            </a:r>
            <a:r>
              <a:rPr lang="en-US" altLang="en-US" sz="2800" b="1" dirty="0" err="1">
                <a:solidFill>
                  <a:srgbClr val="002060"/>
                </a:solidFill>
                <a:latin typeface="#9Slide05 Fourth Medium" panose="00000600000000000000" pitchFamily="2" charset="-93"/>
              </a:rPr>
              <a:t>tiết</a:t>
            </a:r>
            <a:r>
              <a:rPr lang="en-US" altLang="en-US" sz="2800" b="1" dirty="0">
                <a:solidFill>
                  <a:srgbClr val="002060"/>
                </a:solidFill>
                <a:latin typeface="#9Slide05 Fourth Medium" panose="00000600000000000000" pitchFamily="2" charset="-93"/>
              </a:rPr>
              <a:t> </a:t>
            </a:r>
            <a:r>
              <a:rPr lang="en-US" altLang="en-US" sz="2800" b="1" dirty="0" err="1">
                <a:solidFill>
                  <a:srgbClr val="002060"/>
                </a:solidFill>
                <a:latin typeface="#9Slide05 Fourth Medium" panose="00000600000000000000" pitchFamily="2" charset="-93"/>
              </a:rPr>
              <a:t>miêu</a:t>
            </a:r>
            <a:r>
              <a:rPr lang="en-US" altLang="en-US" sz="2800" b="1" dirty="0">
                <a:solidFill>
                  <a:srgbClr val="002060"/>
                </a:solidFill>
                <a:latin typeface="#9Slide05 Fourth Medium" panose="00000600000000000000" pitchFamily="2" charset="-93"/>
              </a:rPr>
              <a:t> </a:t>
            </a:r>
            <a:r>
              <a:rPr lang="en-US" altLang="en-US" sz="2800" b="1" dirty="0" err="1">
                <a:solidFill>
                  <a:srgbClr val="002060"/>
                </a:solidFill>
                <a:latin typeface="#9Slide05 Fourth Medium" panose="00000600000000000000" pitchFamily="2" charset="-93"/>
              </a:rPr>
              <a:t>tả</a:t>
            </a:r>
            <a:endParaRPr lang="en-US" altLang="en-US" sz="2800" b="1" dirty="0">
              <a:solidFill>
                <a:srgbClr val="002060"/>
              </a:solidFill>
              <a:latin typeface="#9Slide05 Fourth Medium" panose="00000600000000000000" pitchFamily="2" charset="-93"/>
            </a:endParaRPr>
          </a:p>
        </p:txBody>
      </p:sp>
      <p:sp>
        <p:nvSpPr>
          <p:cNvPr id="15" name="Text Box 35">
            <a:extLst>
              <a:ext uri="{FF2B5EF4-FFF2-40B4-BE49-F238E27FC236}">
                <a16:creationId xmlns:a16="http://schemas.microsoft.com/office/drawing/2014/main" id="{DC35C334-2BE8-4DAA-86F7-5DB70BD10EB7}"/>
              </a:ext>
            </a:extLst>
          </p:cNvPr>
          <p:cNvSpPr txBox="1">
            <a:spLocks noChangeArrowheads="1"/>
          </p:cNvSpPr>
          <p:nvPr/>
        </p:nvSpPr>
        <p:spPr bwMode="auto">
          <a:xfrm>
            <a:off x="513333" y="1817988"/>
            <a:ext cx="449151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2800" b="1" dirty="0" err="1">
                <a:solidFill>
                  <a:srgbClr val="002060"/>
                </a:solidFill>
                <a:latin typeface="#9Slide05 Fourth Medium" panose="00000600000000000000" pitchFamily="2" charset="-93"/>
              </a:rPr>
              <a:t>Đối</a:t>
            </a:r>
            <a:r>
              <a:rPr lang="en-US" altLang="en-US" sz="2800" b="1" dirty="0">
                <a:solidFill>
                  <a:srgbClr val="002060"/>
                </a:solidFill>
                <a:latin typeface="#9Slide05 Fourth Medium" panose="00000600000000000000" pitchFamily="2" charset="-93"/>
              </a:rPr>
              <a:t> </a:t>
            </a:r>
            <a:r>
              <a:rPr lang="en-US" altLang="en-US" sz="2800" b="1" dirty="0" err="1">
                <a:solidFill>
                  <a:srgbClr val="002060"/>
                </a:solidFill>
                <a:latin typeface="#9Slide05 Fourth Medium" panose="00000600000000000000" pitchFamily="2" charset="-93"/>
              </a:rPr>
              <a:t>tượng</a:t>
            </a:r>
            <a:r>
              <a:rPr lang="en-US" altLang="en-US" sz="2800" b="1" dirty="0">
                <a:solidFill>
                  <a:srgbClr val="002060"/>
                </a:solidFill>
                <a:latin typeface="#9Slide05 Fourth Medium" panose="00000600000000000000" pitchFamily="2" charset="-93"/>
              </a:rPr>
              <a:t> </a:t>
            </a:r>
            <a:r>
              <a:rPr lang="en-US" altLang="en-US" sz="2800" b="1" dirty="0" err="1">
                <a:solidFill>
                  <a:srgbClr val="002060"/>
                </a:solidFill>
                <a:latin typeface="#9Slide05 Fourth Medium" panose="00000600000000000000" pitchFamily="2" charset="-93"/>
              </a:rPr>
              <a:t>được</a:t>
            </a:r>
            <a:r>
              <a:rPr lang="en-US" altLang="en-US" sz="2800" b="1" dirty="0">
                <a:solidFill>
                  <a:srgbClr val="002060"/>
                </a:solidFill>
                <a:latin typeface="#9Slide05 Fourth Medium" panose="00000600000000000000" pitchFamily="2" charset="-93"/>
              </a:rPr>
              <a:t> </a:t>
            </a:r>
            <a:r>
              <a:rPr lang="en-US" altLang="en-US" sz="2800" b="1" dirty="0" err="1">
                <a:solidFill>
                  <a:srgbClr val="002060"/>
                </a:solidFill>
                <a:latin typeface="#9Slide05 Fourth Medium" panose="00000600000000000000" pitchFamily="2" charset="-93"/>
              </a:rPr>
              <a:t>miêu</a:t>
            </a:r>
            <a:r>
              <a:rPr lang="en-US" altLang="en-US" sz="2800" b="1" dirty="0">
                <a:solidFill>
                  <a:srgbClr val="002060"/>
                </a:solidFill>
                <a:latin typeface="#9Slide05 Fourth Medium" panose="00000600000000000000" pitchFamily="2" charset="-93"/>
              </a:rPr>
              <a:t> </a:t>
            </a:r>
            <a:r>
              <a:rPr lang="en-US" altLang="en-US" sz="2800" b="1" dirty="0" err="1">
                <a:solidFill>
                  <a:srgbClr val="002060"/>
                </a:solidFill>
                <a:latin typeface="#9Slide05 Fourth Medium" panose="00000600000000000000" pitchFamily="2" charset="-93"/>
              </a:rPr>
              <a:t>tả</a:t>
            </a:r>
            <a:endParaRPr lang="en-US" altLang="en-US" sz="2800" b="1" dirty="0">
              <a:solidFill>
                <a:srgbClr val="002060"/>
              </a:solidFill>
              <a:latin typeface="#9Slide05 Fourth Medium" panose="00000600000000000000" pitchFamily="2" charset="-93"/>
            </a:endParaRPr>
          </a:p>
        </p:txBody>
      </p:sp>
      <p:sp>
        <p:nvSpPr>
          <p:cNvPr id="16" name="Text Box 36">
            <a:extLst>
              <a:ext uri="{FF2B5EF4-FFF2-40B4-BE49-F238E27FC236}">
                <a16:creationId xmlns:a16="http://schemas.microsoft.com/office/drawing/2014/main" id="{F7BE407D-6518-499D-BF98-D69FA19D14B9}"/>
              </a:ext>
            </a:extLst>
          </p:cNvPr>
          <p:cNvSpPr txBox="1">
            <a:spLocks noChangeArrowheads="1"/>
          </p:cNvSpPr>
          <p:nvPr/>
        </p:nvSpPr>
        <p:spPr bwMode="auto">
          <a:xfrm>
            <a:off x="1528281" y="2929235"/>
            <a:ext cx="449151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600" b="1" dirty="0">
                <a:solidFill>
                  <a:srgbClr val="002060"/>
                </a:solidFill>
                <a:latin typeface="#9Slide05 Fourth Medium" panose="00000600000000000000" pitchFamily="2" charset="-93"/>
              </a:rPr>
              <a:t>Quang </a:t>
            </a:r>
            <a:r>
              <a:rPr lang="en-US" altLang="en-US" sz="2600" b="1" dirty="0" err="1">
                <a:solidFill>
                  <a:srgbClr val="002060"/>
                </a:solidFill>
                <a:latin typeface="#9Slide05 Fourth Medium" panose="00000600000000000000" pitchFamily="2" charset="-93"/>
              </a:rPr>
              <a:t>Trung</a:t>
            </a:r>
            <a:endParaRPr lang="en-US" altLang="en-US" sz="2600" b="1" dirty="0">
              <a:solidFill>
                <a:srgbClr val="002060"/>
              </a:solidFill>
              <a:latin typeface="#9Slide05 Fourth Medium" panose="00000600000000000000" pitchFamily="2" charset="-93"/>
            </a:endParaRPr>
          </a:p>
        </p:txBody>
      </p:sp>
      <p:sp>
        <p:nvSpPr>
          <p:cNvPr id="17" name="Text Box 37">
            <a:extLst>
              <a:ext uri="{FF2B5EF4-FFF2-40B4-BE49-F238E27FC236}">
                <a16:creationId xmlns:a16="http://schemas.microsoft.com/office/drawing/2014/main" id="{E36BBA47-CCF3-4777-A397-658449B6F928}"/>
              </a:ext>
            </a:extLst>
          </p:cNvPr>
          <p:cNvSpPr txBox="1">
            <a:spLocks noChangeArrowheads="1"/>
          </p:cNvSpPr>
          <p:nvPr/>
        </p:nvSpPr>
        <p:spPr bwMode="auto">
          <a:xfrm>
            <a:off x="6172199" y="4457700"/>
            <a:ext cx="480488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endParaRPr lang="en-US" altLang="en-US" sz="2600">
              <a:solidFill>
                <a:srgbClr val="002060"/>
              </a:solidFill>
              <a:latin typeface="#9Slide05 Fourth Medium" panose="00000600000000000000" pitchFamily="2" charset="-93"/>
            </a:endParaRPr>
          </a:p>
        </p:txBody>
      </p:sp>
      <p:sp>
        <p:nvSpPr>
          <p:cNvPr id="18" name="Text Box 38">
            <a:extLst>
              <a:ext uri="{FF2B5EF4-FFF2-40B4-BE49-F238E27FC236}">
                <a16:creationId xmlns:a16="http://schemas.microsoft.com/office/drawing/2014/main" id="{803DAA38-884A-4F48-B023-DF22A15A6225}"/>
              </a:ext>
            </a:extLst>
          </p:cNvPr>
          <p:cNvSpPr txBox="1">
            <a:spLocks noChangeArrowheads="1"/>
          </p:cNvSpPr>
          <p:nvPr/>
        </p:nvSpPr>
        <p:spPr bwMode="auto">
          <a:xfrm>
            <a:off x="5413570" y="2945565"/>
            <a:ext cx="908749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en-US" sz="2600" dirty="0" err="1">
                <a:solidFill>
                  <a:srgbClr val="002060"/>
                </a:solidFill>
                <a:latin typeface="#9Slide05 Fourth Medium" panose="00000600000000000000" pitchFamily="2" charset="-93"/>
              </a:rPr>
              <a:t>truyền</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kén</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hạng</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lính</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cưỡi</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voi</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đi</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đốc</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thúc</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gấp</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rút</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sai</a:t>
            </a:r>
            <a:r>
              <a:rPr lang="en-US" altLang="en-US" sz="2600" dirty="0">
                <a:solidFill>
                  <a:srgbClr val="002060"/>
                </a:solidFill>
                <a:latin typeface="#9Slide05 Fourth Medium" panose="00000600000000000000" pitchFamily="2" charset="-93"/>
              </a:rPr>
              <a:t>.</a:t>
            </a:r>
          </a:p>
        </p:txBody>
      </p:sp>
      <p:sp>
        <p:nvSpPr>
          <p:cNvPr id="19" name="Text Box 39">
            <a:extLst>
              <a:ext uri="{FF2B5EF4-FFF2-40B4-BE49-F238E27FC236}">
                <a16:creationId xmlns:a16="http://schemas.microsoft.com/office/drawing/2014/main" id="{6954499A-4934-4E2D-87E7-B29BCF7D0005}"/>
              </a:ext>
            </a:extLst>
          </p:cNvPr>
          <p:cNvSpPr txBox="1">
            <a:spLocks noChangeArrowheads="1"/>
          </p:cNvSpPr>
          <p:nvPr/>
        </p:nvSpPr>
        <p:spPr bwMode="auto">
          <a:xfrm>
            <a:off x="1876318" y="4896478"/>
            <a:ext cx="302916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600" b="1" dirty="0" err="1">
                <a:solidFill>
                  <a:srgbClr val="002060"/>
                </a:solidFill>
                <a:latin typeface="#9Slide05 Fourth Medium" panose="00000600000000000000" pitchFamily="2" charset="-93"/>
              </a:rPr>
              <a:t>Quân</a:t>
            </a:r>
            <a:r>
              <a:rPr lang="en-US" altLang="en-US" sz="2600" b="1" dirty="0">
                <a:solidFill>
                  <a:srgbClr val="002060"/>
                </a:solidFill>
                <a:latin typeface="#9Slide05 Fourth Medium" panose="00000600000000000000" pitchFamily="2" charset="-93"/>
              </a:rPr>
              <a:t> </a:t>
            </a:r>
            <a:r>
              <a:rPr lang="en-US" altLang="en-US" sz="2600" b="1" dirty="0" err="1">
                <a:solidFill>
                  <a:srgbClr val="002060"/>
                </a:solidFill>
                <a:latin typeface="#9Slide05 Fourth Medium" panose="00000600000000000000" pitchFamily="2" charset="-93"/>
              </a:rPr>
              <a:t>lính</a:t>
            </a:r>
            <a:endParaRPr lang="en-US" altLang="en-US" sz="2600" b="1" dirty="0">
              <a:solidFill>
                <a:srgbClr val="002060"/>
              </a:solidFill>
              <a:latin typeface="#9Slide05 Fourth Medium" panose="00000600000000000000" pitchFamily="2" charset="-93"/>
            </a:endParaRPr>
          </a:p>
        </p:txBody>
      </p:sp>
      <p:sp>
        <p:nvSpPr>
          <p:cNvPr id="20" name="Text Box 40">
            <a:extLst>
              <a:ext uri="{FF2B5EF4-FFF2-40B4-BE49-F238E27FC236}">
                <a16:creationId xmlns:a16="http://schemas.microsoft.com/office/drawing/2014/main" id="{CCF0FC48-35F9-4CC8-82ED-FC1399662E71}"/>
              </a:ext>
            </a:extLst>
          </p:cNvPr>
          <p:cNvSpPr txBox="1">
            <a:spLocks noChangeArrowheads="1"/>
          </p:cNvSpPr>
          <p:nvPr/>
        </p:nvSpPr>
        <p:spPr bwMode="auto">
          <a:xfrm>
            <a:off x="5071580" y="4762500"/>
            <a:ext cx="1230202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en-US" sz="2600" dirty="0" err="1">
                <a:solidFill>
                  <a:srgbClr val="002060"/>
                </a:solidFill>
                <a:latin typeface="#9Slide05 Fourth Medium" panose="00000600000000000000" pitchFamily="2" charset="-93"/>
              </a:rPr>
              <a:t>khoẻ</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mạnh</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mười</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người</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khiêng</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một</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bức</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lưng</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giắt</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dao</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ngắn</a:t>
            </a:r>
            <a:r>
              <a:rPr lang="en-US" altLang="en-US" sz="2600" dirty="0">
                <a:solidFill>
                  <a:srgbClr val="002060"/>
                </a:solidFill>
                <a:latin typeface="#9Slide05 Fourth Medium" panose="00000600000000000000" pitchFamily="2" charset="-93"/>
              </a:rPr>
              <a:t>,…</a:t>
            </a:r>
            <a:r>
              <a:rPr lang="en-US" altLang="en-US" sz="2600" dirty="0" err="1">
                <a:solidFill>
                  <a:srgbClr val="002060"/>
                </a:solidFill>
                <a:latin typeface="#9Slide05 Fourth Medium" panose="00000600000000000000" pitchFamily="2" charset="-93"/>
              </a:rPr>
              <a:t>cầm</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binh</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khí</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theo</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sau</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dàn</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thành</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trận</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chữ</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nhất</a:t>
            </a:r>
            <a:r>
              <a:rPr lang="en-US" altLang="en-US" sz="2600" dirty="0">
                <a:solidFill>
                  <a:srgbClr val="002060"/>
                </a:solidFill>
                <a:latin typeface="#9Slide05 Fourth Medium" panose="00000600000000000000" pitchFamily="2" charset="-93"/>
              </a:rPr>
              <a:t>”</a:t>
            </a:r>
          </a:p>
        </p:txBody>
      </p:sp>
      <p:sp>
        <p:nvSpPr>
          <p:cNvPr id="21" name="Text Box 41">
            <a:extLst>
              <a:ext uri="{FF2B5EF4-FFF2-40B4-BE49-F238E27FC236}">
                <a16:creationId xmlns:a16="http://schemas.microsoft.com/office/drawing/2014/main" id="{5E14F3FF-A01C-413A-90F6-31A57B8D8B25}"/>
              </a:ext>
            </a:extLst>
          </p:cNvPr>
          <p:cNvSpPr txBox="1">
            <a:spLocks noChangeArrowheads="1"/>
          </p:cNvSpPr>
          <p:nvPr/>
        </p:nvSpPr>
        <p:spPr bwMode="auto">
          <a:xfrm>
            <a:off x="1276456" y="7938819"/>
            <a:ext cx="313361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2600" b="1" dirty="0" err="1">
                <a:solidFill>
                  <a:srgbClr val="002060"/>
                </a:solidFill>
                <a:latin typeface="#9Slide05 Fourth Medium" panose="00000600000000000000" pitchFamily="2" charset="-93"/>
              </a:rPr>
              <a:t>Cảnh</a:t>
            </a:r>
            <a:r>
              <a:rPr lang="en-US" altLang="en-US" sz="2600" b="1" dirty="0">
                <a:solidFill>
                  <a:srgbClr val="002060"/>
                </a:solidFill>
                <a:latin typeface="#9Slide05 Fourth Medium" panose="00000600000000000000" pitchFamily="2" charset="-93"/>
              </a:rPr>
              <a:t> </a:t>
            </a:r>
            <a:r>
              <a:rPr lang="en-US" altLang="en-US" sz="2600" b="1" dirty="0" err="1">
                <a:solidFill>
                  <a:srgbClr val="002060"/>
                </a:solidFill>
                <a:latin typeface="#9Slide05 Fourth Medium" panose="00000600000000000000" pitchFamily="2" charset="-93"/>
              </a:rPr>
              <a:t>giao</a:t>
            </a:r>
            <a:r>
              <a:rPr lang="en-US" altLang="en-US" sz="2600" b="1" dirty="0">
                <a:solidFill>
                  <a:srgbClr val="002060"/>
                </a:solidFill>
                <a:latin typeface="#9Slide05 Fourth Medium" panose="00000600000000000000" pitchFamily="2" charset="-93"/>
              </a:rPr>
              <a:t> </a:t>
            </a:r>
            <a:r>
              <a:rPr lang="en-US" altLang="en-US" sz="2600" b="1" dirty="0" err="1">
                <a:solidFill>
                  <a:srgbClr val="002060"/>
                </a:solidFill>
                <a:latin typeface="#9Slide05 Fourth Medium" panose="00000600000000000000" pitchFamily="2" charset="-93"/>
              </a:rPr>
              <a:t>chiến</a:t>
            </a:r>
            <a:endParaRPr lang="en-US" altLang="en-US" sz="2600" b="1" dirty="0">
              <a:solidFill>
                <a:srgbClr val="002060"/>
              </a:solidFill>
              <a:latin typeface="#9Slide05 Fourth Medium" panose="00000600000000000000" pitchFamily="2" charset="-93"/>
            </a:endParaRPr>
          </a:p>
        </p:txBody>
      </p:sp>
      <p:sp>
        <p:nvSpPr>
          <p:cNvPr id="22" name="Text Box 42">
            <a:extLst>
              <a:ext uri="{FF2B5EF4-FFF2-40B4-BE49-F238E27FC236}">
                <a16:creationId xmlns:a16="http://schemas.microsoft.com/office/drawing/2014/main" id="{13FDD0FF-7467-439D-A813-2D4EDF903978}"/>
              </a:ext>
            </a:extLst>
          </p:cNvPr>
          <p:cNvSpPr txBox="1">
            <a:spLocks noChangeArrowheads="1"/>
          </p:cNvSpPr>
          <p:nvPr/>
        </p:nvSpPr>
        <p:spPr bwMode="auto">
          <a:xfrm>
            <a:off x="5004852" y="7740465"/>
            <a:ext cx="1217402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en-US" sz="2600" dirty="0" err="1">
                <a:solidFill>
                  <a:srgbClr val="002060"/>
                </a:solidFill>
                <a:latin typeface="#9Slide05 Fourth Medium" panose="00000600000000000000" pitchFamily="2" charset="-93"/>
              </a:rPr>
              <a:t>khiêng</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ván</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vừa</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che</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vừa</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xông</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thẳng</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lên</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trước</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chạm</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nhau</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quăng</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ván</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xuống</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đất</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chém</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bừa</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cầm</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binh</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khí</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theo</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sau</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nhất</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tề</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xông</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tới</a:t>
            </a:r>
            <a:r>
              <a:rPr lang="en-US" altLang="en-US" sz="2600" dirty="0">
                <a:solidFill>
                  <a:srgbClr val="002060"/>
                </a:solidFill>
                <a:latin typeface="#9Slide05 Fourth Medium" panose="00000600000000000000" pitchFamily="2" charset="-93"/>
              </a:rPr>
              <a:t>, …</a:t>
            </a:r>
          </a:p>
        </p:txBody>
      </p:sp>
      <p:sp>
        <p:nvSpPr>
          <p:cNvPr id="23" name="Text Box 43">
            <a:extLst>
              <a:ext uri="{FF2B5EF4-FFF2-40B4-BE49-F238E27FC236}">
                <a16:creationId xmlns:a16="http://schemas.microsoft.com/office/drawing/2014/main" id="{52DB9C1B-C12A-4DF5-8F27-A0AE340D889C}"/>
              </a:ext>
            </a:extLst>
          </p:cNvPr>
          <p:cNvSpPr txBox="1">
            <a:spLocks noChangeArrowheads="1"/>
          </p:cNvSpPr>
          <p:nvPr/>
        </p:nvSpPr>
        <p:spPr bwMode="auto">
          <a:xfrm>
            <a:off x="609600" y="9026613"/>
            <a:ext cx="446198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2600" b="1" dirty="0" err="1">
                <a:solidFill>
                  <a:srgbClr val="002060"/>
                </a:solidFill>
                <a:latin typeface="#9Slide05 Fourth Medium" panose="00000600000000000000" pitchFamily="2" charset="-93"/>
              </a:rPr>
              <a:t>Cảnh</a:t>
            </a:r>
            <a:r>
              <a:rPr lang="en-US" altLang="en-US" sz="2600" b="1" dirty="0">
                <a:solidFill>
                  <a:srgbClr val="002060"/>
                </a:solidFill>
                <a:latin typeface="#9Slide05 Fourth Medium" panose="00000600000000000000" pitchFamily="2" charset="-93"/>
              </a:rPr>
              <a:t> </a:t>
            </a:r>
            <a:r>
              <a:rPr lang="en-US" altLang="en-US" sz="2600" b="1" dirty="0" err="1">
                <a:solidFill>
                  <a:srgbClr val="002060"/>
                </a:solidFill>
                <a:latin typeface="#9Slide05 Fourth Medium" panose="00000600000000000000" pitchFamily="2" charset="-93"/>
              </a:rPr>
              <a:t>quân</a:t>
            </a:r>
            <a:r>
              <a:rPr lang="en-US" altLang="en-US" sz="2600" b="1" dirty="0">
                <a:solidFill>
                  <a:srgbClr val="002060"/>
                </a:solidFill>
                <a:latin typeface="#9Slide05 Fourth Medium" panose="00000600000000000000" pitchFamily="2" charset="-93"/>
              </a:rPr>
              <a:t> Thanh </a:t>
            </a:r>
            <a:r>
              <a:rPr lang="en-US" altLang="en-US" sz="2600" b="1" dirty="0" err="1">
                <a:solidFill>
                  <a:srgbClr val="002060"/>
                </a:solidFill>
                <a:latin typeface="#9Slide05 Fourth Medium" panose="00000600000000000000" pitchFamily="2" charset="-93"/>
              </a:rPr>
              <a:t>tháo</a:t>
            </a:r>
            <a:r>
              <a:rPr lang="en-US" altLang="en-US" sz="2600" b="1" dirty="0">
                <a:solidFill>
                  <a:srgbClr val="002060"/>
                </a:solidFill>
                <a:latin typeface="#9Slide05 Fourth Medium" panose="00000600000000000000" pitchFamily="2" charset="-93"/>
              </a:rPr>
              <a:t> </a:t>
            </a:r>
            <a:r>
              <a:rPr lang="en-US" altLang="en-US" sz="2600" b="1" dirty="0" err="1">
                <a:solidFill>
                  <a:srgbClr val="002060"/>
                </a:solidFill>
                <a:latin typeface="#9Slide05 Fourth Medium" panose="00000600000000000000" pitchFamily="2" charset="-93"/>
              </a:rPr>
              <a:t>chạy</a:t>
            </a:r>
            <a:endParaRPr lang="en-US" altLang="en-US" sz="2600" b="1" dirty="0">
              <a:solidFill>
                <a:srgbClr val="002060"/>
              </a:solidFill>
              <a:latin typeface="#9Slide05 Fourth Medium" panose="00000600000000000000" pitchFamily="2" charset="-93"/>
            </a:endParaRPr>
          </a:p>
        </p:txBody>
      </p:sp>
      <p:sp>
        <p:nvSpPr>
          <p:cNvPr id="24" name="Text Box 44">
            <a:extLst>
              <a:ext uri="{FF2B5EF4-FFF2-40B4-BE49-F238E27FC236}">
                <a16:creationId xmlns:a16="http://schemas.microsoft.com/office/drawing/2014/main" id="{47D0B789-4C6F-4969-8D39-2F9DF8A5E011}"/>
              </a:ext>
            </a:extLst>
          </p:cNvPr>
          <p:cNvSpPr txBox="1">
            <a:spLocks noChangeArrowheads="1"/>
          </p:cNvSpPr>
          <p:nvPr/>
        </p:nvSpPr>
        <p:spPr bwMode="auto">
          <a:xfrm>
            <a:off x="5071580" y="8763674"/>
            <a:ext cx="1260682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en-US" sz="2600" dirty="0" err="1">
                <a:solidFill>
                  <a:srgbClr val="002060"/>
                </a:solidFill>
                <a:latin typeface="#9Slide05 Fourth Medium" panose="00000600000000000000" pitchFamily="2" charset="-93"/>
              </a:rPr>
              <a:t>bỏ</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chạy</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toán</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loạn</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giày</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xéo</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lên</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nhau</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tên</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Thái</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thú</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Điền</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Châu</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tự</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thắt</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cổ</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chết</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chém</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giết</a:t>
            </a:r>
            <a:r>
              <a:rPr lang="en-US" altLang="en-US" sz="2600" dirty="0">
                <a:solidFill>
                  <a:srgbClr val="002060"/>
                </a:solidFill>
                <a:latin typeface="#9Slide05 Fourth Medium" panose="00000600000000000000" pitchFamily="2" charset="-93"/>
              </a:rPr>
              <a:t> lung tung, </a:t>
            </a:r>
            <a:r>
              <a:rPr lang="en-US" altLang="en-US" sz="2600" dirty="0" err="1">
                <a:solidFill>
                  <a:srgbClr val="002060"/>
                </a:solidFill>
                <a:latin typeface="#9Slide05 Fourth Medium" panose="00000600000000000000" pitchFamily="2" charset="-93"/>
              </a:rPr>
              <a:t>thây</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nằm</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đầy</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đồng</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máu</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chảy</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thành</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suối</a:t>
            </a:r>
            <a:r>
              <a:rPr lang="en-US" altLang="en-US" sz="2600" dirty="0">
                <a:solidFill>
                  <a:srgbClr val="002060"/>
                </a:solidFill>
                <a:latin typeface="#9Slide05 Fourth Medium" panose="00000600000000000000" pitchFamily="2" charset="-93"/>
              </a:rPr>
              <a:t>.</a:t>
            </a:r>
          </a:p>
        </p:txBody>
      </p:sp>
      <p:sp>
        <p:nvSpPr>
          <p:cNvPr id="25" name="Text Box 45">
            <a:extLst>
              <a:ext uri="{FF2B5EF4-FFF2-40B4-BE49-F238E27FC236}">
                <a16:creationId xmlns:a16="http://schemas.microsoft.com/office/drawing/2014/main" id="{C358F888-AC51-4B21-A5D4-D249260D2A26}"/>
              </a:ext>
            </a:extLst>
          </p:cNvPr>
          <p:cNvSpPr txBox="1">
            <a:spLocks noChangeArrowheads="1"/>
          </p:cNvSpPr>
          <p:nvPr/>
        </p:nvSpPr>
        <p:spPr bwMode="auto">
          <a:xfrm>
            <a:off x="1591638" y="3986418"/>
            <a:ext cx="386479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600" b="1" dirty="0" err="1">
                <a:solidFill>
                  <a:srgbClr val="002060"/>
                </a:solidFill>
                <a:latin typeface="#9Slide05 Fourth Medium" panose="00000600000000000000" pitchFamily="2" charset="-93"/>
              </a:rPr>
              <a:t>Cảnh</a:t>
            </a:r>
            <a:r>
              <a:rPr lang="en-US" altLang="en-US" sz="2600" b="1" dirty="0">
                <a:solidFill>
                  <a:srgbClr val="002060"/>
                </a:solidFill>
                <a:latin typeface="#9Slide05 Fourth Medium" panose="00000600000000000000" pitchFamily="2" charset="-93"/>
              </a:rPr>
              <a:t> </a:t>
            </a:r>
            <a:r>
              <a:rPr lang="en-US" altLang="en-US" sz="2600" b="1" dirty="0" err="1">
                <a:solidFill>
                  <a:srgbClr val="002060"/>
                </a:solidFill>
                <a:latin typeface="#9Slide05 Fourth Medium" panose="00000600000000000000" pitchFamily="2" charset="-93"/>
              </a:rPr>
              <a:t>ghép</a:t>
            </a:r>
            <a:r>
              <a:rPr lang="en-US" altLang="en-US" sz="2600" b="1" dirty="0">
                <a:solidFill>
                  <a:srgbClr val="002060"/>
                </a:solidFill>
                <a:latin typeface="#9Slide05 Fourth Medium" panose="00000600000000000000" pitchFamily="2" charset="-93"/>
              </a:rPr>
              <a:t> </a:t>
            </a:r>
            <a:r>
              <a:rPr lang="en-US" altLang="en-US" sz="2600" b="1" dirty="0" err="1">
                <a:solidFill>
                  <a:srgbClr val="002060"/>
                </a:solidFill>
                <a:latin typeface="#9Slide05 Fourth Medium" panose="00000600000000000000" pitchFamily="2" charset="-93"/>
              </a:rPr>
              <a:t>ván</a:t>
            </a:r>
            <a:endParaRPr lang="en-US" altLang="en-US" sz="2600" b="1" dirty="0">
              <a:solidFill>
                <a:srgbClr val="002060"/>
              </a:solidFill>
              <a:latin typeface="#9Slide05 Fourth Medium" panose="00000600000000000000" pitchFamily="2" charset="-93"/>
            </a:endParaRPr>
          </a:p>
        </p:txBody>
      </p:sp>
      <p:sp>
        <p:nvSpPr>
          <p:cNvPr id="26" name="Text Box 46">
            <a:extLst>
              <a:ext uri="{FF2B5EF4-FFF2-40B4-BE49-F238E27FC236}">
                <a16:creationId xmlns:a16="http://schemas.microsoft.com/office/drawing/2014/main" id="{3D72268B-9769-47E2-BC3F-4B5C8F19B2A5}"/>
              </a:ext>
            </a:extLst>
          </p:cNvPr>
          <p:cNvSpPr txBox="1">
            <a:spLocks noChangeArrowheads="1"/>
          </p:cNvSpPr>
          <p:nvPr/>
        </p:nvSpPr>
        <p:spPr bwMode="auto">
          <a:xfrm>
            <a:off x="5017748" y="3840132"/>
            <a:ext cx="1260682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en-US" sz="2600" dirty="0" err="1">
                <a:solidFill>
                  <a:srgbClr val="002060"/>
                </a:solidFill>
                <a:latin typeface="#9Slide05 Fourth Medium" panose="00000600000000000000" pitchFamily="2" charset="-93"/>
              </a:rPr>
              <a:t>lấy</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sáu</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chục</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tấm</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ván</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cứ</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ghép</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liền</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ba</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tấm</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làm</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một</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bức</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bên</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ngoài</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lấy</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rơm</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dấp</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nước</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phủ</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kín</a:t>
            </a:r>
            <a:r>
              <a:rPr lang="en-US" altLang="en-US" sz="2600" dirty="0">
                <a:solidFill>
                  <a:srgbClr val="002060"/>
                </a:solidFill>
                <a:latin typeface="#9Slide05 Fourth Medium" panose="00000600000000000000" pitchFamily="2" charset="-93"/>
              </a:rPr>
              <a:t>,..</a:t>
            </a:r>
          </a:p>
        </p:txBody>
      </p:sp>
      <p:sp>
        <p:nvSpPr>
          <p:cNvPr id="27" name="Text Box 47">
            <a:extLst>
              <a:ext uri="{FF2B5EF4-FFF2-40B4-BE49-F238E27FC236}">
                <a16:creationId xmlns:a16="http://schemas.microsoft.com/office/drawing/2014/main" id="{383BD807-9531-4FEB-B8FF-57DFEEF43D78}"/>
              </a:ext>
            </a:extLst>
          </p:cNvPr>
          <p:cNvSpPr txBox="1">
            <a:spLocks noChangeArrowheads="1"/>
          </p:cNvSpPr>
          <p:nvPr/>
        </p:nvSpPr>
        <p:spPr bwMode="auto">
          <a:xfrm>
            <a:off x="1714928" y="6931475"/>
            <a:ext cx="323807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600" b="1" dirty="0" err="1">
                <a:solidFill>
                  <a:srgbClr val="002060"/>
                </a:solidFill>
                <a:latin typeface="#9Slide05 Fourth Medium" panose="00000600000000000000" pitchFamily="2" charset="-93"/>
              </a:rPr>
              <a:t>Không</a:t>
            </a:r>
            <a:r>
              <a:rPr lang="en-US" altLang="en-US" sz="2600" b="1" dirty="0">
                <a:solidFill>
                  <a:srgbClr val="002060"/>
                </a:solidFill>
                <a:latin typeface="#9Slide05 Fourth Medium" panose="00000600000000000000" pitchFamily="2" charset="-93"/>
              </a:rPr>
              <a:t> </a:t>
            </a:r>
            <a:r>
              <a:rPr lang="en-US" altLang="en-US" sz="2600" b="1" dirty="0" err="1">
                <a:solidFill>
                  <a:srgbClr val="002060"/>
                </a:solidFill>
                <a:latin typeface="#9Slide05 Fourth Medium" panose="00000600000000000000" pitchFamily="2" charset="-93"/>
              </a:rPr>
              <a:t>gian</a:t>
            </a:r>
            <a:endParaRPr lang="en-US" altLang="en-US" sz="2600" b="1" dirty="0">
              <a:solidFill>
                <a:srgbClr val="002060"/>
              </a:solidFill>
              <a:latin typeface="#9Slide05 Fourth Medium" panose="00000600000000000000" pitchFamily="2" charset="-93"/>
            </a:endParaRPr>
          </a:p>
        </p:txBody>
      </p:sp>
      <p:sp>
        <p:nvSpPr>
          <p:cNvPr id="28" name="Text Box 48">
            <a:extLst>
              <a:ext uri="{FF2B5EF4-FFF2-40B4-BE49-F238E27FC236}">
                <a16:creationId xmlns:a16="http://schemas.microsoft.com/office/drawing/2014/main" id="{83AB0FFC-AA26-4EF6-9580-F1CA68636C8D}"/>
              </a:ext>
            </a:extLst>
          </p:cNvPr>
          <p:cNvSpPr txBox="1">
            <a:spLocks noChangeArrowheads="1"/>
          </p:cNvSpPr>
          <p:nvPr/>
        </p:nvSpPr>
        <p:spPr bwMode="auto">
          <a:xfrm>
            <a:off x="5038189" y="6979299"/>
            <a:ext cx="793849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600" dirty="0" err="1">
                <a:solidFill>
                  <a:srgbClr val="002060"/>
                </a:solidFill>
                <a:latin typeface="#9Slide05 Fourth Medium" panose="00000600000000000000" pitchFamily="2" charset="-93"/>
              </a:rPr>
              <a:t>khói</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toả</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mù</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trời</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cách</a:t>
            </a:r>
            <a:r>
              <a:rPr lang="en-US" altLang="en-US" sz="2600" dirty="0">
                <a:solidFill>
                  <a:srgbClr val="002060"/>
                </a:solidFill>
                <a:latin typeface="#9Slide05 Fourth Medium" panose="00000600000000000000" pitchFamily="2" charset="-93"/>
              </a:rPr>
              <a:t> gang </a:t>
            </a:r>
            <a:r>
              <a:rPr lang="en-US" altLang="en-US" sz="2600" dirty="0" err="1">
                <a:solidFill>
                  <a:srgbClr val="002060"/>
                </a:solidFill>
                <a:latin typeface="#9Slide05 Fourth Medium" panose="00000600000000000000" pitchFamily="2" charset="-93"/>
              </a:rPr>
              <a:t>tấc</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không</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thấy</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gì</a:t>
            </a:r>
            <a:r>
              <a:rPr lang="en-US" altLang="en-US" sz="2600" dirty="0">
                <a:solidFill>
                  <a:srgbClr val="002060"/>
                </a:solidFill>
                <a:latin typeface="#9Slide05 Fourth Medium" panose="00000600000000000000" pitchFamily="2" charset="-93"/>
              </a:rPr>
              <a:t>…</a:t>
            </a:r>
          </a:p>
        </p:txBody>
      </p:sp>
      <p:sp>
        <p:nvSpPr>
          <p:cNvPr id="29" name="Text Box 49">
            <a:extLst>
              <a:ext uri="{FF2B5EF4-FFF2-40B4-BE49-F238E27FC236}">
                <a16:creationId xmlns:a16="http://schemas.microsoft.com/office/drawing/2014/main" id="{93464942-0243-40D2-85FC-93C94813C62F}"/>
              </a:ext>
            </a:extLst>
          </p:cNvPr>
          <p:cNvSpPr txBox="1">
            <a:spLocks noChangeArrowheads="1"/>
          </p:cNvSpPr>
          <p:nvPr/>
        </p:nvSpPr>
        <p:spPr bwMode="auto">
          <a:xfrm>
            <a:off x="1886002" y="5993278"/>
            <a:ext cx="344698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600" b="1" dirty="0" err="1">
                <a:solidFill>
                  <a:srgbClr val="002060"/>
                </a:solidFill>
                <a:latin typeface="#9Slide05 Fourth Medium" panose="00000600000000000000" pitchFamily="2" charset="-93"/>
              </a:rPr>
              <a:t>Thời</a:t>
            </a:r>
            <a:r>
              <a:rPr lang="en-US" altLang="en-US" sz="2600" b="1" dirty="0">
                <a:solidFill>
                  <a:srgbClr val="002060"/>
                </a:solidFill>
                <a:latin typeface="#9Slide05 Fourth Medium" panose="00000600000000000000" pitchFamily="2" charset="-93"/>
              </a:rPr>
              <a:t> </a:t>
            </a:r>
            <a:r>
              <a:rPr lang="en-US" altLang="en-US" sz="2600" b="1" dirty="0" err="1">
                <a:solidFill>
                  <a:srgbClr val="002060"/>
                </a:solidFill>
                <a:latin typeface="#9Slide05 Fourth Medium" panose="00000600000000000000" pitchFamily="2" charset="-93"/>
              </a:rPr>
              <a:t>gian</a:t>
            </a:r>
            <a:endParaRPr lang="en-US" altLang="en-US" sz="2600" b="1" dirty="0">
              <a:solidFill>
                <a:srgbClr val="002060"/>
              </a:solidFill>
              <a:latin typeface="#9Slide05 Fourth Medium" panose="00000600000000000000" pitchFamily="2" charset="-93"/>
            </a:endParaRPr>
          </a:p>
        </p:txBody>
      </p:sp>
      <p:sp>
        <p:nvSpPr>
          <p:cNvPr id="31" name="Text Box 51">
            <a:extLst>
              <a:ext uri="{FF2B5EF4-FFF2-40B4-BE49-F238E27FC236}">
                <a16:creationId xmlns:a16="http://schemas.microsoft.com/office/drawing/2014/main" id="{3802FE0E-9CF5-4922-94C1-304AA7E6D410}"/>
              </a:ext>
            </a:extLst>
          </p:cNvPr>
          <p:cNvSpPr txBox="1">
            <a:spLocks noChangeArrowheads="1"/>
          </p:cNvSpPr>
          <p:nvPr/>
        </p:nvSpPr>
        <p:spPr bwMode="auto">
          <a:xfrm>
            <a:off x="5071580" y="5997636"/>
            <a:ext cx="804295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600" dirty="0" err="1">
                <a:solidFill>
                  <a:srgbClr val="002060"/>
                </a:solidFill>
                <a:latin typeface="#9Slide05 Fourth Medium" panose="00000600000000000000" pitchFamily="2" charset="-93"/>
              </a:rPr>
              <a:t>mờ</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sáng</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ngày</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mồng</a:t>
            </a:r>
            <a:r>
              <a:rPr lang="en-US" altLang="en-US" sz="2600" dirty="0">
                <a:solidFill>
                  <a:srgbClr val="002060"/>
                </a:solidFill>
                <a:latin typeface="#9Slide05 Fourth Medium" panose="00000600000000000000" pitchFamily="2" charset="-93"/>
              </a:rPr>
              <a:t> 5 </a:t>
            </a:r>
            <a:r>
              <a:rPr lang="en-US" altLang="en-US" sz="2600" dirty="0" err="1">
                <a:solidFill>
                  <a:srgbClr val="002060"/>
                </a:solidFill>
                <a:latin typeface="#9Slide05 Fourth Medium" panose="00000600000000000000" pitchFamily="2" charset="-93"/>
              </a:rPr>
              <a:t>tiến</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sát</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đồn</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Ngọc</a:t>
            </a:r>
            <a:r>
              <a:rPr lang="en-US" altLang="en-US" sz="2600" dirty="0">
                <a:solidFill>
                  <a:srgbClr val="002060"/>
                </a:solidFill>
                <a:latin typeface="#9Slide05 Fourth Medium" panose="00000600000000000000" pitchFamily="2" charset="-93"/>
              </a:rPr>
              <a:t> </a:t>
            </a:r>
            <a:r>
              <a:rPr lang="en-US" altLang="en-US" sz="2600" dirty="0" err="1">
                <a:solidFill>
                  <a:srgbClr val="002060"/>
                </a:solidFill>
                <a:latin typeface="#9Slide05 Fourth Medium" panose="00000600000000000000" pitchFamily="2" charset="-93"/>
              </a:rPr>
              <a:t>Hồi</a:t>
            </a:r>
            <a:r>
              <a:rPr lang="en-US" altLang="en-US" sz="2600" dirty="0">
                <a:solidFill>
                  <a:srgbClr val="002060"/>
                </a:solidFill>
                <a:latin typeface="#9Slide05 Fourth Medium" panose="00000600000000000000" pitchFamily="2" charset="-93"/>
              </a:rPr>
              <a:t>.</a:t>
            </a:r>
          </a:p>
        </p:txBody>
      </p:sp>
      <p:sp>
        <p:nvSpPr>
          <p:cNvPr id="2" name="TextBox 1">
            <a:extLst>
              <a:ext uri="{FF2B5EF4-FFF2-40B4-BE49-F238E27FC236}">
                <a16:creationId xmlns:a16="http://schemas.microsoft.com/office/drawing/2014/main" id="{32315AC1-AE5A-429A-88BE-A543FE76807D}"/>
              </a:ext>
            </a:extLst>
          </p:cNvPr>
          <p:cNvSpPr txBox="1"/>
          <p:nvPr/>
        </p:nvSpPr>
        <p:spPr>
          <a:xfrm>
            <a:off x="838200" y="342900"/>
            <a:ext cx="16535400" cy="830997"/>
          </a:xfrm>
          <a:prstGeom prst="rect">
            <a:avLst/>
          </a:prstGeom>
          <a:noFill/>
        </p:spPr>
        <p:txBody>
          <a:bodyPr wrap="square" rtlCol="0">
            <a:spAutoFit/>
          </a:bodyPr>
          <a:lstStyle/>
          <a:p>
            <a:pPr algn="ctr"/>
            <a:r>
              <a:rPr lang="vi-VN" sz="4800" b="1" i="0" dirty="0">
                <a:solidFill>
                  <a:srgbClr val="FFFF00"/>
                </a:solidFill>
                <a:effectLst/>
                <a:latin typeface="#9Slide07 SFU Rhythm" panose="00000400000000000000" pitchFamily="2" charset="-93"/>
                <a:cs typeface="Arial" panose="020B0604020202020204" pitchFamily="34" charset="0"/>
              </a:rPr>
              <a:t>ĐỐI TƯỢNG VÀ CÁC CHI TIẾT MIÊU TẢ</a:t>
            </a:r>
            <a:endParaRPr lang="en-US" sz="4800" b="1" i="0" dirty="0">
              <a:solidFill>
                <a:srgbClr val="FFFF00"/>
              </a:solidFill>
              <a:effectLst/>
              <a:latin typeface="#9Slide07 SFU Rhythm" panose="00000400000000000000" pitchFamily="2" charset="-93"/>
              <a:cs typeface="Arial" panose="020B0604020202020204" pitchFamily="34" charset="0"/>
            </a:endParaRPr>
          </a:p>
        </p:txBody>
      </p:sp>
    </p:spTree>
    <p:extLst>
      <p:ext uri="{BB962C8B-B14F-4D97-AF65-F5344CB8AC3E}">
        <p14:creationId xmlns:p14="http://schemas.microsoft.com/office/powerpoint/2010/main" val="212706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4"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ppt_x"/>
                                          </p:val>
                                        </p:tav>
                                        <p:tav tm="100000">
                                          <p:val>
                                            <p:strVal val="#ppt_x"/>
                                          </p:val>
                                        </p:tav>
                                      </p:tavLst>
                                    </p:anim>
                                    <p:anim calcmode="lin" valueType="num">
                                      <p:cBhvr additive="base">
                                        <p:cTn id="3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circle(in)">
                                      <p:cBhvr>
                                        <p:cTn id="38" dur="10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checkerboard(across)">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arn(inVertical)">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circle(in)">
                                      <p:cBhvr>
                                        <p:cTn id="58" dur="10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anim calcmode="lin" valueType="num">
                                      <p:cBhvr>
                                        <p:cTn id="64" dur="500" fill="hold"/>
                                        <p:tgtEl>
                                          <p:spTgt spid="19"/>
                                        </p:tgtEl>
                                        <p:attrNameLst>
                                          <p:attrName>ppt_x</p:attrName>
                                        </p:attrNameLst>
                                      </p:cBhvr>
                                      <p:tavLst>
                                        <p:tav tm="0">
                                          <p:val>
                                            <p:strVal val="#ppt_x"/>
                                          </p:val>
                                        </p:tav>
                                        <p:tav tm="100000">
                                          <p:val>
                                            <p:strVal val="#ppt_x"/>
                                          </p:val>
                                        </p:tav>
                                      </p:tavLst>
                                    </p:anim>
                                    <p:anim calcmode="lin" valueType="num">
                                      <p:cBhvr>
                                        <p:cTn id="65"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wipe(down)">
                                      <p:cBhvr>
                                        <p:cTn id="70" dur="500"/>
                                        <p:tgtEl>
                                          <p:spTgt spid="29"/>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anim calcmode="lin" valueType="num">
                                      <p:cBhvr>
                                        <p:cTn id="76" dur="500" fill="hold"/>
                                        <p:tgtEl>
                                          <p:spTgt spid="27"/>
                                        </p:tgtEl>
                                        <p:attrNameLst>
                                          <p:attrName>ppt_x</p:attrName>
                                        </p:attrNameLst>
                                      </p:cBhvr>
                                      <p:tavLst>
                                        <p:tav tm="0">
                                          <p:val>
                                            <p:strVal val="#ppt_x"/>
                                          </p:val>
                                        </p:tav>
                                        <p:tav tm="100000">
                                          <p:val>
                                            <p:strVal val="#ppt_x"/>
                                          </p:val>
                                        </p:tav>
                                      </p:tavLst>
                                    </p:anim>
                                    <p:anim calcmode="lin" valueType="num">
                                      <p:cBhvr>
                                        <p:cTn id="77"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barn(inVertical)">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barn(inVertical)">
                                      <p:cBhvr>
                                        <p:cTn id="8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8" grpId="0"/>
      <p:bldP spid="19" grpId="0"/>
      <p:bldP spid="20" grpId="0"/>
      <p:bldP spid="21" grpId="0"/>
      <p:bldP spid="22" grpId="0"/>
      <p:bldP spid="23" grpId="0"/>
      <p:bldP spid="24" grpId="0"/>
      <p:bldP spid="25" grpId="0"/>
      <p:bldP spid="26" grpId="0"/>
      <p:bldP spid="27" grpId="0"/>
      <p:bldP spid="28" grpId="0"/>
      <p:bldP spid="29"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3724E"/>
        </a:solidFill>
        <a:effectLst/>
      </p:bgPr>
    </p:bg>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E2C6653A-D37A-45DB-8118-2B865E1A51E8}"/>
              </a:ext>
            </a:extLst>
          </p:cNvPr>
          <p:cNvPicPr>
            <a:picLocks noChangeAspect="1"/>
          </p:cNvPicPr>
          <p:nvPr/>
        </p:nvPicPr>
        <p:blipFill>
          <a:blip r:embed="rId2"/>
          <a:srcRect b="29805"/>
          <a:stretch>
            <a:fillRect/>
          </a:stretch>
        </p:blipFill>
        <p:spPr>
          <a:xfrm>
            <a:off x="438748" y="1568933"/>
            <a:ext cx="17145000" cy="2203103"/>
          </a:xfrm>
          <a:prstGeom prst="rect">
            <a:avLst/>
          </a:prstGeom>
        </p:spPr>
      </p:pic>
      <p:pic>
        <p:nvPicPr>
          <p:cNvPr id="9" name="Picture 13">
            <a:extLst>
              <a:ext uri="{FF2B5EF4-FFF2-40B4-BE49-F238E27FC236}">
                <a16:creationId xmlns:a16="http://schemas.microsoft.com/office/drawing/2014/main" id="{46583C14-7C8F-4544-BC85-69EF5FC2F9FE}"/>
              </a:ext>
            </a:extLst>
          </p:cNvPr>
          <p:cNvPicPr>
            <a:picLocks noChangeAspect="1"/>
          </p:cNvPicPr>
          <p:nvPr/>
        </p:nvPicPr>
        <p:blipFill>
          <a:blip r:embed="rId3"/>
          <a:srcRect/>
          <a:stretch>
            <a:fillRect/>
          </a:stretch>
        </p:blipFill>
        <p:spPr>
          <a:xfrm rot="739893">
            <a:off x="129635" y="1271723"/>
            <a:ext cx="1461321" cy="1413828"/>
          </a:xfrm>
          <a:prstGeom prst="rect">
            <a:avLst/>
          </a:prstGeom>
        </p:spPr>
      </p:pic>
      <p:sp>
        <p:nvSpPr>
          <p:cNvPr id="2" name="TextBox 1">
            <a:extLst>
              <a:ext uri="{FF2B5EF4-FFF2-40B4-BE49-F238E27FC236}">
                <a16:creationId xmlns:a16="http://schemas.microsoft.com/office/drawing/2014/main" id="{2D974BE6-9E64-48EA-8464-BC77A24305C9}"/>
              </a:ext>
            </a:extLst>
          </p:cNvPr>
          <p:cNvSpPr txBox="1"/>
          <p:nvPr/>
        </p:nvSpPr>
        <p:spPr>
          <a:xfrm>
            <a:off x="1479227" y="1971913"/>
            <a:ext cx="15675893" cy="1292662"/>
          </a:xfrm>
          <a:prstGeom prst="rect">
            <a:avLst/>
          </a:prstGeom>
          <a:noFill/>
        </p:spPr>
        <p:txBody>
          <a:bodyPr wrap="square" rtlCol="0">
            <a:spAutoFit/>
          </a:bodyPr>
          <a:lstStyle/>
          <a:p>
            <a:pPr algn="just" rtl="0"/>
            <a:r>
              <a:rPr lang="vi-VN" sz="2600" b="1" i="0" u="none" strike="noStrike" kern="1200" baseline="0" dirty="0">
                <a:latin typeface="#9Slide05 Fourth Medium" panose="00000600000000000000" pitchFamily="2" charset="-93"/>
              </a:rPr>
              <a:t>Đoạn văn mới: </a:t>
            </a:r>
            <a:r>
              <a:rPr lang="en-US" altLang="en-US" sz="2600" dirty="0" err="1">
                <a:latin typeface="#9Slide05 Fourth Medium" panose="00000600000000000000" pitchFamily="2" charset="-93"/>
              </a:rPr>
              <a:t>Vua</a:t>
            </a:r>
            <a:r>
              <a:rPr lang="en-US" altLang="en-US" sz="2600" dirty="0">
                <a:latin typeface="#9Slide05 Fourth Medium" panose="00000600000000000000" pitchFamily="2" charset="-93"/>
              </a:rPr>
              <a:t> Quang </a:t>
            </a:r>
            <a:r>
              <a:rPr lang="en-US" altLang="en-US" sz="2600" dirty="0" err="1">
                <a:latin typeface="#9Slide05 Fourth Medium" panose="00000600000000000000" pitchFamily="2" charset="-93"/>
              </a:rPr>
              <a:t>Trung</a:t>
            </a:r>
            <a:r>
              <a:rPr lang="en-US" altLang="en-US" sz="2600" dirty="0">
                <a:latin typeface="#9Slide05 Fourth Medium" panose="00000600000000000000" pitchFamily="2" charset="-93"/>
              </a:rPr>
              <a:t> </a:t>
            </a:r>
            <a:r>
              <a:rPr lang="en-US" altLang="en-US" sz="2600" dirty="0" err="1">
                <a:latin typeface="#9Slide05 Fourth Medium" panose="00000600000000000000" pitchFamily="2" charset="-93"/>
              </a:rPr>
              <a:t>cho</a:t>
            </a:r>
            <a:r>
              <a:rPr lang="en-US" altLang="en-US" sz="2600" dirty="0">
                <a:latin typeface="#9Slide05 Fourth Medium" panose="00000600000000000000" pitchFamily="2" charset="-93"/>
              </a:rPr>
              <a:t> </a:t>
            </a:r>
            <a:r>
              <a:rPr lang="en-US" altLang="en-US" sz="2600" dirty="0" err="1">
                <a:latin typeface="#9Slide05 Fourth Medium" panose="00000600000000000000" pitchFamily="2" charset="-93"/>
              </a:rPr>
              <a:t>ghép</a:t>
            </a:r>
            <a:r>
              <a:rPr lang="en-US" altLang="en-US" sz="2600" dirty="0">
                <a:latin typeface="#9Slide05 Fourth Medium" panose="00000600000000000000" pitchFamily="2" charset="-93"/>
              </a:rPr>
              <a:t> </a:t>
            </a:r>
            <a:r>
              <a:rPr lang="en-US" altLang="en-US" sz="2600" dirty="0" err="1">
                <a:latin typeface="#9Slide05 Fourth Medium" panose="00000600000000000000" pitchFamily="2" charset="-93"/>
              </a:rPr>
              <a:t>ván</a:t>
            </a:r>
            <a:r>
              <a:rPr lang="en-US" altLang="en-US" sz="2600" dirty="0">
                <a:latin typeface="#9Slide05 Fourth Medium" panose="00000600000000000000" pitchFamily="2" charset="-93"/>
              </a:rPr>
              <a:t> </a:t>
            </a:r>
            <a:r>
              <a:rPr lang="en-US" altLang="en-US" sz="2600" dirty="0" err="1">
                <a:latin typeface="#9Slide05 Fourth Medium" panose="00000600000000000000" pitchFamily="2" charset="-93"/>
              </a:rPr>
              <a:t>lại</a:t>
            </a:r>
            <a:r>
              <a:rPr lang="en-US" altLang="en-US" sz="2600" dirty="0">
                <a:latin typeface="#9Slide05 Fourth Medium" panose="00000600000000000000" pitchFamily="2" charset="-93"/>
              </a:rPr>
              <a:t>, </a:t>
            </a:r>
            <a:r>
              <a:rPr lang="en-US" altLang="en-US" sz="2600" dirty="0" err="1">
                <a:latin typeface="#9Slide05 Fourth Medium" panose="00000600000000000000" pitchFamily="2" charset="-93"/>
              </a:rPr>
              <a:t>cứ</a:t>
            </a:r>
            <a:r>
              <a:rPr lang="en-US" altLang="en-US" sz="2600" dirty="0">
                <a:latin typeface="#9Slide05 Fourth Medium" panose="00000600000000000000" pitchFamily="2" charset="-93"/>
              </a:rPr>
              <a:t> </a:t>
            </a:r>
            <a:r>
              <a:rPr lang="en-US" altLang="en-US" sz="2600" dirty="0" err="1">
                <a:latin typeface="#9Slide05 Fourth Medium" panose="00000600000000000000" pitchFamily="2" charset="-93"/>
              </a:rPr>
              <a:t>mười</a:t>
            </a:r>
            <a:r>
              <a:rPr lang="en-US" altLang="en-US" sz="2600" dirty="0">
                <a:latin typeface="#9Slide05 Fourth Medium" panose="00000600000000000000" pitchFamily="2" charset="-93"/>
              </a:rPr>
              <a:t> </a:t>
            </a:r>
            <a:r>
              <a:rPr lang="en-US" altLang="en-US" sz="2600" dirty="0" err="1">
                <a:latin typeface="#9Slide05 Fourth Medium" panose="00000600000000000000" pitchFamily="2" charset="-93"/>
              </a:rPr>
              <a:t>người</a:t>
            </a:r>
            <a:r>
              <a:rPr lang="en-US" altLang="en-US" sz="2600" dirty="0">
                <a:latin typeface="#9Slide05 Fourth Medium" panose="00000600000000000000" pitchFamily="2" charset="-93"/>
              </a:rPr>
              <a:t> </a:t>
            </a:r>
            <a:r>
              <a:rPr lang="en-US" altLang="en-US" sz="2600" dirty="0" err="1">
                <a:latin typeface="#9Slide05 Fourth Medium" panose="00000600000000000000" pitchFamily="2" charset="-93"/>
              </a:rPr>
              <a:t>khiêng</a:t>
            </a:r>
            <a:r>
              <a:rPr lang="en-US" altLang="en-US" sz="2600" dirty="0">
                <a:latin typeface="#9Slide05 Fourth Medium" panose="00000600000000000000" pitchFamily="2" charset="-93"/>
              </a:rPr>
              <a:t> </a:t>
            </a:r>
            <a:r>
              <a:rPr lang="en-US" altLang="en-US" sz="2600" dirty="0" err="1">
                <a:latin typeface="#9Slide05 Fourth Medium" panose="00000600000000000000" pitchFamily="2" charset="-93"/>
              </a:rPr>
              <a:t>một</a:t>
            </a:r>
            <a:r>
              <a:rPr lang="en-US" altLang="en-US" sz="2600" dirty="0">
                <a:latin typeface="#9Slide05 Fourth Medium" panose="00000600000000000000" pitchFamily="2" charset="-93"/>
              </a:rPr>
              <a:t> </a:t>
            </a:r>
            <a:r>
              <a:rPr lang="en-US" altLang="en-US" sz="2600" dirty="0" err="1">
                <a:latin typeface="#9Slide05 Fourth Medium" panose="00000600000000000000" pitchFamily="2" charset="-93"/>
              </a:rPr>
              <a:t>bức</a:t>
            </a:r>
            <a:r>
              <a:rPr lang="en-US" altLang="en-US" sz="2600" dirty="0">
                <a:latin typeface="#9Slide05 Fourth Medium" panose="00000600000000000000" pitchFamily="2" charset="-93"/>
              </a:rPr>
              <a:t>, </a:t>
            </a:r>
            <a:r>
              <a:rPr lang="en-US" altLang="en-US" sz="2600" dirty="0" err="1">
                <a:latin typeface="#9Slide05 Fourth Medium" panose="00000600000000000000" pitchFamily="2" charset="-93"/>
              </a:rPr>
              <a:t>rồi</a:t>
            </a:r>
            <a:r>
              <a:rPr lang="en-US" altLang="en-US" sz="2600" dirty="0">
                <a:latin typeface="#9Slide05 Fourth Medium" panose="00000600000000000000" pitchFamily="2" charset="-93"/>
              </a:rPr>
              <a:t> </a:t>
            </a:r>
            <a:r>
              <a:rPr lang="en-US" altLang="en-US" sz="2600" dirty="0" err="1">
                <a:latin typeface="#9Slide05 Fourth Medium" panose="00000600000000000000" pitchFamily="2" charset="-93"/>
              </a:rPr>
              <a:t>tiến</a:t>
            </a:r>
            <a:r>
              <a:rPr lang="en-US" altLang="en-US" sz="2600" dirty="0">
                <a:latin typeface="#9Slide05 Fourth Medium" panose="00000600000000000000" pitchFamily="2" charset="-93"/>
              </a:rPr>
              <a:t> </a:t>
            </a:r>
            <a:r>
              <a:rPr lang="en-US" altLang="en-US" sz="2600" dirty="0" err="1">
                <a:latin typeface="#9Slide05 Fourth Medium" panose="00000600000000000000" pitchFamily="2" charset="-93"/>
              </a:rPr>
              <a:t>sát</a:t>
            </a:r>
            <a:r>
              <a:rPr lang="en-US" altLang="en-US" sz="2600" dirty="0">
                <a:latin typeface="#9Slide05 Fourth Medium" panose="00000600000000000000" pitchFamily="2" charset="-93"/>
              </a:rPr>
              <a:t> </a:t>
            </a:r>
            <a:r>
              <a:rPr lang="en-US" altLang="en-US" sz="2600" dirty="0" err="1">
                <a:latin typeface="#9Slide05 Fourth Medium" panose="00000600000000000000" pitchFamily="2" charset="-93"/>
              </a:rPr>
              <a:t>đến</a:t>
            </a:r>
            <a:r>
              <a:rPr lang="en-US" altLang="en-US" sz="2600" dirty="0">
                <a:latin typeface="#9Slide05 Fourth Medium" panose="00000600000000000000" pitchFamily="2" charset="-93"/>
              </a:rPr>
              <a:t> </a:t>
            </a:r>
            <a:r>
              <a:rPr lang="en-US" altLang="en-US" sz="2600" dirty="0" err="1">
                <a:latin typeface="#9Slide05 Fourth Medium" panose="00000600000000000000" pitchFamily="2" charset="-93"/>
              </a:rPr>
              <a:t>đồn</a:t>
            </a:r>
            <a:r>
              <a:rPr lang="en-US" altLang="en-US" sz="2600" dirty="0">
                <a:latin typeface="#9Slide05 Fourth Medium" panose="00000600000000000000" pitchFamily="2" charset="-93"/>
              </a:rPr>
              <a:t> </a:t>
            </a:r>
            <a:r>
              <a:rPr lang="en-US" altLang="en-US" sz="2600" dirty="0" err="1">
                <a:latin typeface="#9Slide05 Fourth Medium" panose="00000600000000000000" pitchFamily="2" charset="-93"/>
              </a:rPr>
              <a:t>Ngọc</a:t>
            </a:r>
            <a:r>
              <a:rPr lang="en-US" altLang="en-US" sz="2600" dirty="0">
                <a:latin typeface="#9Slide05 Fourth Medium" panose="00000600000000000000" pitchFamily="2" charset="-93"/>
              </a:rPr>
              <a:t> </a:t>
            </a:r>
            <a:r>
              <a:rPr lang="en-US" altLang="en-US" sz="2600" dirty="0" err="1">
                <a:latin typeface="#9Slide05 Fourth Medium" panose="00000600000000000000" pitchFamily="2" charset="-93"/>
              </a:rPr>
              <a:t>Hồi</a:t>
            </a:r>
            <a:r>
              <a:rPr lang="en-US" altLang="en-US" sz="2600" dirty="0">
                <a:latin typeface="#9Slide05 Fourth Medium" panose="00000600000000000000" pitchFamily="2" charset="-93"/>
              </a:rPr>
              <a:t>. </a:t>
            </a:r>
            <a:r>
              <a:rPr lang="en-US" altLang="en-US" sz="2600" dirty="0" err="1">
                <a:latin typeface="#9Slide05 Fourth Medium" panose="00000600000000000000" pitchFamily="2" charset="-93"/>
              </a:rPr>
              <a:t>Quân</a:t>
            </a:r>
            <a:r>
              <a:rPr lang="en-US" altLang="en-US" sz="2600" dirty="0">
                <a:latin typeface="#9Slide05 Fourth Medium" panose="00000600000000000000" pitchFamily="2" charset="-93"/>
              </a:rPr>
              <a:t> Thanh </a:t>
            </a:r>
            <a:r>
              <a:rPr lang="en-US" altLang="en-US" sz="2600" dirty="0" err="1">
                <a:latin typeface="#9Slide05 Fourth Medium" panose="00000600000000000000" pitchFamily="2" charset="-93"/>
              </a:rPr>
              <a:t>bắn</a:t>
            </a:r>
            <a:r>
              <a:rPr lang="en-US" altLang="en-US" sz="2600" dirty="0">
                <a:latin typeface="#9Slide05 Fourth Medium" panose="00000600000000000000" pitchFamily="2" charset="-93"/>
              </a:rPr>
              <a:t> ra, </a:t>
            </a:r>
            <a:r>
              <a:rPr lang="en-US" altLang="en-US" sz="2600" dirty="0" err="1">
                <a:latin typeface="#9Slide05 Fourth Medium" panose="00000600000000000000" pitchFamily="2" charset="-93"/>
              </a:rPr>
              <a:t>không</a:t>
            </a:r>
            <a:r>
              <a:rPr lang="en-US" altLang="en-US" sz="2600" dirty="0">
                <a:latin typeface="#9Slide05 Fourth Medium" panose="00000600000000000000" pitchFamily="2" charset="-93"/>
              </a:rPr>
              <a:t> </a:t>
            </a:r>
            <a:r>
              <a:rPr lang="en-US" altLang="en-US" sz="2600" dirty="0" err="1">
                <a:latin typeface="#9Slide05 Fourth Medium" panose="00000600000000000000" pitchFamily="2" charset="-93"/>
              </a:rPr>
              <a:t>trúng</a:t>
            </a:r>
            <a:r>
              <a:rPr lang="en-US" altLang="en-US" sz="2600" dirty="0">
                <a:latin typeface="#9Slide05 Fourth Medium" panose="00000600000000000000" pitchFamily="2" charset="-93"/>
              </a:rPr>
              <a:t> </a:t>
            </a:r>
            <a:r>
              <a:rPr lang="en-US" altLang="en-US" sz="2600" dirty="0" err="1">
                <a:latin typeface="#9Slide05 Fourth Medium" panose="00000600000000000000" pitchFamily="2" charset="-93"/>
              </a:rPr>
              <a:t>người</a:t>
            </a:r>
            <a:r>
              <a:rPr lang="en-US" altLang="en-US" sz="2600" dirty="0">
                <a:latin typeface="#9Slide05 Fourth Medium" panose="00000600000000000000" pitchFamily="2" charset="-93"/>
              </a:rPr>
              <a:t> </a:t>
            </a:r>
            <a:r>
              <a:rPr lang="en-US" altLang="en-US" sz="2600" dirty="0" err="1">
                <a:latin typeface="#9Slide05 Fourth Medium" panose="00000600000000000000" pitchFamily="2" charset="-93"/>
              </a:rPr>
              <a:t>nào</a:t>
            </a:r>
            <a:r>
              <a:rPr lang="en-US" altLang="en-US" sz="2600" dirty="0">
                <a:latin typeface="#9Slide05 Fourth Medium" panose="00000600000000000000" pitchFamily="2" charset="-93"/>
              </a:rPr>
              <a:t>, </a:t>
            </a:r>
            <a:r>
              <a:rPr lang="en-US" altLang="en-US" sz="2600" dirty="0" err="1">
                <a:latin typeface="#9Slide05 Fourth Medium" panose="00000600000000000000" pitchFamily="2" charset="-93"/>
              </a:rPr>
              <a:t>sau</a:t>
            </a:r>
            <a:r>
              <a:rPr lang="en-US" altLang="en-US" sz="2600" dirty="0">
                <a:latin typeface="#9Slide05 Fourth Medium" panose="00000600000000000000" pitchFamily="2" charset="-93"/>
              </a:rPr>
              <a:t> </a:t>
            </a:r>
            <a:r>
              <a:rPr lang="en-US" altLang="en-US" sz="2600" dirty="0" err="1">
                <a:latin typeface="#9Slide05 Fourth Medium" panose="00000600000000000000" pitchFamily="2" charset="-93"/>
              </a:rPr>
              <a:t>đó</a:t>
            </a:r>
            <a:r>
              <a:rPr lang="en-US" altLang="en-US" sz="2600" dirty="0">
                <a:latin typeface="#9Slide05 Fourth Medium" panose="00000600000000000000" pitchFamily="2" charset="-93"/>
              </a:rPr>
              <a:t> </a:t>
            </a:r>
            <a:r>
              <a:rPr lang="en-US" altLang="en-US" sz="2600" dirty="0" err="1">
                <a:latin typeface="#9Slide05 Fourth Medium" panose="00000600000000000000" pitchFamily="2" charset="-93"/>
              </a:rPr>
              <a:t>phun</a:t>
            </a:r>
            <a:r>
              <a:rPr lang="en-US" altLang="en-US" sz="2600" dirty="0">
                <a:latin typeface="#9Slide05 Fourth Medium" panose="00000600000000000000" pitchFamily="2" charset="-93"/>
              </a:rPr>
              <a:t> </a:t>
            </a:r>
            <a:r>
              <a:rPr lang="en-US" altLang="en-US" sz="2600" dirty="0" err="1">
                <a:latin typeface="#9Slide05 Fourth Medium" panose="00000600000000000000" pitchFamily="2" charset="-93"/>
              </a:rPr>
              <a:t>khói</a:t>
            </a:r>
            <a:r>
              <a:rPr lang="en-US" altLang="en-US" sz="2600" dirty="0">
                <a:latin typeface="#9Slide05 Fourth Medium" panose="00000600000000000000" pitchFamily="2" charset="-93"/>
              </a:rPr>
              <a:t> </a:t>
            </a:r>
            <a:r>
              <a:rPr lang="en-US" altLang="en-US" sz="2600" dirty="0" err="1">
                <a:latin typeface="#9Slide05 Fourth Medium" panose="00000600000000000000" pitchFamily="2" charset="-93"/>
              </a:rPr>
              <a:t>lửa</a:t>
            </a:r>
            <a:r>
              <a:rPr lang="en-US" altLang="en-US" sz="2600" dirty="0">
                <a:latin typeface="#9Slide05 Fourth Medium" panose="00000600000000000000" pitchFamily="2" charset="-93"/>
              </a:rPr>
              <a:t>. </a:t>
            </a:r>
            <a:r>
              <a:rPr lang="en-US" altLang="en-US" sz="2600" dirty="0" err="1">
                <a:latin typeface="#9Slide05 Fourth Medium" panose="00000600000000000000" pitchFamily="2" charset="-93"/>
              </a:rPr>
              <a:t>Quân</a:t>
            </a:r>
            <a:r>
              <a:rPr lang="en-US" altLang="en-US" sz="2600" dirty="0">
                <a:latin typeface="#9Slide05 Fourth Medium" panose="00000600000000000000" pitchFamily="2" charset="-93"/>
              </a:rPr>
              <a:t> </a:t>
            </a:r>
            <a:r>
              <a:rPr lang="en-US" altLang="en-US" sz="2600" dirty="0" err="1">
                <a:latin typeface="#9Slide05 Fourth Medium" panose="00000600000000000000" pitchFamily="2" charset="-93"/>
              </a:rPr>
              <a:t>của</a:t>
            </a:r>
            <a:r>
              <a:rPr lang="en-US" altLang="en-US" sz="2600" dirty="0">
                <a:latin typeface="#9Slide05 Fourth Medium" panose="00000600000000000000" pitchFamily="2" charset="-93"/>
              </a:rPr>
              <a:t> </a:t>
            </a:r>
            <a:r>
              <a:rPr lang="en-US" altLang="en-US" sz="2600" dirty="0" err="1">
                <a:latin typeface="#9Slide05 Fourth Medium" panose="00000600000000000000" pitchFamily="2" charset="-93"/>
              </a:rPr>
              <a:t>vua</a:t>
            </a:r>
            <a:r>
              <a:rPr lang="en-US" altLang="en-US" sz="2600" dirty="0">
                <a:latin typeface="#9Slide05 Fourth Medium" panose="00000600000000000000" pitchFamily="2" charset="-93"/>
              </a:rPr>
              <a:t> Quang </a:t>
            </a:r>
            <a:r>
              <a:rPr lang="en-US" altLang="en-US" sz="2600" dirty="0" err="1">
                <a:latin typeface="#9Slide05 Fourth Medium" panose="00000600000000000000" pitchFamily="2" charset="-93"/>
              </a:rPr>
              <a:t>Trung</a:t>
            </a:r>
            <a:r>
              <a:rPr lang="en-US" altLang="en-US" sz="2600" dirty="0">
                <a:latin typeface="#9Slide05 Fourth Medium" panose="00000600000000000000" pitchFamily="2" charset="-93"/>
              </a:rPr>
              <a:t> </a:t>
            </a:r>
            <a:r>
              <a:rPr lang="en-US" altLang="en-US" sz="2600" dirty="0" err="1">
                <a:latin typeface="#9Slide05 Fourth Medium" panose="00000600000000000000" pitchFamily="2" charset="-93"/>
              </a:rPr>
              <a:t>khiêng</a:t>
            </a:r>
            <a:r>
              <a:rPr lang="en-US" altLang="en-US" sz="2600" dirty="0">
                <a:latin typeface="#9Slide05 Fourth Medium" panose="00000600000000000000" pitchFamily="2" charset="-93"/>
              </a:rPr>
              <a:t> </a:t>
            </a:r>
            <a:r>
              <a:rPr lang="en-US" altLang="en-US" sz="2600" dirty="0" err="1">
                <a:latin typeface="#9Slide05 Fourth Medium" panose="00000600000000000000" pitchFamily="2" charset="-93"/>
              </a:rPr>
              <a:t>ván</a:t>
            </a:r>
            <a:r>
              <a:rPr lang="en-US" altLang="en-US" sz="2600" dirty="0">
                <a:latin typeface="#9Slide05 Fourth Medium" panose="00000600000000000000" pitchFamily="2" charset="-93"/>
              </a:rPr>
              <a:t> </a:t>
            </a:r>
            <a:r>
              <a:rPr lang="en-US" altLang="en-US" sz="2600" dirty="0" err="1">
                <a:latin typeface="#9Slide05 Fourth Medium" panose="00000600000000000000" pitchFamily="2" charset="-93"/>
              </a:rPr>
              <a:t>nhất</a:t>
            </a:r>
            <a:r>
              <a:rPr lang="en-US" altLang="en-US" sz="2600" dirty="0">
                <a:latin typeface="#9Slide05 Fourth Medium" panose="00000600000000000000" pitchFamily="2" charset="-93"/>
              </a:rPr>
              <a:t> </a:t>
            </a:r>
            <a:r>
              <a:rPr lang="en-US" altLang="en-US" sz="2600" dirty="0" err="1">
                <a:latin typeface="#9Slide05 Fourth Medium" panose="00000600000000000000" pitchFamily="2" charset="-93"/>
              </a:rPr>
              <a:t>tề</a:t>
            </a:r>
            <a:r>
              <a:rPr lang="en-US" altLang="en-US" sz="2600" dirty="0">
                <a:latin typeface="#9Slide05 Fourth Medium" panose="00000600000000000000" pitchFamily="2" charset="-93"/>
              </a:rPr>
              <a:t> </a:t>
            </a:r>
            <a:r>
              <a:rPr lang="en-US" altLang="en-US" sz="2600" dirty="0" err="1">
                <a:latin typeface="#9Slide05 Fourth Medium" panose="00000600000000000000" pitchFamily="2" charset="-93"/>
              </a:rPr>
              <a:t>xông</a:t>
            </a:r>
            <a:r>
              <a:rPr lang="en-US" altLang="en-US" sz="2600" dirty="0">
                <a:latin typeface="#9Slide05 Fourth Medium" panose="00000600000000000000" pitchFamily="2" charset="-93"/>
              </a:rPr>
              <a:t> </a:t>
            </a:r>
            <a:r>
              <a:rPr lang="en-US" altLang="en-US" sz="2600" dirty="0" err="1">
                <a:latin typeface="#9Slide05 Fourth Medium" panose="00000600000000000000" pitchFamily="2" charset="-93"/>
              </a:rPr>
              <a:t>lên</a:t>
            </a:r>
            <a:r>
              <a:rPr lang="en-US" altLang="en-US" sz="2600" dirty="0">
                <a:latin typeface="#9Slide05 Fourth Medium" panose="00000600000000000000" pitchFamily="2" charset="-93"/>
              </a:rPr>
              <a:t> </a:t>
            </a:r>
            <a:r>
              <a:rPr lang="en-US" altLang="en-US" sz="2600" dirty="0" err="1">
                <a:latin typeface="#9Slide05 Fourth Medium" panose="00000600000000000000" pitchFamily="2" charset="-93"/>
              </a:rPr>
              <a:t>mà</a:t>
            </a:r>
            <a:r>
              <a:rPr lang="en-US" altLang="en-US" sz="2600" dirty="0">
                <a:latin typeface="#9Slide05 Fourth Medium" panose="00000600000000000000" pitchFamily="2" charset="-93"/>
              </a:rPr>
              <a:t> </a:t>
            </a:r>
            <a:r>
              <a:rPr lang="en-US" altLang="en-US" sz="2600" dirty="0" err="1">
                <a:latin typeface="#9Slide05 Fourth Medium" panose="00000600000000000000" pitchFamily="2" charset="-93"/>
              </a:rPr>
              <a:t>đánh</a:t>
            </a:r>
            <a:r>
              <a:rPr lang="en-US" altLang="en-US" sz="2600" dirty="0">
                <a:latin typeface="#9Slide05 Fourth Medium" panose="00000600000000000000" pitchFamily="2" charset="-93"/>
              </a:rPr>
              <a:t>. </a:t>
            </a:r>
            <a:r>
              <a:rPr lang="en-US" altLang="en-US" sz="2600" dirty="0" err="1">
                <a:latin typeface="#9Slide05 Fourth Medium" panose="00000600000000000000" pitchFamily="2" charset="-93"/>
              </a:rPr>
              <a:t>Quân</a:t>
            </a:r>
            <a:r>
              <a:rPr lang="en-US" altLang="en-US" sz="2600" dirty="0">
                <a:latin typeface="#9Slide05 Fourth Medium" panose="00000600000000000000" pitchFamily="2" charset="-93"/>
              </a:rPr>
              <a:t> Thanh </a:t>
            </a:r>
            <a:r>
              <a:rPr lang="en-US" altLang="en-US" sz="2600" dirty="0" err="1">
                <a:latin typeface="#9Slide05 Fourth Medium" panose="00000600000000000000" pitchFamily="2" charset="-93"/>
              </a:rPr>
              <a:t>chống</a:t>
            </a:r>
            <a:r>
              <a:rPr lang="en-US" altLang="en-US" sz="2600" dirty="0">
                <a:latin typeface="#9Slide05 Fourth Medium" panose="00000600000000000000" pitchFamily="2" charset="-93"/>
              </a:rPr>
              <a:t> </a:t>
            </a:r>
            <a:r>
              <a:rPr lang="en-US" altLang="en-US" sz="2600" dirty="0" err="1">
                <a:latin typeface="#9Slide05 Fourth Medium" panose="00000600000000000000" pitchFamily="2" charset="-93"/>
              </a:rPr>
              <a:t>đỡ</a:t>
            </a:r>
            <a:r>
              <a:rPr lang="en-US" altLang="en-US" sz="2600" dirty="0">
                <a:latin typeface="#9Slide05 Fourth Medium" panose="00000600000000000000" pitchFamily="2" charset="-93"/>
              </a:rPr>
              <a:t> </a:t>
            </a:r>
            <a:r>
              <a:rPr lang="en-US" altLang="en-US" sz="2600" dirty="0" err="1">
                <a:latin typeface="#9Slide05 Fourth Medium" panose="00000600000000000000" pitchFamily="2" charset="-93"/>
              </a:rPr>
              <a:t>không</a:t>
            </a:r>
            <a:r>
              <a:rPr lang="en-US" altLang="en-US" sz="2600" dirty="0">
                <a:latin typeface="#9Slide05 Fourth Medium" panose="00000600000000000000" pitchFamily="2" charset="-93"/>
              </a:rPr>
              <a:t> </a:t>
            </a:r>
            <a:r>
              <a:rPr lang="en-US" altLang="en-US" sz="2600" dirty="0" err="1">
                <a:latin typeface="#9Slide05 Fourth Medium" panose="00000600000000000000" pitchFamily="2" charset="-93"/>
              </a:rPr>
              <a:t>nổi</a:t>
            </a:r>
            <a:r>
              <a:rPr lang="en-US" altLang="en-US" sz="2600" dirty="0">
                <a:latin typeface="#9Slide05 Fourth Medium" panose="00000600000000000000" pitchFamily="2" charset="-93"/>
              </a:rPr>
              <a:t>, </a:t>
            </a:r>
            <a:r>
              <a:rPr lang="en-US" altLang="en-US" sz="2600" dirty="0" err="1">
                <a:latin typeface="#9Slide05 Fourth Medium" panose="00000600000000000000" pitchFamily="2" charset="-93"/>
              </a:rPr>
              <a:t>tướng</a:t>
            </a:r>
            <a:r>
              <a:rPr lang="en-US" altLang="en-US" sz="2600" dirty="0">
                <a:latin typeface="#9Slide05 Fourth Medium" panose="00000600000000000000" pitchFamily="2" charset="-93"/>
              </a:rPr>
              <a:t> </a:t>
            </a:r>
            <a:r>
              <a:rPr lang="en-US" altLang="en-US" sz="2600" dirty="0" err="1">
                <a:latin typeface="#9Slide05 Fourth Medium" panose="00000600000000000000" pitchFamily="2" charset="-93"/>
              </a:rPr>
              <a:t>nhà</a:t>
            </a:r>
            <a:r>
              <a:rPr lang="en-US" altLang="en-US" sz="2600" dirty="0">
                <a:latin typeface="#9Slide05 Fourth Medium" panose="00000600000000000000" pitchFamily="2" charset="-93"/>
              </a:rPr>
              <a:t> Thanh </a:t>
            </a:r>
            <a:r>
              <a:rPr lang="en-US" altLang="en-US" sz="2600" dirty="0" err="1">
                <a:latin typeface="#9Slide05 Fourth Medium" panose="00000600000000000000" pitchFamily="2" charset="-93"/>
              </a:rPr>
              <a:t>là</a:t>
            </a:r>
            <a:r>
              <a:rPr lang="en-US" altLang="en-US" sz="2600" dirty="0">
                <a:latin typeface="#9Slide05 Fourth Medium" panose="00000600000000000000" pitchFamily="2" charset="-93"/>
              </a:rPr>
              <a:t> </a:t>
            </a:r>
            <a:r>
              <a:rPr lang="en-US" altLang="en-US" sz="2600" dirty="0" err="1">
                <a:latin typeface="#9Slide05 Fourth Medium" panose="00000600000000000000" pitchFamily="2" charset="-93"/>
              </a:rPr>
              <a:t>Sầm</a:t>
            </a:r>
            <a:r>
              <a:rPr lang="en-US" altLang="en-US" sz="2600" dirty="0">
                <a:latin typeface="#9Slide05 Fourth Medium" panose="00000600000000000000" pitchFamily="2" charset="-93"/>
              </a:rPr>
              <a:t> Nghi </a:t>
            </a:r>
            <a:r>
              <a:rPr lang="en-US" altLang="en-US" sz="2600" dirty="0" err="1">
                <a:latin typeface="#9Slide05 Fourth Medium" panose="00000600000000000000" pitchFamily="2" charset="-93"/>
              </a:rPr>
              <a:t>Đống</a:t>
            </a:r>
            <a:r>
              <a:rPr lang="en-US" altLang="en-US" sz="2600" dirty="0">
                <a:latin typeface="#9Slide05 Fourth Medium" panose="00000600000000000000" pitchFamily="2" charset="-93"/>
              </a:rPr>
              <a:t> </a:t>
            </a:r>
            <a:r>
              <a:rPr lang="en-US" altLang="en-US" sz="2600" dirty="0" err="1">
                <a:latin typeface="#9Slide05 Fourth Medium" panose="00000600000000000000" pitchFamily="2" charset="-93"/>
              </a:rPr>
              <a:t>thắt</a:t>
            </a:r>
            <a:r>
              <a:rPr lang="en-US" altLang="en-US" sz="2600" dirty="0">
                <a:latin typeface="#9Slide05 Fourth Medium" panose="00000600000000000000" pitchFamily="2" charset="-93"/>
              </a:rPr>
              <a:t> </a:t>
            </a:r>
            <a:r>
              <a:rPr lang="en-US" altLang="en-US" sz="2600" dirty="0" err="1">
                <a:latin typeface="#9Slide05 Fourth Medium" panose="00000600000000000000" pitchFamily="2" charset="-93"/>
              </a:rPr>
              <a:t>cổ</a:t>
            </a:r>
            <a:r>
              <a:rPr lang="en-US" altLang="en-US" sz="2600" dirty="0">
                <a:latin typeface="#9Slide05 Fourth Medium" panose="00000600000000000000" pitchFamily="2" charset="-93"/>
              </a:rPr>
              <a:t> </a:t>
            </a:r>
            <a:r>
              <a:rPr lang="en-US" altLang="en-US" sz="2600" dirty="0" err="1">
                <a:latin typeface="#9Slide05 Fourth Medium" panose="00000600000000000000" pitchFamily="2" charset="-93"/>
              </a:rPr>
              <a:t>chết</a:t>
            </a:r>
            <a:r>
              <a:rPr lang="en-US" altLang="en-US" sz="2600" dirty="0">
                <a:latin typeface="#9Slide05 Fourth Medium" panose="00000600000000000000" pitchFamily="2" charset="-93"/>
              </a:rPr>
              <a:t>. </a:t>
            </a:r>
            <a:r>
              <a:rPr lang="en-US" altLang="en-US" sz="2600" dirty="0" err="1">
                <a:latin typeface="#9Slide05 Fourth Medium" panose="00000600000000000000" pitchFamily="2" charset="-93"/>
              </a:rPr>
              <a:t>Quân</a:t>
            </a:r>
            <a:r>
              <a:rPr lang="en-US" altLang="en-US" sz="2600" dirty="0">
                <a:latin typeface="#9Slide05 Fourth Medium" panose="00000600000000000000" pitchFamily="2" charset="-93"/>
              </a:rPr>
              <a:t> Thanh </a:t>
            </a:r>
            <a:r>
              <a:rPr lang="en-US" altLang="en-US" sz="2600" dirty="0" err="1">
                <a:latin typeface="#9Slide05 Fourth Medium" panose="00000600000000000000" pitchFamily="2" charset="-93"/>
              </a:rPr>
              <a:t>đại</a:t>
            </a:r>
            <a:r>
              <a:rPr lang="en-US" altLang="en-US" sz="2600" dirty="0">
                <a:latin typeface="#9Slide05 Fourth Medium" panose="00000600000000000000" pitchFamily="2" charset="-93"/>
              </a:rPr>
              <a:t> </a:t>
            </a:r>
            <a:r>
              <a:rPr lang="en-US" altLang="en-US" sz="2600" dirty="0" err="1">
                <a:latin typeface="#9Slide05 Fourth Medium" panose="00000600000000000000" pitchFamily="2" charset="-93"/>
              </a:rPr>
              <a:t>bại</a:t>
            </a:r>
            <a:r>
              <a:rPr lang="en-US" altLang="en-US" sz="2600" dirty="0">
                <a:latin typeface="#9Slide05 Fourth Medium" panose="00000600000000000000" pitchFamily="2" charset="-93"/>
              </a:rPr>
              <a:t>.</a:t>
            </a:r>
            <a:endParaRPr lang="en-US" sz="2600" b="0" i="0" u="none" strike="noStrike" kern="1200" baseline="0" dirty="0">
              <a:latin typeface="#9Slide05 Fourth Medium" panose="00000600000000000000" pitchFamily="2" charset="-93"/>
            </a:endParaRPr>
          </a:p>
        </p:txBody>
      </p:sp>
      <p:pic>
        <p:nvPicPr>
          <p:cNvPr id="11" name="Picture 5">
            <a:extLst>
              <a:ext uri="{FF2B5EF4-FFF2-40B4-BE49-F238E27FC236}">
                <a16:creationId xmlns:a16="http://schemas.microsoft.com/office/drawing/2014/main" id="{BC13847C-B8F2-426C-AE45-D8B0AF56D651}"/>
              </a:ext>
            </a:extLst>
          </p:cNvPr>
          <p:cNvPicPr>
            <a:picLocks noChangeAspect="1"/>
          </p:cNvPicPr>
          <p:nvPr/>
        </p:nvPicPr>
        <p:blipFill>
          <a:blip r:embed="rId2"/>
          <a:srcRect b="29805"/>
          <a:stretch>
            <a:fillRect/>
          </a:stretch>
        </p:blipFill>
        <p:spPr>
          <a:xfrm>
            <a:off x="373242" y="3823656"/>
            <a:ext cx="17887864" cy="6269266"/>
          </a:xfrm>
          <a:prstGeom prst="rect">
            <a:avLst/>
          </a:prstGeom>
        </p:spPr>
      </p:pic>
      <p:pic>
        <p:nvPicPr>
          <p:cNvPr id="12" name="Picture 13">
            <a:extLst>
              <a:ext uri="{FF2B5EF4-FFF2-40B4-BE49-F238E27FC236}">
                <a16:creationId xmlns:a16="http://schemas.microsoft.com/office/drawing/2014/main" id="{74CE6429-D0ED-4E9F-8832-ED57B3625A32}"/>
              </a:ext>
            </a:extLst>
          </p:cNvPr>
          <p:cNvPicPr>
            <a:picLocks noChangeAspect="1"/>
          </p:cNvPicPr>
          <p:nvPr/>
        </p:nvPicPr>
        <p:blipFill>
          <a:blip r:embed="rId3"/>
          <a:srcRect/>
          <a:stretch>
            <a:fillRect/>
          </a:stretch>
        </p:blipFill>
        <p:spPr>
          <a:xfrm rot="739893">
            <a:off x="-48767" y="3842153"/>
            <a:ext cx="1743134" cy="1686482"/>
          </a:xfrm>
          <a:prstGeom prst="rect">
            <a:avLst/>
          </a:prstGeom>
        </p:spPr>
      </p:pic>
      <p:sp>
        <p:nvSpPr>
          <p:cNvPr id="13" name="TextBox 12">
            <a:extLst>
              <a:ext uri="{FF2B5EF4-FFF2-40B4-BE49-F238E27FC236}">
                <a16:creationId xmlns:a16="http://schemas.microsoft.com/office/drawing/2014/main" id="{9FC87D55-BDF8-4A65-95EA-183F5559E91F}"/>
              </a:ext>
            </a:extLst>
          </p:cNvPr>
          <p:cNvSpPr txBox="1"/>
          <p:nvPr/>
        </p:nvSpPr>
        <p:spPr>
          <a:xfrm>
            <a:off x="1086448" y="5024021"/>
            <a:ext cx="16497300" cy="4524315"/>
          </a:xfrm>
          <a:prstGeom prst="rect">
            <a:avLst/>
          </a:prstGeom>
          <a:noFill/>
        </p:spPr>
        <p:txBody>
          <a:bodyPr wrap="square" rtlCol="0">
            <a:spAutoFit/>
          </a:bodyPr>
          <a:lstStyle/>
          <a:p>
            <a:pPr algn="just"/>
            <a:r>
              <a:rPr lang="vi-VN" sz="2400" b="1" dirty="0">
                <a:solidFill>
                  <a:srgbClr val="002060"/>
                </a:solidFill>
                <a:latin typeface="#9Slide05 Fourth Medium" panose="00000600000000000000" pitchFamily="2" charset="-93"/>
                <a:cs typeface="Arial" panose="020B0604020202020204" pitchFamily="34" charset="0"/>
              </a:rPr>
              <a:t>Đoạn văn ban đầu: </a:t>
            </a:r>
            <a:r>
              <a:rPr lang="en-US" altLang="en-US" sz="2400" dirty="0" err="1">
                <a:solidFill>
                  <a:srgbClr val="002060"/>
                </a:solidFill>
                <a:latin typeface="#9Slide05 Fourth Medium" panose="00000600000000000000" pitchFamily="2" charset="-93"/>
              </a:rPr>
              <a:t>Vua</a:t>
            </a:r>
            <a:r>
              <a:rPr lang="en-US" altLang="en-US" sz="2400" dirty="0">
                <a:solidFill>
                  <a:srgbClr val="002060"/>
                </a:solidFill>
                <a:latin typeface="#9Slide05 Fourth Medium" panose="00000600000000000000" pitchFamily="2" charset="-93"/>
              </a:rPr>
              <a:t> Quang </a:t>
            </a:r>
            <a:r>
              <a:rPr lang="en-US" altLang="en-US" sz="2400" dirty="0" err="1">
                <a:solidFill>
                  <a:srgbClr val="002060"/>
                </a:solidFill>
                <a:latin typeface="#9Slide05 Fourth Medium" panose="00000600000000000000" pitchFamily="2" charset="-93"/>
              </a:rPr>
              <a:t>Trung</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lại</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truyền</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lấy</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sáu</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chục</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tấm</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ván</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cứ</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ghép</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liền</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ba</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tấm</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làm</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một</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bức</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bên</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ngoài</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lấy</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rơm</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dấp</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nước</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phủ</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kín</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tất</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cả</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là</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hai</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mươi</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bức</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Đoạn</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kén</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hạng</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lính</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khoẻ</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mạnh</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cứ</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mười</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người</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khênh</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một</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bức</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lưng</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giắt</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dao</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ngắn</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hai</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mươi</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người</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khác</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đều</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cầm</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binh</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khí</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theo</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sau</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dàn</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thành</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trận</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chữ</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nhất</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vua</a:t>
            </a:r>
            <a:r>
              <a:rPr lang="en-US" altLang="en-US" sz="2400" dirty="0">
                <a:solidFill>
                  <a:srgbClr val="002060"/>
                </a:solidFill>
                <a:latin typeface="#9Slide05 Fourth Medium" panose="00000600000000000000" pitchFamily="2" charset="-93"/>
              </a:rPr>
              <a:t> Quang </a:t>
            </a:r>
            <a:r>
              <a:rPr lang="en-US" altLang="en-US" sz="2400" dirty="0" err="1">
                <a:solidFill>
                  <a:srgbClr val="002060"/>
                </a:solidFill>
                <a:latin typeface="#9Slide05 Fourth Medium" panose="00000600000000000000" pitchFamily="2" charset="-93"/>
              </a:rPr>
              <a:t>Trung</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cưỡi</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voi</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đi</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đốc</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thúc</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mờ</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sáng</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ngày</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mùng</a:t>
            </a:r>
            <a:r>
              <a:rPr lang="en-US" altLang="en-US" sz="2400" dirty="0">
                <a:solidFill>
                  <a:srgbClr val="002060"/>
                </a:solidFill>
                <a:latin typeface="#9Slide05 Fourth Medium" panose="00000600000000000000" pitchFamily="2" charset="-93"/>
              </a:rPr>
              <a:t> 5 </a:t>
            </a:r>
            <a:r>
              <a:rPr lang="en-US" altLang="en-US" sz="2400" dirty="0" err="1">
                <a:solidFill>
                  <a:srgbClr val="002060"/>
                </a:solidFill>
                <a:latin typeface="#9Slide05 Fourth Medium" panose="00000600000000000000" pitchFamily="2" charset="-93"/>
              </a:rPr>
              <a:t>tiến</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sát</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đồn</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Ngọc</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Hồi</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Quân</a:t>
            </a:r>
            <a:r>
              <a:rPr lang="en-US" altLang="en-US" sz="2400" dirty="0">
                <a:solidFill>
                  <a:srgbClr val="002060"/>
                </a:solidFill>
                <a:latin typeface="#9Slide05 Fourth Medium" panose="00000600000000000000" pitchFamily="2" charset="-93"/>
              </a:rPr>
              <a:t> Thanh </a:t>
            </a:r>
            <a:r>
              <a:rPr lang="en-US" altLang="en-US" sz="2400" dirty="0" err="1">
                <a:solidFill>
                  <a:srgbClr val="002060"/>
                </a:solidFill>
                <a:latin typeface="#9Slide05 Fourth Medium" panose="00000600000000000000" pitchFamily="2" charset="-93"/>
              </a:rPr>
              <a:t>nổ</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súng</a:t>
            </a:r>
            <a:r>
              <a:rPr lang="en-US" altLang="en-US" sz="2400" dirty="0">
                <a:solidFill>
                  <a:srgbClr val="002060"/>
                </a:solidFill>
                <a:latin typeface="#9Slide05 Fourth Medium" panose="00000600000000000000" pitchFamily="2" charset="-93"/>
              </a:rPr>
              <a:t> </a:t>
            </a:r>
            <a:r>
              <a:rPr lang="en-US" altLang="en-US" sz="2400" dirty="0" err="1">
                <a:solidFill>
                  <a:srgbClr val="002060"/>
                </a:solidFill>
                <a:latin typeface="#9Slide05 Fourth Medium" panose="00000600000000000000" pitchFamily="2" charset="-93"/>
              </a:rPr>
              <a:t>bắn</a:t>
            </a:r>
            <a:r>
              <a:rPr lang="en-US" altLang="en-US" sz="2400" dirty="0">
                <a:solidFill>
                  <a:srgbClr val="002060"/>
                </a:solidFill>
                <a:latin typeface="#9Slide05 Fourth Medium" panose="00000600000000000000" pitchFamily="2" charset="-93"/>
              </a:rPr>
              <a:t> ra</a:t>
            </a:r>
            <a:r>
              <a:rPr lang="pt-BR" altLang="en-US" sz="2400" dirty="0">
                <a:solidFill>
                  <a:srgbClr val="002060"/>
                </a:solidFill>
                <a:latin typeface="#9Slide05 Fourth Medium" panose="00000600000000000000" pitchFamily="2" charset="-93"/>
              </a:rPr>
              <a:t>, chẳng trúng người nào cả. Nhân có gió bắc, quân Thanh bèn dùng ống phun khói lửa ra, khói toả mù trời, cách gang tấc không thấy gì, hòng làm cho quân Nam rối loạn. Không ngờ trong chốc lát trời bỗng trở gió nam, thành ra quân Thanh lại tự làm hại mình. </a:t>
            </a:r>
            <a:endParaRPr lang="en-US" altLang="en-US" sz="2400" dirty="0">
              <a:solidFill>
                <a:srgbClr val="002060"/>
              </a:solidFill>
              <a:latin typeface="#9Slide05 Fourth Medium" panose="00000600000000000000" pitchFamily="2" charset="-93"/>
            </a:endParaRPr>
          </a:p>
          <a:p>
            <a:pPr algn="just"/>
            <a:r>
              <a:rPr lang="pt-BR" altLang="en-US" sz="2400" dirty="0">
                <a:solidFill>
                  <a:srgbClr val="002060"/>
                </a:solidFill>
                <a:latin typeface="#9Slide05 Fourth Medium" panose="00000600000000000000" pitchFamily="2" charset="-93"/>
              </a:rPr>
              <a:t>	Vua Quang Trung liền gấp rút sai đội khiêng ván vừa che vừa xông thẳng lên trước. Khi gươm giáo của hai bên đã chạm nhau thì quăng ván xuống đất, ai nấy cầm dao ngắn chém bừa, những người cầm binh khí theo sau cũng nhất tề xông tới mà đánh.</a:t>
            </a:r>
            <a:endParaRPr lang="en-US" altLang="en-US" sz="2400" dirty="0">
              <a:solidFill>
                <a:srgbClr val="002060"/>
              </a:solidFill>
              <a:latin typeface="#9Slide05 Fourth Medium" panose="00000600000000000000" pitchFamily="2" charset="-93"/>
            </a:endParaRPr>
          </a:p>
          <a:p>
            <a:pPr algn="just"/>
            <a:r>
              <a:rPr lang="pt-BR" altLang="en-US" sz="2400" dirty="0">
                <a:solidFill>
                  <a:srgbClr val="002060"/>
                </a:solidFill>
                <a:latin typeface="#9Slide05 Fourth Medium" panose="00000600000000000000" pitchFamily="2" charset="-93"/>
              </a:rPr>
              <a:t>	Quân Thanh chống không nổi, bỏ chạy tán loạn giày xéo lên nhau mà chết. Tên Thái thú Điền Châu là Sầm Nghi Đống tự thắt cổ chết. Quân Tây Sơn thừa thế chém giết lung tung thây nằm đầy đồng, máu chảy thành suối, quân Thanh đại bại.     </a:t>
            </a:r>
          </a:p>
          <a:p>
            <a:pPr algn="r"/>
            <a:r>
              <a:rPr lang="en-US" altLang="en-US" sz="2400" dirty="0">
                <a:solidFill>
                  <a:srgbClr val="002060"/>
                </a:solidFill>
                <a:latin typeface="#9Slide05 Fourth Medium" panose="00000600000000000000" pitchFamily="2" charset="-93"/>
              </a:rPr>
              <a:t>(</a:t>
            </a:r>
            <a:r>
              <a:rPr lang="en-US" altLang="en-US" sz="2400" b="1" dirty="0" err="1">
                <a:solidFill>
                  <a:srgbClr val="002060"/>
                </a:solidFill>
                <a:latin typeface="#9Slide05 Fourth Medium" panose="00000600000000000000" pitchFamily="2" charset="-93"/>
              </a:rPr>
              <a:t>Ngô</a:t>
            </a:r>
            <a:r>
              <a:rPr lang="en-US" altLang="en-US" sz="2400" b="1" dirty="0">
                <a:solidFill>
                  <a:srgbClr val="002060"/>
                </a:solidFill>
                <a:latin typeface="#9Slide05 Fourth Medium" panose="00000600000000000000" pitchFamily="2" charset="-93"/>
              </a:rPr>
              <a:t> </a:t>
            </a:r>
            <a:r>
              <a:rPr lang="en-US" altLang="en-US" sz="2400" b="1" dirty="0" err="1">
                <a:solidFill>
                  <a:srgbClr val="002060"/>
                </a:solidFill>
                <a:latin typeface="#9Slide05 Fourth Medium" panose="00000600000000000000" pitchFamily="2" charset="-93"/>
              </a:rPr>
              <a:t>gia</a:t>
            </a:r>
            <a:r>
              <a:rPr lang="en-US" altLang="en-US" sz="2400" b="1" dirty="0">
                <a:solidFill>
                  <a:srgbClr val="002060"/>
                </a:solidFill>
                <a:latin typeface="#9Slide05 Fourth Medium" panose="00000600000000000000" pitchFamily="2" charset="-93"/>
              </a:rPr>
              <a:t> </a:t>
            </a:r>
            <a:r>
              <a:rPr lang="en-US" altLang="en-US" sz="2400" b="1" dirty="0" err="1">
                <a:solidFill>
                  <a:srgbClr val="002060"/>
                </a:solidFill>
                <a:latin typeface="#9Slide05 Fourth Medium" panose="00000600000000000000" pitchFamily="2" charset="-93"/>
              </a:rPr>
              <a:t>văn</a:t>
            </a:r>
            <a:r>
              <a:rPr lang="en-US" altLang="en-US" sz="2400" b="1" dirty="0">
                <a:solidFill>
                  <a:srgbClr val="002060"/>
                </a:solidFill>
                <a:latin typeface="#9Slide05 Fourth Medium" panose="00000600000000000000" pitchFamily="2" charset="-93"/>
              </a:rPr>
              <a:t> </a:t>
            </a:r>
            <a:r>
              <a:rPr lang="en-US" altLang="en-US" sz="2400" b="1" dirty="0" err="1">
                <a:solidFill>
                  <a:srgbClr val="002060"/>
                </a:solidFill>
                <a:latin typeface="#9Slide05 Fourth Medium" panose="00000600000000000000" pitchFamily="2" charset="-93"/>
              </a:rPr>
              <a:t>phái</a:t>
            </a:r>
            <a:r>
              <a:rPr lang="en-US" altLang="en-US" sz="2400" dirty="0">
                <a:solidFill>
                  <a:srgbClr val="002060"/>
                </a:solidFill>
                <a:latin typeface="#9Slide05 Fourth Medium" panose="00000600000000000000" pitchFamily="2" charset="-93"/>
              </a:rPr>
              <a:t>, </a:t>
            </a:r>
            <a:r>
              <a:rPr lang="en-US" altLang="en-US" sz="2400" b="1" i="1" dirty="0" err="1">
                <a:solidFill>
                  <a:srgbClr val="002060"/>
                </a:solidFill>
                <a:latin typeface="#9Slide05 Fourth Medium" panose="00000600000000000000" pitchFamily="2" charset="-93"/>
              </a:rPr>
              <a:t>Hoàng</a:t>
            </a:r>
            <a:r>
              <a:rPr lang="en-US" altLang="en-US" sz="2400" b="1" i="1" dirty="0">
                <a:solidFill>
                  <a:srgbClr val="002060"/>
                </a:solidFill>
                <a:latin typeface="#9Slide05 Fourth Medium" panose="00000600000000000000" pitchFamily="2" charset="-93"/>
              </a:rPr>
              <a:t> Lê </a:t>
            </a:r>
            <a:r>
              <a:rPr lang="en-US" altLang="en-US" sz="2400" b="1" i="1" dirty="0" err="1">
                <a:solidFill>
                  <a:srgbClr val="002060"/>
                </a:solidFill>
                <a:latin typeface="#9Slide05 Fourth Medium" panose="00000600000000000000" pitchFamily="2" charset="-93"/>
              </a:rPr>
              <a:t>nhất</a:t>
            </a:r>
            <a:r>
              <a:rPr lang="en-US" altLang="en-US" sz="2400" b="1" i="1" dirty="0">
                <a:solidFill>
                  <a:srgbClr val="002060"/>
                </a:solidFill>
                <a:latin typeface="#9Slide05 Fourth Medium" panose="00000600000000000000" pitchFamily="2" charset="-93"/>
              </a:rPr>
              <a:t> </a:t>
            </a:r>
            <a:r>
              <a:rPr lang="en-US" altLang="en-US" sz="2400" b="1" i="1" dirty="0" err="1">
                <a:solidFill>
                  <a:srgbClr val="002060"/>
                </a:solidFill>
                <a:latin typeface="#9Slide05 Fourth Medium" panose="00000600000000000000" pitchFamily="2" charset="-93"/>
              </a:rPr>
              <a:t>thống</a:t>
            </a:r>
            <a:r>
              <a:rPr lang="en-US" altLang="en-US" sz="2400" b="1" i="1" dirty="0">
                <a:solidFill>
                  <a:srgbClr val="002060"/>
                </a:solidFill>
                <a:latin typeface="#9Slide05 Fourth Medium" panose="00000600000000000000" pitchFamily="2" charset="-93"/>
              </a:rPr>
              <a:t> </a:t>
            </a:r>
            <a:r>
              <a:rPr lang="en-US" altLang="en-US" sz="2400" b="1" i="1" dirty="0" err="1">
                <a:solidFill>
                  <a:srgbClr val="002060"/>
                </a:solidFill>
                <a:latin typeface="#9Slide05 Fourth Medium" panose="00000600000000000000" pitchFamily="2" charset="-93"/>
              </a:rPr>
              <a:t>chí</a:t>
            </a:r>
            <a:r>
              <a:rPr lang="en-US" altLang="en-US" sz="2400" i="1" dirty="0">
                <a:solidFill>
                  <a:srgbClr val="002060"/>
                </a:solidFill>
                <a:latin typeface="#9Slide05 Fourth Medium" panose="00000600000000000000" pitchFamily="2" charset="-93"/>
              </a:rPr>
              <a:t>)</a:t>
            </a:r>
          </a:p>
          <a:p>
            <a:pPr algn="just" rtl="0"/>
            <a:endParaRPr lang="vi-VN" sz="2400" b="1" i="0" u="none" strike="noStrike" kern="1200" baseline="0" dirty="0">
              <a:solidFill>
                <a:srgbClr val="002060"/>
              </a:solidFill>
              <a:latin typeface="#9Slide05 Fourth Medium" panose="00000600000000000000" pitchFamily="2" charset="-93"/>
              <a:cs typeface="Arial" panose="020B0604020202020204" pitchFamily="34" charset="0"/>
            </a:endParaRPr>
          </a:p>
        </p:txBody>
      </p:sp>
      <p:sp>
        <p:nvSpPr>
          <p:cNvPr id="3" name="Cloud 2">
            <a:extLst>
              <a:ext uri="{FF2B5EF4-FFF2-40B4-BE49-F238E27FC236}">
                <a16:creationId xmlns:a16="http://schemas.microsoft.com/office/drawing/2014/main" id="{0625E479-43E5-411F-87D3-FD8907A3FC62}"/>
              </a:ext>
            </a:extLst>
          </p:cNvPr>
          <p:cNvSpPr/>
          <p:nvPr/>
        </p:nvSpPr>
        <p:spPr>
          <a:xfrm>
            <a:off x="4124851" y="1517313"/>
            <a:ext cx="11353236" cy="4316313"/>
          </a:xfrm>
          <a:prstGeom prst="cloud">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rgbClr val="002060"/>
                </a:solidFill>
                <a:latin typeface="#9Slide05 Fourth Medium" panose="00000600000000000000" pitchFamily="2" charset="-93"/>
              </a:rPr>
              <a:t>Hãy nối các  sự việc ở ý c tạo thành một đoạn văn và so sánh với đoạn văn  đã có trong sách giáo khoa. Nhận xét sự khác nhau giữa hai đoạn văn</a:t>
            </a:r>
            <a:endParaRPr lang="en-US" sz="3600" dirty="0">
              <a:solidFill>
                <a:srgbClr val="002060"/>
              </a:solidFill>
              <a:latin typeface="#9Slide05 Fourth Medium" panose="00000600000000000000" pitchFamily="2" charset="-93"/>
            </a:endParaRPr>
          </a:p>
        </p:txBody>
      </p:sp>
      <p:sp>
        <p:nvSpPr>
          <p:cNvPr id="4" name="Rectangle: Rounded Corners 3">
            <a:extLst>
              <a:ext uri="{FF2B5EF4-FFF2-40B4-BE49-F238E27FC236}">
                <a16:creationId xmlns:a16="http://schemas.microsoft.com/office/drawing/2014/main" id="{71EB3452-D806-A232-3DD3-23305C054145}"/>
              </a:ext>
            </a:extLst>
          </p:cNvPr>
          <p:cNvSpPr/>
          <p:nvPr/>
        </p:nvSpPr>
        <p:spPr>
          <a:xfrm>
            <a:off x="457200" y="556341"/>
            <a:ext cx="11506200" cy="838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spcBef>
                <a:spcPct val="20000"/>
              </a:spcBef>
            </a:pPr>
            <a:r>
              <a:rPr lang="en-US" altLang="en-US" sz="4400" b="1" dirty="0">
                <a:solidFill>
                  <a:schemeClr val="bg1"/>
                </a:solidFill>
                <a:latin typeface="#9Slide06 BrushtipC" panose="02040403050506020204" pitchFamily="18" charset="-93"/>
              </a:rPr>
              <a:t>I. </a:t>
            </a:r>
            <a:r>
              <a:rPr lang="en-US" altLang="en-US" sz="4400" b="1" dirty="0" err="1">
                <a:solidFill>
                  <a:schemeClr val="bg1"/>
                </a:solidFill>
                <a:latin typeface="#9Slide06 BrushtipC" panose="02040403050506020204" pitchFamily="18" charset="-93"/>
              </a:rPr>
              <a:t>Tìm</a:t>
            </a:r>
            <a:r>
              <a:rPr lang="en-US" altLang="en-US" sz="4400" b="1" dirty="0">
                <a:solidFill>
                  <a:schemeClr val="bg1"/>
                </a:solidFill>
                <a:latin typeface="#9Slide06 BrushtipC" panose="02040403050506020204" pitchFamily="18" charset="-93"/>
              </a:rPr>
              <a:t> </a:t>
            </a:r>
            <a:r>
              <a:rPr lang="en-US" altLang="en-US" sz="4400" b="1" dirty="0" err="1">
                <a:solidFill>
                  <a:schemeClr val="bg1"/>
                </a:solidFill>
                <a:latin typeface="#9Slide06 BrushtipC" panose="02040403050506020204" pitchFamily="18" charset="-93"/>
              </a:rPr>
              <a:t>hiểu</a:t>
            </a:r>
            <a:r>
              <a:rPr lang="en-US" altLang="en-US" sz="4400" b="1" dirty="0">
                <a:solidFill>
                  <a:schemeClr val="bg1"/>
                </a:solidFill>
                <a:latin typeface="#9Slide06 BrushtipC" panose="02040403050506020204" pitchFamily="18" charset="-93"/>
              </a:rPr>
              <a:t> </a:t>
            </a:r>
            <a:r>
              <a:rPr lang="en-US" altLang="en-US" sz="4400" b="1" dirty="0" err="1">
                <a:solidFill>
                  <a:schemeClr val="bg1"/>
                </a:solidFill>
                <a:latin typeface="#9Slide06 BrushtipC" panose="02040403050506020204" pitchFamily="18" charset="-93"/>
              </a:rPr>
              <a:t>yếu</a:t>
            </a:r>
            <a:r>
              <a:rPr lang="en-US" altLang="en-US" sz="4400" b="1" dirty="0">
                <a:solidFill>
                  <a:schemeClr val="bg1"/>
                </a:solidFill>
                <a:latin typeface="#9Slide06 BrushtipC" panose="02040403050506020204" pitchFamily="18" charset="-93"/>
              </a:rPr>
              <a:t> </a:t>
            </a:r>
            <a:r>
              <a:rPr lang="en-US" altLang="en-US" sz="4400" b="1" dirty="0" err="1">
                <a:solidFill>
                  <a:schemeClr val="bg1"/>
                </a:solidFill>
                <a:latin typeface="#9Slide06 BrushtipC" panose="02040403050506020204" pitchFamily="18" charset="-93"/>
              </a:rPr>
              <a:t>tố</a:t>
            </a:r>
            <a:r>
              <a:rPr lang="en-US" altLang="en-US" sz="4400" b="1" dirty="0">
                <a:solidFill>
                  <a:schemeClr val="bg1"/>
                </a:solidFill>
                <a:latin typeface="#9Slide06 BrushtipC" panose="02040403050506020204" pitchFamily="18" charset="-93"/>
              </a:rPr>
              <a:t> </a:t>
            </a:r>
            <a:r>
              <a:rPr lang="en-US" altLang="en-US" sz="4400" b="1" dirty="0" err="1">
                <a:solidFill>
                  <a:schemeClr val="bg1"/>
                </a:solidFill>
                <a:latin typeface="#9Slide06 BrushtipC" panose="02040403050506020204" pitchFamily="18" charset="-93"/>
              </a:rPr>
              <a:t>miêu</a:t>
            </a:r>
            <a:r>
              <a:rPr lang="en-US" altLang="en-US" sz="4400" b="1" dirty="0">
                <a:solidFill>
                  <a:schemeClr val="bg1"/>
                </a:solidFill>
                <a:latin typeface="#9Slide06 BrushtipC" panose="02040403050506020204" pitchFamily="18" charset="-93"/>
              </a:rPr>
              <a:t> </a:t>
            </a:r>
            <a:r>
              <a:rPr lang="en-US" altLang="en-US" sz="4400" b="1" dirty="0" err="1">
                <a:solidFill>
                  <a:schemeClr val="bg1"/>
                </a:solidFill>
                <a:latin typeface="#9Slide06 BrushtipC" panose="02040403050506020204" pitchFamily="18" charset="-93"/>
              </a:rPr>
              <a:t>tả</a:t>
            </a:r>
            <a:r>
              <a:rPr lang="en-US" altLang="en-US" sz="4400" b="1" dirty="0">
                <a:solidFill>
                  <a:schemeClr val="bg1"/>
                </a:solidFill>
                <a:latin typeface="#9Slide06 BrushtipC" panose="02040403050506020204" pitchFamily="18" charset="-93"/>
              </a:rPr>
              <a:t> </a:t>
            </a:r>
            <a:r>
              <a:rPr lang="en-US" altLang="en-US" sz="4400" b="1" dirty="0" err="1">
                <a:solidFill>
                  <a:schemeClr val="bg1"/>
                </a:solidFill>
                <a:latin typeface="#9Slide06 BrushtipC" panose="02040403050506020204" pitchFamily="18" charset="-93"/>
              </a:rPr>
              <a:t>trong</a:t>
            </a:r>
            <a:r>
              <a:rPr lang="en-US" altLang="en-US" sz="4400" b="1" dirty="0">
                <a:solidFill>
                  <a:schemeClr val="bg1"/>
                </a:solidFill>
                <a:latin typeface="#9Slide06 BrushtipC" panose="02040403050506020204" pitchFamily="18" charset="-93"/>
              </a:rPr>
              <a:t> </a:t>
            </a:r>
            <a:r>
              <a:rPr lang="en-US" altLang="en-US" sz="4400" b="1" dirty="0" err="1">
                <a:solidFill>
                  <a:schemeClr val="bg1"/>
                </a:solidFill>
                <a:latin typeface="#9Slide06 BrushtipC" panose="02040403050506020204" pitchFamily="18" charset="-93"/>
              </a:rPr>
              <a:t>văn</a:t>
            </a:r>
            <a:r>
              <a:rPr lang="en-US" altLang="en-US" sz="4400" b="1" dirty="0">
                <a:solidFill>
                  <a:schemeClr val="bg1"/>
                </a:solidFill>
                <a:latin typeface="#9Slide06 BrushtipC" panose="02040403050506020204" pitchFamily="18" charset="-93"/>
              </a:rPr>
              <a:t> </a:t>
            </a:r>
            <a:r>
              <a:rPr lang="en-US" altLang="en-US" sz="4400" b="1" dirty="0" err="1">
                <a:solidFill>
                  <a:schemeClr val="bg1"/>
                </a:solidFill>
                <a:latin typeface="#9Slide06 BrushtipC" panose="02040403050506020204" pitchFamily="18" charset="-93"/>
              </a:rPr>
              <a:t>bản</a:t>
            </a:r>
            <a:r>
              <a:rPr lang="en-US" altLang="en-US" sz="4400" b="1" dirty="0">
                <a:solidFill>
                  <a:schemeClr val="bg1"/>
                </a:solidFill>
                <a:latin typeface="#9Slide06 BrushtipC" panose="02040403050506020204" pitchFamily="18" charset="-93"/>
              </a:rPr>
              <a:t> </a:t>
            </a:r>
            <a:r>
              <a:rPr lang="en-US" altLang="en-US" sz="4400" b="1" dirty="0" err="1">
                <a:solidFill>
                  <a:schemeClr val="bg1"/>
                </a:solidFill>
                <a:latin typeface="#9Slide06 BrushtipC" panose="02040403050506020204" pitchFamily="18" charset="-93"/>
              </a:rPr>
              <a:t>tự</a:t>
            </a:r>
            <a:r>
              <a:rPr lang="en-US" altLang="en-US" sz="4400" b="1" dirty="0">
                <a:solidFill>
                  <a:schemeClr val="bg1"/>
                </a:solidFill>
                <a:latin typeface="#9Slide06 BrushtipC" panose="02040403050506020204" pitchFamily="18" charset="-93"/>
              </a:rPr>
              <a:t> </a:t>
            </a:r>
            <a:r>
              <a:rPr lang="en-US" altLang="en-US" sz="4400" b="1" dirty="0" err="1">
                <a:solidFill>
                  <a:schemeClr val="bg1"/>
                </a:solidFill>
                <a:latin typeface="#9Slide06 BrushtipC" panose="02040403050506020204" pitchFamily="18" charset="-93"/>
              </a:rPr>
              <a:t>sự</a:t>
            </a:r>
            <a:r>
              <a:rPr lang="en-US" altLang="en-US" sz="4400" b="1" dirty="0">
                <a:solidFill>
                  <a:schemeClr val="bg1"/>
                </a:solidFill>
                <a:latin typeface="#9Slide06 BrushtipC" panose="02040403050506020204" pitchFamily="18" charset="-93"/>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3"/>
                                        </p:tgtEl>
                                      </p:cBhvr>
                                    </p:animEffect>
                                    <p:anim calcmode="lin" valueType="num">
                                      <p:cBhvr>
                                        <p:cTn id="14" dur="1000"/>
                                        <p:tgtEl>
                                          <p:spTgt spid="3"/>
                                        </p:tgtEl>
                                        <p:attrNameLst>
                                          <p:attrName>ppt_x</p:attrName>
                                        </p:attrNameLst>
                                      </p:cBhvr>
                                      <p:tavLst>
                                        <p:tav tm="0">
                                          <p:val>
                                            <p:strVal val="ppt_x"/>
                                          </p:val>
                                        </p:tav>
                                        <p:tav tm="100000">
                                          <p:val>
                                            <p:strVal val="ppt_x"/>
                                          </p:val>
                                        </p:tav>
                                      </p:tavLst>
                                    </p:anim>
                                    <p:anim calcmode="lin" valueType="num">
                                      <p:cBhvr>
                                        <p:cTn id="15" dur="1000"/>
                                        <p:tgtEl>
                                          <p:spTgt spid="3"/>
                                        </p:tgtEl>
                                        <p:attrNameLst>
                                          <p:attrName>ppt_y</p:attrName>
                                        </p:attrNameLst>
                                      </p:cBhvr>
                                      <p:tavLst>
                                        <p:tav tm="0">
                                          <p:val>
                                            <p:strVal val="ppt_y"/>
                                          </p:val>
                                        </p:tav>
                                        <p:tav tm="100000">
                                          <p:val>
                                            <p:strVal val="ppt_y+.1"/>
                                          </p:val>
                                        </p:tav>
                                      </p:tavLst>
                                    </p:anim>
                                    <p:set>
                                      <p:cBhvr>
                                        <p:cTn id="16" dur="1" fill="hold">
                                          <p:stCondLst>
                                            <p:cond delay="999"/>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3" grpId="0" animBg="1"/>
      <p:bldP spid="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3724E"/>
        </a:solidFill>
        <a:effectLst/>
      </p:bgPr>
    </p:bg>
    <p:spTree>
      <p:nvGrpSpPr>
        <p:cNvPr id="1" name=""/>
        <p:cNvGrpSpPr/>
        <p:nvPr/>
      </p:nvGrpSpPr>
      <p:grpSpPr>
        <a:xfrm>
          <a:off x="0" y="0"/>
          <a:ext cx="0" cy="0"/>
          <a:chOff x="0" y="0"/>
          <a:chExt cx="0" cy="0"/>
        </a:xfrm>
      </p:grpSpPr>
      <p:pic>
        <p:nvPicPr>
          <p:cNvPr id="12" name="Picture 12"/>
          <p:cNvPicPr>
            <a:picLocks noChangeAspect="1"/>
          </p:cNvPicPr>
          <p:nvPr/>
        </p:nvPicPr>
        <p:blipFill>
          <a:blip r:embed="rId2"/>
          <a:srcRect b="12946"/>
          <a:stretch>
            <a:fillRect/>
          </a:stretch>
        </p:blipFill>
        <p:spPr>
          <a:xfrm>
            <a:off x="2255432" y="3219970"/>
            <a:ext cx="15041967" cy="4944256"/>
          </a:xfrm>
          <a:prstGeom prst="rect">
            <a:avLst/>
          </a:prstGeom>
        </p:spPr>
      </p:pic>
      <p:pic>
        <p:nvPicPr>
          <p:cNvPr id="13" name="Picture 13"/>
          <p:cNvPicPr>
            <a:picLocks noChangeAspect="1"/>
          </p:cNvPicPr>
          <p:nvPr/>
        </p:nvPicPr>
        <p:blipFill>
          <a:blip r:embed="rId3"/>
          <a:srcRect/>
          <a:stretch>
            <a:fillRect/>
          </a:stretch>
        </p:blipFill>
        <p:spPr>
          <a:xfrm rot="17354973">
            <a:off x="1618510" y="2568125"/>
            <a:ext cx="1856770" cy="1796425"/>
          </a:xfrm>
          <a:prstGeom prst="rect">
            <a:avLst/>
          </a:prstGeom>
        </p:spPr>
      </p:pic>
      <p:sp>
        <p:nvSpPr>
          <p:cNvPr id="25" name="TextBox 24">
            <a:extLst>
              <a:ext uri="{FF2B5EF4-FFF2-40B4-BE49-F238E27FC236}">
                <a16:creationId xmlns:a16="http://schemas.microsoft.com/office/drawing/2014/main" id="{36132CE2-9688-451D-BF81-811AA7CD6F4D}"/>
              </a:ext>
            </a:extLst>
          </p:cNvPr>
          <p:cNvSpPr txBox="1"/>
          <p:nvPr/>
        </p:nvSpPr>
        <p:spPr>
          <a:xfrm>
            <a:off x="2866351" y="4106973"/>
            <a:ext cx="14028822" cy="2862322"/>
          </a:xfrm>
          <a:prstGeom prst="rect">
            <a:avLst/>
          </a:prstGeom>
          <a:noFill/>
        </p:spPr>
        <p:txBody>
          <a:bodyPr wrap="square">
            <a:spAutoFit/>
          </a:bodyPr>
          <a:lstStyle/>
          <a:p>
            <a:pPr algn="just">
              <a:spcBef>
                <a:spcPct val="50000"/>
              </a:spcBef>
            </a:pPr>
            <a:r>
              <a:rPr lang="en-US" altLang="en-US" sz="4000" b="1" i="1" dirty="0">
                <a:solidFill>
                  <a:srgbClr val="002060"/>
                </a:solidFill>
                <a:latin typeface="#9Slide05 Fourth Medium" panose="00000600000000000000" pitchFamily="2" charset="-93"/>
                <a:cs typeface="Arial" panose="020B0604020202020204" pitchFamily="34" charset="0"/>
              </a:rPr>
              <a:t>Qua </a:t>
            </a:r>
            <a:r>
              <a:rPr lang="en-US" altLang="en-US" sz="4000" b="1" i="1" dirty="0" err="1">
                <a:solidFill>
                  <a:srgbClr val="002060"/>
                </a:solidFill>
                <a:latin typeface="#9Slide05 Fourth Medium" panose="00000600000000000000" pitchFamily="2" charset="-93"/>
                <a:cs typeface="Arial" panose="020B0604020202020204" pitchFamily="34" charset="0"/>
              </a:rPr>
              <a:t>việc</a:t>
            </a:r>
            <a:r>
              <a:rPr lang="en-US" altLang="en-US" sz="4000" b="1" i="1" dirty="0">
                <a:solidFill>
                  <a:srgbClr val="002060"/>
                </a:solidFill>
                <a:latin typeface="#9Slide05 Fourth Medium" panose="00000600000000000000" pitchFamily="2" charset="-93"/>
                <a:cs typeface="Arial" panose="020B0604020202020204" pitchFamily="34" charset="0"/>
              </a:rPr>
              <a:t> </a:t>
            </a:r>
            <a:r>
              <a:rPr lang="en-US" altLang="en-US" sz="4000" b="1" i="1" dirty="0" err="1">
                <a:solidFill>
                  <a:srgbClr val="002060"/>
                </a:solidFill>
                <a:latin typeface="#9Slide05 Fourth Medium" panose="00000600000000000000" pitchFamily="2" charset="-93"/>
                <a:cs typeface="Arial" panose="020B0604020202020204" pitchFamily="34" charset="0"/>
              </a:rPr>
              <a:t>tìm</a:t>
            </a:r>
            <a:r>
              <a:rPr lang="en-US" altLang="en-US" sz="4000" b="1" i="1" dirty="0">
                <a:solidFill>
                  <a:srgbClr val="002060"/>
                </a:solidFill>
                <a:latin typeface="#9Slide05 Fourth Medium" panose="00000600000000000000" pitchFamily="2" charset="-93"/>
                <a:cs typeface="Arial" panose="020B0604020202020204" pitchFamily="34" charset="0"/>
              </a:rPr>
              <a:t> </a:t>
            </a:r>
            <a:r>
              <a:rPr lang="en-US" altLang="en-US" sz="4000" b="1" i="1" dirty="0" err="1">
                <a:solidFill>
                  <a:srgbClr val="002060"/>
                </a:solidFill>
                <a:latin typeface="#9Slide05 Fourth Medium" panose="00000600000000000000" pitchFamily="2" charset="-93"/>
                <a:cs typeface="Arial" panose="020B0604020202020204" pitchFamily="34" charset="0"/>
              </a:rPr>
              <a:t>hiểu</a:t>
            </a:r>
            <a:r>
              <a:rPr lang="en-US" altLang="en-US" sz="4000" b="1" i="1" dirty="0">
                <a:solidFill>
                  <a:srgbClr val="002060"/>
                </a:solidFill>
                <a:latin typeface="#9Slide05 Fourth Medium" panose="00000600000000000000" pitchFamily="2" charset="-93"/>
                <a:cs typeface="Arial" panose="020B0604020202020204" pitchFamily="34" charset="0"/>
              </a:rPr>
              <a:t> </a:t>
            </a:r>
            <a:r>
              <a:rPr lang="en-US" altLang="en-US" sz="4000" b="1" i="1" dirty="0" err="1">
                <a:solidFill>
                  <a:srgbClr val="002060"/>
                </a:solidFill>
                <a:latin typeface="#9Slide05 Fourth Medium" panose="00000600000000000000" pitchFamily="2" charset="-93"/>
                <a:cs typeface="Arial" panose="020B0604020202020204" pitchFamily="34" charset="0"/>
              </a:rPr>
              <a:t>ví</a:t>
            </a:r>
            <a:r>
              <a:rPr lang="en-US" altLang="en-US" sz="4000" b="1" i="1" dirty="0">
                <a:solidFill>
                  <a:srgbClr val="002060"/>
                </a:solidFill>
                <a:latin typeface="#9Slide05 Fourth Medium" panose="00000600000000000000" pitchFamily="2" charset="-93"/>
                <a:cs typeface="Arial" panose="020B0604020202020204" pitchFamily="34" charset="0"/>
              </a:rPr>
              <a:t> </a:t>
            </a:r>
            <a:r>
              <a:rPr lang="en-US" altLang="en-US" sz="4000" b="1" i="1" dirty="0" err="1">
                <a:solidFill>
                  <a:srgbClr val="002060"/>
                </a:solidFill>
                <a:latin typeface="#9Slide05 Fourth Medium" panose="00000600000000000000" pitchFamily="2" charset="-93"/>
                <a:cs typeface="Arial" panose="020B0604020202020204" pitchFamily="34" charset="0"/>
              </a:rPr>
              <a:t>dụ</a:t>
            </a:r>
            <a:r>
              <a:rPr lang="en-US" altLang="en-US" sz="4000" b="1" i="1" dirty="0">
                <a:solidFill>
                  <a:srgbClr val="002060"/>
                </a:solidFill>
                <a:latin typeface="#9Slide05 Fourth Medium" panose="00000600000000000000" pitchFamily="2" charset="-93"/>
                <a:cs typeface="Arial" panose="020B0604020202020204" pitchFamily="34" charset="0"/>
              </a:rPr>
              <a:t>, </a:t>
            </a:r>
            <a:r>
              <a:rPr lang="en-US" altLang="en-US" sz="4000" b="1" i="1" dirty="0" err="1">
                <a:solidFill>
                  <a:srgbClr val="002060"/>
                </a:solidFill>
                <a:latin typeface="#9Slide05 Fourth Medium" panose="00000600000000000000" pitchFamily="2" charset="-93"/>
                <a:cs typeface="Arial" panose="020B0604020202020204" pitchFamily="34" charset="0"/>
              </a:rPr>
              <a:t>hãy</a:t>
            </a:r>
            <a:r>
              <a:rPr lang="en-US" altLang="en-US" sz="4000" b="1" i="1" dirty="0">
                <a:solidFill>
                  <a:srgbClr val="002060"/>
                </a:solidFill>
                <a:latin typeface="#9Slide05 Fourth Medium" panose="00000600000000000000" pitchFamily="2" charset="-93"/>
                <a:cs typeface="Arial" panose="020B0604020202020204" pitchFamily="34" charset="0"/>
              </a:rPr>
              <a:t> </a:t>
            </a:r>
            <a:r>
              <a:rPr lang="en-US" altLang="en-US" sz="4000" b="1" i="1" dirty="0" err="1">
                <a:solidFill>
                  <a:srgbClr val="002060"/>
                </a:solidFill>
                <a:latin typeface="#9Slide05 Fourth Medium" panose="00000600000000000000" pitchFamily="2" charset="-93"/>
                <a:cs typeface="Arial" panose="020B0604020202020204" pitchFamily="34" charset="0"/>
              </a:rPr>
              <a:t>rút</a:t>
            </a:r>
            <a:r>
              <a:rPr lang="en-US" altLang="en-US" sz="4000" b="1" i="1" dirty="0">
                <a:solidFill>
                  <a:srgbClr val="002060"/>
                </a:solidFill>
                <a:latin typeface="#9Slide05 Fourth Medium" panose="00000600000000000000" pitchFamily="2" charset="-93"/>
                <a:cs typeface="Arial" panose="020B0604020202020204" pitchFamily="34" charset="0"/>
              </a:rPr>
              <a:t> ra </a:t>
            </a:r>
            <a:r>
              <a:rPr lang="en-US" altLang="en-US" sz="4000" b="1" i="1" dirty="0" err="1">
                <a:solidFill>
                  <a:srgbClr val="002060"/>
                </a:solidFill>
                <a:latin typeface="#9Slide05 Fourth Medium" panose="00000600000000000000" pitchFamily="2" charset="-93"/>
                <a:cs typeface="Arial" panose="020B0604020202020204" pitchFamily="34" charset="0"/>
              </a:rPr>
              <a:t>nhận</a:t>
            </a:r>
            <a:r>
              <a:rPr lang="en-US" altLang="en-US" sz="4000" b="1" i="1" dirty="0">
                <a:solidFill>
                  <a:srgbClr val="002060"/>
                </a:solidFill>
                <a:latin typeface="#9Slide05 Fourth Medium" panose="00000600000000000000" pitchFamily="2" charset="-93"/>
                <a:cs typeface="Arial" panose="020B0604020202020204" pitchFamily="34" charset="0"/>
              </a:rPr>
              <a:t> </a:t>
            </a:r>
            <a:r>
              <a:rPr lang="en-US" altLang="en-US" sz="4000" b="1" i="1" dirty="0" err="1">
                <a:solidFill>
                  <a:srgbClr val="002060"/>
                </a:solidFill>
                <a:latin typeface="#9Slide05 Fourth Medium" panose="00000600000000000000" pitchFamily="2" charset="-93"/>
                <a:cs typeface="Arial" panose="020B0604020202020204" pitchFamily="34" charset="0"/>
              </a:rPr>
              <a:t>xét</a:t>
            </a:r>
            <a:r>
              <a:rPr lang="en-US" altLang="en-US" sz="4000" b="1" i="1" dirty="0">
                <a:solidFill>
                  <a:srgbClr val="002060"/>
                </a:solidFill>
                <a:latin typeface="#9Slide05 Fourth Medium" panose="00000600000000000000" pitchFamily="2" charset="-93"/>
                <a:cs typeface="Arial" panose="020B0604020202020204" pitchFamily="34" charset="0"/>
              </a:rPr>
              <a:t> : </a:t>
            </a:r>
            <a:r>
              <a:rPr lang="en-US" altLang="en-US" sz="4000" b="1" i="1" dirty="0" err="1">
                <a:solidFill>
                  <a:srgbClr val="002060"/>
                </a:solidFill>
                <a:latin typeface="#9Slide05 Fourth Medium" panose="00000600000000000000" pitchFamily="2" charset="-93"/>
                <a:cs typeface="Arial" panose="020B0604020202020204" pitchFamily="34" charset="0"/>
              </a:rPr>
              <a:t>yếu</a:t>
            </a:r>
            <a:r>
              <a:rPr lang="en-US" altLang="en-US" sz="4000" b="1" i="1" dirty="0">
                <a:solidFill>
                  <a:srgbClr val="002060"/>
                </a:solidFill>
                <a:latin typeface="#9Slide05 Fourth Medium" panose="00000600000000000000" pitchFamily="2" charset="-93"/>
                <a:cs typeface="Arial" panose="020B0604020202020204" pitchFamily="34" charset="0"/>
              </a:rPr>
              <a:t> </a:t>
            </a:r>
            <a:r>
              <a:rPr lang="en-US" altLang="en-US" sz="4000" b="1" i="1" dirty="0" err="1">
                <a:solidFill>
                  <a:srgbClr val="002060"/>
                </a:solidFill>
                <a:latin typeface="#9Slide05 Fourth Medium" panose="00000600000000000000" pitchFamily="2" charset="-93"/>
                <a:cs typeface="Arial" panose="020B0604020202020204" pitchFamily="34" charset="0"/>
              </a:rPr>
              <a:t>tố</a:t>
            </a:r>
            <a:r>
              <a:rPr lang="en-US" altLang="en-US" sz="4000" b="1" i="1" dirty="0">
                <a:solidFill>
                  <a:srgbClr val="002060"/>
                </a:solidFill>
                <a:latin typeface="#9Slide05 Fourth Medium" panose="00000600000000000000" pitchFamily="2" charset="-93"/>
                <a:cs typeface="Arial" panose="020B0604020202020204" pitchFamily="34" charset="0"/>
              </a:rPr>
              <a:t> </a:t>
            </a:r>
            <a:r>
              <a:rPr lang="en-US" altLang="en-US" sz="4000" b="1" i="1" dirty="0" err="1">
                <a:solidFill>
                  <a:srgbClr val="002060"/>
                </a:solidFill>
                <a:latin typeface="#9Slide05 Fourth Medium" panose="00000600000000000000" pitchFamily="2" charset="-93"/>
                <a:cs typeface="Arial" panose="020B0604020202020204" pitchFamily="34" charset="0"/>
              </a:rPr>
              <a:t>miêu</a:t>
            </a:r>
            <a:r>
              <a:rPr lang="en-US" altLang="en-US" sz="4000" b="1" i="1" dirty="0">
                <a:solidFill>
                  <a:srgbClr val="002060"/>
                </a:solidFill>
                <a:latin typeface="#9Slide05 Fourth Medium" panose="00000600000000000000" pitchFamily="2" charset="-93"/>
                <a:cs typeface="Arial" panose="020B0604020202020204" pitchFamily="34" charset="0"/>
              </a:rPr>
              <a:t> </a:t>
            </a:r>
            <a:r>
              <a:rPr lang="en-US" altLang="en-US" sz="4000" b="1" i="1" dirty="0" err="1">
                <a:solidFill>
                  <a:srgbClr val="002060"/>
                </a:solidFill>
                <a:latin typeface="#9Slide05 Fourth Medium" panose="00000600000000000000" pitchFamily="2" charset="-93"/>
                <a:cs typeface="Arial" panose="020B0604020202020204" pitchFamily="34" charset="0"/>
              </a:rPr>
              <a:t>tả</a:t>
            </a:r>
            <a:r>
              <a:rPr lang="en-US" altLang="en-US" sz="4000" b="1" i="1" dirty="0">
                <a:solidFill>
                  <a:srgbClr val="002060"/>
                </a:solidFill>
                <a:latin typeface="#9Slide05 Fourth Medium" panose="00000600000000000000" pitchFamily="2" charset="-93"/>
                <a:cs typeface="Arial" panose="020B0604020202020204" pitchFamily="34" charset="0"/>
              </a:rPr>
              <a:t> </a:t>
            </a:r>
            <a:r>
              <a:rPr lang="en-US" altLang="en-US" sz="4000" b="1" i="1" dirty="0" err="1">
                <a:solidFill>
                  <a:srgbClr val="002060"/>
                </a:solidFill>
                <a:latin typeface="#9Slide05 Fourth Medium" panose="00000600000000000000" pitchFamily="2" charset="-93"/>
                <a:cs typeface="Arial" panose="020B0604020202020204" pitchFamily="34" charset="0"/>
              </a:rPr>
              <a:t>có</a:t>
            </a:r>
            <a:r>
              <a:rPr lang="en-US" altLang="en-US" sz="4000" b="1" i="1" dirty="0">
                <a:solidFill>
                  <a:srgbClr val="002060"/>
                </a:solidFill>
                <a:latin typeface="#9Slide05 Fourth Medium" panose="00000600000000000000" pitchFamily="2" charset="-93"/>
                <a:cs typeface="Arial" panose="020B0604020202020204" pitchFamily="34" charset="0"/>
              </a:rPr>
              <a:t> </a:t>
            </a:r>
            <a:r>
              <a:rPr lang="en-US" altLang="en-US" sz="4000" b="1" i="1" dirty="0" err="1">
                <a:solidFill>
                  <a:srgbClr val="002060"/>
                </a:solidFill>
                <a:latin typeface="#9Slide05 Fourth Medium" panose="00000600000000000000" pitchFamily="2" charset="-93"/>
                <a:cs typeface="Arial" panose="020B0604020202020204" pitchFamily="34" charset="0"/>
              </a:rPr>
              <a:t>vai</a:t>
            </a:r>
            <a:r>
              <a:rPr lang="en-US" altLang="en-US" sz="4000" b="1" i="1" dirty="0">
                <a:solidFill>
                  <a:srgbClr val="002060"/>
                </a:solidFill>
                <a:latin typeface="#9Slide05 Fourth Medium" panose="00000600000000000000" pitchFamily="2" charset="-93"/>
                <a:cs typeface="Arial" panose="020B0604020202020204" pitchFamily="34" charset="0"/>
              </a:rPr>
              <a:t> </a:t>
            </a:r>
            <a:r>
              <a:rPr lang="en-US" altLang="en-US" sz="4000" b="1" i="1" dirty="0" err="1">
                <a:solidFill>
                  <a:srgbClr val="002060"/>
                </a:solidFill>
                <a:latin typeface="#9Slide05 Fourth Medium" panose="00000600000000000000" pitchFamily="2" charset="-93"/>
                <a:cs typeface="Arial" panose="020B0604020202020204" pitchFamily="34" charset="0"/>
              </a:rPr>
              <a:t>trò</a:t>
            </a:r>
            <a:r>
              <a:rPr lang="en-US" altLang="en-US" sz="4000" b="1" i="1" dirty="0">
                <a:solidFill>
                  <a:srgbClr val="002060"/>
                </a:solidFill>
                <a:latin typeface="#9Slide05 Fourth Medium" panose="00000600000000000000" pitchFamily="2" charset="-93"/>
                <a:cs typeface="Arial" panose="020B0604020202020204" pitchFamily="34" charset="0"/>
              </a:rPr>
              <a:t> </a:t>
            </a:r>
            <a:r>
              <a:rPr lang="en-US" altLang="en-US" sz="4000" b="1" i="1" dirty="0" err="1">
                <a:solidFill>
                  <a:srgbClr val="002060"/>
                </a:solidFill>
                <a:latin typeface="#9Slide05 Fourth Medium" panose="00000600000000000000" pitchFamily="2" charset="-93"/>
                <a:cs typeface="Arial" panose="020B0604020202020204" pitchFamily="34" charset="0"/>
              </a:rPr>
              <a:t>như</a:t>
            </a:r>
            <a:r>
              <a:rPr lang="en-US" altLang="en-US" sz="4000" b="1" i="1" dirty="0">
                <a:solidFill>
                  <a:srgbClr val="002060"/>
                </a:solidFill>
                <a:latin typeface="#9Slide05 Fourth Medium" panose="00000600000000000000" pitchFamily="2" charset="-93"/>
                <a:cs typeface="Arial" panose="020B0604020202020204" pitchFamily="34" charset="0"/>
              </a:rPr>
              <a:t> </a:t>
            </a:r>
            <a:r>
              <a:rPr lang="en-US" altLang="en-US" sz="4000" b="1" i="1" dirty="0" err="1">
                <a:solidFill>
                  <a:srgbClr val="002060"/>
                </a:solidFill>
                <a:latin typeface="#9Slide05 Fourth Medium" panose="00000600000000000000" pitchFamily="2" charset="-93"/>
                <a:cs typeface="Arial" panose="020B0604020202020204" pitchFamily="34" charset="0"/>
              </a:rPr>
              <a:t>thế</a:t>
            </a:r>
            <a:r>
              <a:rPr lang="en-US" altLang="en-US" sz="4000" b="1" i="1" dirty="0">
                <a:solidFill>
                  <a:srgbClr val="002060"/>
                </a:solidFill>
                <a:latin typeface="#9Slide05 Fourth Medium" panose="00000600000000000000" pitchFamily="2" charset="-93"/>
                <a:cs typeface="Arial" panose="020B0604020202020204" pitchFamily="34" charset="0"/>
              </a:rPr>
              <a:t> </a:t>
            </a:r>
            <a:r>
              <a:rPr lang="en-US" altLang="en-US" sz="4000" b="1" i="1" dirty="0" err="1">
                <a:solidFill>
                  <a:srgbClr val="002060"/>
                </a:solidFill>
                <a:latin typeface="#9Slide05 Fourth Medium" panose="00000600000000000000" pitchFamily="2" charset="-93"/>
                <a:cs typeface="Arial" panose="020B0604020202020204" pitchFamily="34" charset="0"/>
              </a:rPr>
              <a:t>nào</a:t>
            </a:r>
            <a:r>
              <a:rPr lang="en-US" altLang="en-US" sz="4000" b="1" i="1" dirty="0">
                <a:solidFill>
                  <a:srgbClr val="002060"/>
                </a:solidFill>
                <a:latin typeface="#9Slide05 Fourth Medium" panose="00000600000000000000" pitchFamily="2" charset="-93"/>
                <a:cs typeface="Arial" panose="020B0604020202020204" pitchFamily="34" charset="0"/>
              </a:rPr>
              <a:t> </a:t>
            </a:r>
            <a:r>
              <a:rPr lang="en-US" altLang="en-US" sz="4000" b="1" i="1" dirty="0" err="1">
                <a:solidFill>
                  <a:srgbClr val="002060"/>
                </a:solidFill>
                <a:latin typeface="#9Slide05 Fourth Medium" panose="00000600000000000000" pitchFamily="2" charset="-93"/>
                <a:cs typeface="Arial" panose="020B0604020202020204" pitchFamily="34" charset="0"/>
              </a:rPr>
              <a:t>đối</a:t>
            </a:r>
            <a:r>
              <a:rPr lang="en-US" altLang="en-US" sz="4000" b="1" i="1" dirty="0">
                <a:solidFill>
                  <a:srgbClr val="002060"/>
                </a:solidFill>
                <a:latin typeface="#9Slide05 Fourth Medium" panose="00000600000000000000" pitchFamily="2" charset="-93"/>
                <a:cs typeface="Arial" panose="020B0604020202020204" pitchFamily="34" charset="0"/>
              </a:rPr>
              <a:t> </a:t>
            </a:r>
            <a:r>
              <a:rPr lang="en-US" altLang="en-US" sz="4000" b="1" i="1" dirty="0" err="1">
                <a:solidFill>
                  <a:srgbClr val="002060"/>
                </a:solidFill>
                <a:latin typeface="#9Slide05 Fourth Medium" panose="00000600000000000000" pitchFamily="2" charset="-93"/>
                <a:cs typeface="Arial" panose="020B0604020202020204" pitchFamily="34" charset="0"/>
              </a:rPr>
              <a:t>với</a:t>
            </a:r>
            <a:r>
              <a:rPr lang="en-US" altLang="en-US" sz="4000" b="1" i="1" dirty="0">
                <a:solidFill>
                  <a:srgbClr val="002060"/>
                </a:solidFill>
                <a:latin typeface="#9Slide05 Fourth Medium" panose="00000600000000000000" pitchFamily="2" charset="-93"/>
                <a:cs typeface="Arial" panose="020B0604020202020204" pitchFamily="34" charset="0"/>
              </a:rPr>
              <a:t> </a:t>
            </a:r>
            <a:r>
              <a:rPr lang="en-US" altLang="en-US" sz="4000" b="1" i="1" dirty="0" err="1">
                <a:solidFill>
                  <a:srgbClr val="002060"/>
                </a:solidFill>
                <a:latin typeface="#9Slide05 Fourth Medium" panose="00000600000000000000" pitchFamily="2" charset="-93"/>
                <a:cs typeface="Arial" panose="020B0604020202020204" pitchFamily="34" charset="0"/>
              </a:rPr>
              <a:t>văn</a:t>
            </a:r>
            <a:r>
              <a:rPr lang="en-US" altLang="en-US" sz="4000" b="1" i="1" dirty="0">
                <a:solidFill>
                  <a:srgbClr val="002060"/>
                </a:solidFill>
                <a:latin typeface="#9Slide05 Fourth Medium" panose="00000600000000000000" pitchFamily="2" charset="-93"/>
                <a:cs typeface="Arial" panose="020B0604020202020204" pitchFamily="34" charset="0"/>
              </a:rPr>
              <a:t> </a:t>
            </a:r>
            <a:r>
              <a:rPr lang="en-US" altLang="en-US" sz="4000" b="1" i="1" dirty="0" err="1">
                <a:solidFill>
                  <a:srgbClr val="002060"/>
                </a:solidFill>
                <a:latin typeface="#9Slide05 Fourth Medium" panose="00000600000000000000" pitchFamily="2" charset="-93"/>
                <a:cs typeface="Arial" panose="020B0604020202020204" pitchFamily="34" charset="0"/>
              </a:rPr>
              <a:t>bản</a:t>
            </a:r>
            <a:r>
              <a:rPr lang="en-US" altLang="en-US" sz="4000" b="1" i="1" dirty="0">
                <a:solidFill>
                  <a:srgbClr val="002060"/>
                </a:solidFill>
                <a:latin typeface="#9Slide05 Fourth Medium" panose="00000600000000000000" pitchFamily="2" charset="-93"/>
                <a:cs typeface="Arial" panose="020B0604020202020204" pitchFamily="34" charset="0"/>
              </a:rPr>
              <a:t> </a:t>
            </a:r>
            <a:r>
              <a:rPr lang="en-US" altLang="en-US" sz="4000" b="1" i="1" dirty="0" err="1">
                <a:solidFill>
                  <a:srgbClr val="002060"/>
                </a:solidFill>
                <a:latin typeface="#9Slide05 Fourth Medium" panose="00000600000000000000" pitchFamily="2" charset="-93"/>
                <a:cs typeface="Arial" panose="020B0604020202020204" pitchFamily="34" charset="0"/>
              </a:rPr>
              <a:t>tự</a:t>
            </a:r>
            <a:r>
              <a:rPr lang="en-US" altLang="en-US" sz="4000" b="1" i="1" dirty="0">
                <a:solidFill>
                  <a:srgbClr val="002060"/>
                </a:solidFill>
                <a:latin typeface="#9Slide05 Fourth Medium" panose="00000600000000000000" pitchFamily="2" charset="-93"/>
                <a:cs typeface="Arial" panose="020B0604020202020204" pitchFamily="34" charset="0"/>
              </a:rPr>
              <a:t> </a:t>
            </a:r>
            <a:r>
              <a:rPr lang="en-US" altLang="en-US" sz="4000" b="1" i="1" dirty="0" err="1">
                <a:solidFill>
                  <a:srgbClr val="002060"/>
                </a:solidFill>
                <a:latin typeface="#9Slide05 Fourth Medium" panose="00000600000000000000" pitchFamily="2" charset="-93"/>
                <a:cs typeface="Arial" panose="020B0604020202020204" pitchFamily="34" charset="0"/>
              </a:rPr>
              <a:t>sự</a:t>
            </a:r>
            <a:r>
              <a:rPr lang="en-US" altLang="en-US" sz="4000" b="1" i="1" dirty="0">
                <a:solidFill>
                  <a:srgbClr val="002060"/>
                </a:solidFill>
                <a:latin typeface="#9Slide05 Fourth Medium" panose="00000600000000000000" pitchFamily="2" charset="-93"/>
                <a:cs typeface="Arial" panose="020B0604020202020204" pitchFamily="34" charset="0"/>
              </a:rPr>
              <a:t> ? </a:t>
            </a:r>
          </a:p>
          <a:p>
            <a:pPr algn="just">
              <a:spcBef>
                <a:spcPct val="50000"/>
              </a:spcBef>
            </a:pPr>
            <a:r>
              <a:rPr lang="en-US" altLang="en-US" sz="4000" b="1" i="1" dirty="0">
                <a:solidFill>
                  <a:srgbClr val="002060"/>
                </a:solidFill>
                <a:latin typeface="#9Slide05 Fourth Medium" panose="00000600000000000000" pitchFamily="2" charset="-93"/>
                <a:cs typeface="Arial" panose="020B0604020202020204" pitchFamily="34" charset="0"/>
              </a:rPr>
              <a:t>(</a:t>
            </a:r>
            <a:r>
              <a:rPr lang="en-US" altLang="en-US" sz="4000" b="1" i="1" dirty="0" err="1">
                <a:solidFill>
                  <a:srgbClr val="002060"/>
                </a:solidFill>
                <a:latin typeface="#9Slide05 Fourth Medium" panose="00000600000000000000" pitchFamily="2" charset="-93"/>
                <a:cs typeface="Arial" panose="020B0604020202020204" pitchFamily="34" charset="0"/>
              </a:rPr>
              <a:t>Nếu</a:t>
            </a:r>
            <a:r>
              <a:rPr lang="en-US" altLang="en-US" sz="4000" b="1" i="1" dirty="0">
                <a:solidFill>
                  <a:srgbClr val="002060"/>
                </a:solidFill>
                <a:latin typeface="#9Slide05 Fourth Medium" panose="00000600000000000000" pitchFamily="2" charset="-93"/>
                <a:cs typeface="Arial" panose="020B0604020202020204" pitchFamily="34" charset="0"/>
              </a:rPr>
              <a:t> </a:t>
            </a:r>
            <a:r>
              <a:rPr lang="en-US" altLang="en-US" sz="4000" b="1" i="1" dirty="0" err="1">
                <a:solidFill>
                  <a:srgbClr val="002060"/>
                </a:solidFill>
                <a:latin typeface="#9Slide05 Fourth Medium" panose="00000600000000000000" pitchFamily="2" charset="-93"/>
                <a:cs typeface="Arial" panose="020B0604020202020204" pitchFamily="34" charset="0"/>
              </a:rPr>
              <a:t>chỉ</a:t>
            </a:r>
            <a:r>
              <a:rPr lang="en-US" altLang="en-US" sz="4000" b="1" i="1" dirty="0">
                <a:solidFill>
                  <a:srgbClr val="002060"/>
                </a:solidFill>
                <a:latin typeface="#9Slide05 Fourth Medium" panose="00000600000000000000" pitchFamily="2" charset="-93"/>
                <a:cs typeface="Arial" panose="020B0604020202020204" pitchFamily="34" charset="0"/>
              </a:rPr>
              <a:t> </a:t>
            </a:r>
            <a:r>
              <a:rPr lang="en-US" altLang="en-US" sz="4000" b="1" i="1" dirty="0" err="1">
                <a:solidFill>
                  <a:srgbClr val="002060"/>
                </a:solidFill>
                <a:latin typeface="#9Slide05 Fourth Medium" panose="00000600000000000000" pitchFamily="2" charset="-93"/>
                <a:cs typeface="Arial" panose="020B0604020202020204" pitchFamily="34" charset="0"/>
              </a:rPr>
              <a:t>kể</a:t>
            </a:r>
            <a:r>
              <a:rPr lang="en-US" altLang="en-US" sz="4000" b="1" i="1" dirty="0">
                <a:solidFill>
                  <a:srgbClr val="002060"/>
                </a:solidFill>
                <a:latin typeface="#9Slide05 Fourth Medium" panose="00000600000000000000" pitchFamily="2" charset="-93"/>
                <a:cs typeface="Arial" panose="020B0604020202020204" pitchFamily="34" charset="0"/>
              </a:rPr>
              <a:t> </a:t>
            </a:r>
            <a:r>
              <a:rPr lang="en-US" altLang="en-US" sz="4000" b="1" i="1" dirty="0" err="1">
                <a:solidFill>
                  <a:srgbClr val="002060"/>
                </a:solidFill>
                <a:latin typeface="#9Slide05 Fourth Medium" panose="00000600000000000000" pitchFamily="2" charset="-93"/>
                <a:cs typeface="Arial" panose="020B0604020202020204" pitchFamily="34" charset="0"/>
              </a:rPr>
              <a:t>sự</a:t>
            </a:r>
            <a:r>
              <a:rPr lang="en-US" altLang="en-US" sz="4000" b="1" i="1" dirty="0">
                <a:solidFill>
                  <a:srgbClr val="002060"/>
                </a:solidFill>
                <a:latin typeface="#9Slide05 Fourth Medium" panose="00000600000000000000" pitchFamily="2" charset="-93"/>
                <a:cs typeface="Arial" panose="020B0604020202020204" pitchFamily="34" charset="0"/>
              </a:rPr>
              <a:t> </a:t>
            </a:r>
            <a:r>
              <a:rPr lang="en-US" altLang="en-US" sz="4000" b="1" i="1" dirty="0" err="1">
                <a:solidFill>
                  <a:srgbClr val="002060"/>
                </a:solidFill>
                <a:latin typeface="#9Slide05 Fourth Medium" panose="00000600000000000000" pitchFamily="2" charset="-93"/>
                <a:cs typeface="Arial" panose="020B0604020202020204" pitchFamily="34" charset="0"/>
              </a:rPr>
              <a:t>việc</a:t>
            </a:r>
            <a:r>
              <a:rPr lang="en-US" altLang="en-US" sz="4000" b="1" i="1" dirty="0">
                <a:solidFill>
                  <a:srgbClr val="002060"/>
                </a:solidFill>
                <a:latin typeface="#9Slide05 Fourth Medium" panose="00000600000000000000" pitchFamily="2" charset="-93"/>
                <a:cs typeface="Arial" panose="020B0604020202020204" pitchFamily="34" charset="0"/>
              </a:rPr>
              <a:t> </a:t>
            </a:r>
            <a:r>
              <a:rPr lang="en-US" altLang="en-US" sz="4000" b="1" i="1" dirty="0" err="1">
                <a:solidFill>
                  <a:srgbClr val="002060"/>
                </a:solidFill>
                <a:latin typeface="#9Slide05 Fourth Medium" panose="00000600000000000000" pitchFamily="2" charset="-93"/>
                <a:cs typeface="Arial" panose="020B0604020202020204" pitchFamily="34" charset="0"/>
              </a:rPr>
              <a:t>diễn</a:t>
            </a:r>
            <a:r>
              <a:rPr lang="en-US" altLang="en-US" sz="4000" b="1" i="1" dirty="0">
                <a:solidFill>
                  <a:srgbClr val="002060"/>
                </a:solidFill>
                <a:latin typeface="#9Slide05 Fourth Medium" panose="00000600000000000000" pitchFamily="2" charset="-93"/>
                <a:cs typeface="Arial" panose="020B0604020202020204" pitchFamily="34" charset="0"/>
              </a:rPr>
              <a:t> ra </a:t>
            </a:r>
            <a:r>
              <a:rPr lang="en-US" altLang="en-US" sz="4000" b="1" i="1" dirty="0" err="1">
                <a:solidFill>
                  <a:srgbClr val="002060"/>
                </a:solidFill>
                <a:latin typeface="#9Slide05 Fourth Medium" panose="00000600000000000000" pitchFamily="2" charset="-93"/>
                <a:cs typeface="Arial" panose="020B0604020202020204" pitchFamily="34" charset="0"/>
              </a:rPr>
              <a:t>như</a:t>
            </a:r>
            <a:r>
              <a:rPr lang="en-US" altLang="en-US" sz="4000" b="1" i="1" dirty="0">
                <a:solidFill>
                  <a:srgbClr val="002060"/>
                </a:solidFill>
                <a:latin typeface="#9Slide05 Fourth Medium" panose="00000600000000000000" pitchFamily="2" charset="-93"/>
                <a:cs typeface="Arial" panose="020B0604020202020204" pitchFamily="34" charset="0"/>
              </a:rPr>
              <a:t> </a:t>
            </a:r>
            <a:r>
              <a:rPr lang="en-US" altLang="en-US" sz="4000" b="1" i="1" dirty="0" err="1">
                <a:solidFill>
                  <a:srgbClr val="002060"/>
                </a:solidFill>
                <a:latin typeface="#9Slide05 Fourth Medium" panose="00000600000000000000" pitchFamily="2" charset="-93"/>
                <a:cs typeface="Arial" panose="020B0604020202020204" pitchFamily="34" charset="0"/>
              </a:rPr>
              <a:t>thế</a:t>
            </a:r>
            <a:r>
              <a:rPr lang="en-US" altLang="en-US" sz="4000" b="1" i="1" dirty="0">
                <a:solidFill>
                  <a:srgbClr val="002060"/>
                </a:solidFill>
                <a:latin typeface="#9Slide05 Fourth Medium" panose="00000600000000000000" pitchFamily="2" charset="-93"/>
                <a:cs typeface="Arial" panose="020B0604020202020204" pitchFamily="34" charset="0"/>
              </a:rPr>
              <a:t> </a:t>
            </a:r>
            <a:r>
              <a:rPr lang="en-US" altLang="en-US" sz="4000" b="1" i="1" dirty="0" err="1">
                <a:solidFill>
                  <a:srgbClr val="002060"/>
                </a:solidFill>
                <a:latin typeface="#9Slide05 Fourth Medium" panose="00000600000000000000" pitchFamily="2" charset="-93"/>
                <a:cs typeface="Arial" panose="020B0604020202020204" pitchFamily="34" charset="0"/>
              </a:rPr>
              <a:t>nhân</a:t>
            </a:r>
            <a:r>
              <a:rPr lang="en-US" altLang="en-US" sz="4000" b="1" i="1" dirty="0">
                <a:solidFill>
                  <a:srgbClr val="002060"/>
                </a:solidFill>
                <a:latin typeface="#9Slide05 Fourth Medium" panose="00000600000000000000" pitchFamily="2" charset="-93"/>
                <a:cs typeface="Arial" panose="020B0604020202020204" pitchFamily="34" charset="0"/>
              </a:rPr>
              <a:t> </a:t>
            </a:r>
            <a:r>
              <a:rPr lang="en-US" altLang="en-US" sz="4000" b="1" i="1" dirty="0" err="1">
                <a:solidFill>
                  <a:srgbClr val="002060"/>
                </a:solidFill>
                <a:latin typeface="#9Slide05 Fourth Medium" panose="00000600000000000000" pitchFamily="2" charset="-93"/>
                <a:cs typeface="Arial" panose="020B0604020202020204" pitchFamily="34" charset="0"/>
              </a:rPr>
              <a:t>vật</a:t>
            </a:r>
            <a:r>
              <a:rPr lang="en-US" altLang="en-US" sz="4000" b="1" i="1" dirty="0">
                <a:solidFill>
                  <a:srgbClr val="002060"/>
                </a:solidFill>
                <a:latin typeface="#9Slide05 Fourth Medium" panose="00000600000000000000" pitchFamily="2" charset="-93"/>
                <a:cs typeface="Arial" panose="020B0604020202020204" pitchFamily="34" charset="0"/>
              </a:rPr>
              <a:t> </a:t>
            </a:r>
            <a:r>
              <a:rPr lang="en-US" altLang="en-US" sz="4000" b="1" i="1" dirty="0" err="1">
                <a:solidFill>
                  <a:srgbClr val="002060"/>
                </a:solidFill>
                <a:latin typeface="#9Slide05 Fourth Medium" panose="00000600000000000000" pitchFamily="2" charset="-93"/>
                <a:cs typeface="Arial" panose="020B0604020202020204" pitchFamily="34" charset="0"/>
              </a:rPr>
              <a:t>vua</a:t>
            </a:r>
            <a:r>
              <a:rPr lang="en-US" altLang="en-US" sz="4000" b="1" i="1" dirty="0">
                <a:solidFill>
                  <a:srgbClr val="002060"/>
                </a:solidFill>
                <a:latin typeface="#9Slide05 Fourth Medium" panose="00000600000000000000" pitchFamily="2" charset="-93"/>
                <a:cs typeface="Arial" panose="020B0604020202020204" pitchFamily="34" charset="0"/>
              </a:rPr>
              <a:t> Quang </a:t>
            </a:r>
            <a:r>
              <a:rPr lang="en-US" altLang="en-US" sz="4000" b="1" i="1" dirty="0" err="1">
                <a:solidFill>
                  <a:srgbClr val="002060"/>
                </a:solidFill>
                <a:latin typeface="#9Slide05 Fourth Medium" panose="00000600000000000000" pitchFamily="2" charset="-93"/>
                <a:cs typeface="Arial" panose="020B0604020202020204" pitchFamily="34" charset="0"/>
              </a:rPr>
              <a:t>Trung</a:t>
            </a:r>
            <a:r>
              <a:rPr lang="en-US" altLang="en-US" sz="4000" b="1" i="1" dirty="0">
                <a:solidFill>
                  <a:srgbClr val="002060"/>
                </a:solidFill>
                <a:latin typeface="#9Slide05 Fourth Medium" panose="00000600000000000000" pitchFamily="2" charset="-93"/>
                <a:cs typeface="Arial" panose="020B0604020202020204" pitchFamily="34" charset="0"/>
              </a:rPr>
              <a:t> </a:t>
            </a:r>
            <a:r>
              <a:rPr lang="en-US" altLang="en-US" sz="4000" b="1" i="1" dirty="0" err="1">
                <a:solidFill>
                  <a:srgbClr val="002060"/>
                </a:solidFill>
                <a:latin typeface="#9Slide05 Fourth Medium" panose="00000600000000000000" pitchFamily="2" charset="-93"/>
                <a:cs typeface="Arial" panose="020B0604020202020204" pitchFamily="34" charset="0"/>
              </a:rPr>
              <a:t>có</a:t>
            </a:r>
            <a:r>
              <a:rPr lang="en-US" altLang="en-US" sz="4000" b="1" i="1" dirty="0">
                <a:solidFill>
                  <a:srgbClr val="002060"/>
                </a:solidFill>
                <a:latin typeface="#9Slide05 Fourth Medium" panose="00000600000000000000" pitchFamily="2" charset="-93"/>
                <a:cs typeface="Arial" panose="020B0604020202020204" pitchFamily="34" charset="0"/>
              </a:rPr>
              <a:t> </a:t>
            </a:r>
            <a:r>
              <a:rPr lang="en-US" altLang="en-US" sz="4000" b="1" i="1" dirty="0" err="1">
                <a:solidFill>
                  <a:srgbClr val="002060"/>
                </a:solidFill>
                <a:latin typeface="#9Slide05 Fourth Medium" panose="00000600000000000000" pitchFamily="2" charset="-93"/>
                <a:cs typeface="Arial" panose="020B0604020202020204" pitchFamily="34" charset="0"/>
              </a:rPr>
              <a:t>nổi</a:t>
            </a:r>
            <a:r>
              <a:rPr lang="en-US" altLang="en-US" sz="4000" b="1" i="1" dirty="0">
                <a:solidFill>
                  <a:srgbClr val="002060"/>
                </a:solidFill>
                <a:latin typeface="#9Slide05 Fourth Medium" panose="00000600000000000000" pitchFamily="2" charset="-93"/>
                <a:cs typeface="Arial" panose="020B0604020202020204" pitchFamily="34" charset="0"/>
              </a:rPr>
              <a:t> </a:t>
            </a:r>
            <a:r>
              <a:rPr lang="en-US" altLang="en-US" sz="4000" b="1" i="1" dirty="0" err="1">
                <a:solidFill>
                  <a:srgbClr val="002060"/>
                </a:solidFill>
                <a:latin typeface="#9Slide05 Fourth Medium" panose="00000600000000000000" pitchFamily="2" charset="-93"/>
                <a:cs typeface="Arial" panose="020B0604020202020204" pitchFamily="34" charset="0"/>
              </a:rPr>
              <a:t>bật</a:t>
            </a:r>
            <a:r>
              <a:rPr lang="en-US" altLang="en-US" sz="4000" b="1" i="1" dirty="0">
                <a:solidFill>
                  <a:srgbClr val="002060"/>
                </a:solidFill>
                <a:latin typeface="#9Slide05 Fourth Medium" panose="00000600000000000000" pitchFamily="2" charset="-93"/>
                <a:cs typeface="Arial" panose="020B0604020202020204" pitchFamily="34" charset="0"/>
              </a:rPr>
              <a:t> </a:t>
            </a:r>
            <a:r>
              <a:rPr lang="en-US" altLang="en-US" sz="4000" b="1" i="1" dirty="0" err="1">
                <a:solidFill>
                  <a:srgbClr val="002060"/>
                </a:solidFill>
                <a:latin typeface="#9Slide05 Fourth Medium" panose="00000600000000000000" pitchFamily="2" charset="-93"/>
                <a:cs typeface="Arial" panose="020B0604020202020204" pitchFamily="34" charset="0"/>
              </a:rPr>
              <a:t>không</a:t>
            </a:r>
            <a:r>
              <a:rPr lang="en-US" altLang="en-US" sz="4000" b="1" i="1" dirty="0">
                <a:solidFill>
                  <a:srgbClr val="002060"/>
                </a:solidFill>
                <a:latin typeface="#9Slide05 Fourth Medium" panose="00000600000000000000" pitchFamily="2" charset="-93"/>
                <a:cs typeface="Arial" panose="020B0604020202020204" pitchFamily="34" charset="0"/>
              </a:rPr>
              <a:t>? </a:t>
            </a:r>
            <a:r>
              <a:rPr lang="en-US" altLang="en-US" sz="4000" b="1" i="1" dirty="0" err="1">
                <a:solidFill>
                  <a:srgbClr val="002060"/>
                </a:solidFill>
                <a:latin typeface="#9Slide05 Fourth Medium" panose="00000600000000000000" pitchFamily="2" charset="-93"/>
                <a:cs typeface="Arial" panose="020B0604020202020204" pitchFamily="34" charset="0"/>
              </a:rPr>
              <a:t>Trận</a:t>
            </a:r>
            <a:r>
              <a:rPr lang="en-US" altLang="en-US" sz="4000" b="1" i="1" dirty="0">
                <a:solidFill>
                  <a:srgbClr val="002060"/>
                </a:solidFill>
                <a:latin typeface="#9Slide05 Fourth Medium" panose="00000600000000000000" pitchFamily="2" charset="-93"/>
                <a:cs typeface="Arial" panose="020B0604020202020204" pitchFamily="34" charset="0"/>
              </a:rPr>
              <a:t> </a:t>
            </a:r>
            <a:r>
              <a:rPr lang="en-US" altLang="en-US" sz="4000" b="1" i="1" dirty="0" err="1">
                <a:solidFill>
                  <a:srgbClr val="002060"/>
                </a:solidFill>
                <a:latin typeface="#9Slide05 Fourth Medium" panose="00000600000000000000" pitchFamily="2" charset="-93"/>
                <a:cs typeface="Arial" panose="020B0604020202020204" pitchFamily="34" charset="0"/>
              </a:rPr>
              <a:t>đánh</a:t>
            </a:r>
            <a:r>
              <a:rPr lang="en-US" altLang="en-US" sz="4000" b="1" i="1" dirty="0">
                <a:solidFill>
                  <a:srgbClr val="002060"/>
                </a:solidFill>
                <a:latin typeface="#9Slide05 Fourth Medium" panose="00000600000000000000" pitchFamily="2" charset="-93"/>
                <a:cs typeface="Arial" panose="020B0604020202020204" pitchFamily="34" charset="0"/>
              </a:rPr>
              <a:t> </a:t>
            </a:r>
            <a:r>
              <a:rPr lang="en-US" altLang="en-US" sz="4000" b="1" i="1" dirty="0" err="1">
                <a:solidFill>
                  <a:srgbClr val="002060"/>
                </a:solidFill>
                <a:latin typeface="#9Slide05 Fourth Medium" panose="00000600000000000000" pitchFamily="2" charset="-93"/>
                <a:cs typeface="Arial" panose="020B0604020202020204" pitchFamily="34" charset="0"/>
              </a:rPr>
              <a:t>có</a:t>
            </a:r>
            <a:r>
              <a:rPr lang="en-US" altLang="en-US" sz="4000" b="1" i="1" dirty="0">
                <a:solidFill>
                  <a:srgbClr val="002060"/>
                </a:solidFill>
                <a:latin typeface="#9Slide05 Fourth Medium" panose="00000600000000000000" pitchFamily="2" charset="-93"/>
                <a:cs typeface="Arial" panose="020B0604020202020204" pitchFamily="34" charset="0"/>
              </a:rPr>
              <a:t> </a:t>
            </a:r>
            <a:r>
              <a:rPr lang="en-US" altLang="en-US" sz="4000" b="1" i="1" dirty="0" err="1">
                <a:solidFill>
                  <a:srgbClr val="002060"/>
                </a:solidFill>
                <a:latin typeface="#9Slide05 Fourth Medium" panose="00000600000000000000" pitchFamily="2" charset="-93"/>
                <a:cs typeface="Arial" panose="020B0604020202020204" pitchFamily="34" charset="0"/>
              </a:rPr>
              <a:t>sinh</a:t>
            </a:r>
            <a:r>
              <a:rPr lang="en-US" altLang="en-US" sz="4000" b="1" i="1" dirty="0">
                <a:solidFill>
                  <a:srgbClr val="002060"/>
                </a:solidFill>
                <a:latin typeface="#9Slide05 Fourth Medium" panose="00000600000000000000" pitchFamily="2" charset="-93"/>
                <a:cs typeface="Arial" panose="020B0604020202020204" pitchFamily="34" charset="0"/>
              </a:rPr>
              <a:t> </a:t>
            </a:r>
            <a:r>
              <a:rPr lang="en-US" altLang="en-US" sz="4000" b="1" i="1" dirty="0" err="1">
                <a:solidFill>
                  <a:srgbClr val="002060"/>
                </a:solidFill>
                <a:latin typeface="#9Slide05 Fourth Medium" panose="00000600000000000000" pitchFamily="2" charset="-93"/>
                <a:cs typeface="Arial" panose="020B0604020202020204" pitchFamily="34" charset="0"/>
              </a:rPr>
              <a:t>động</a:t>
            </a:r>
            <a:r>
              <a:rPr lang="en-US" altLang="en-US" sz="4000" b="1" i="1" dirty="0">
                <a:solidFill>
                  <a:srgbClr val="002060"/>
                </a:solidFill>
                <a:latin typeface="#9Slide05 Fourth Medium" panose="00000600000000000000" pitchFamily="2" charset="-93"/>
                <a:cs typeface="Arial" panose="020B0604020202020204" pitchFamily="34" charset="0"/>
              </a:rPr>
              <a:t> </a:t>
            </a:r>
            <a:r>
              <a:rPr lang="en-US" altLang="en-US" sz="4000" b="1" i="1" dirty="0" err="1">
                <a:solidFill>
                  <a:srgbClr val="002060"/>
                </a:solidFill>
                <a:latin typeface="#9Slide05 Fourth Medium" panose="00000600000000000000" pitchFamily="2" charset="-93"/>
                <a:cs typeface="Arial" panose="020B0604020202020204" pitchFamily="34" charset="0"/>
              </a:rPr>
              <a:t>không</a:t>
            </a:r>
            <a:r>
              <a:rPr lang="en-US" altLang="en-US" sz="4000" b="1" i="1" dirty="0">
                <a:solidFill>
                  <a:srgbClr val="002060"/>
                </a:solidFill>
                <a:latin typeface="#9Slide05 Fourth Medium" panose="00000600000000000000" pitchFamily="2" charset="-93"/>
                <a:cs typeface="Arial" panose="020B0604020202020204" pitchFamily="34" charset="0"/>
              </a:rPr>
              <a:t>? </a:t>
            </a:r>
            <a:r>
              <a:rPr lang="en-US" altLang="en-US" sz="4000" b="1" i="1" dirty="0" err="1">
                <a:solidFill>
                  <a:srgbClr val="002060"/>
                </a:solidFill>
                <a:latin typeface="#9Slide05 Fourth Medium" panose="00000600000000000000" pitchFamily="2" charset="-93"/>
                <a:cs typeface="Arial" panose="020B0604020202020204" pitchFamily="34" charset="0"/>
              </a:rPr>
              <a:t>Tại</a:t>
            </a:r>
            <a:r>
              <a:rPr lang="en-US" altLang="en-US" sz="4000" b="1" i="1" dirty="0">
                <a:solidFill>
                  <a:srgbClr val="002060"/>
                </a:solidFill>
                <a:latin typeface="#9Slide05 Fourth Medium" panose="00000600000000000000" pitchFamily="2" charset="-93"/>
                <a:cs typeface="Arial" panose="020B0604020202020204" pitchFamily="34" charset="0"/>
              </a:rPr>
              <a:t> </a:t>
            </a:r>
            <a:r>
              <a:rPr lang="en-US" altLang="en-US" sz="4000" b="1" i="1" dirty="0" err="1">
                <a:solidFill>
                  <a:srgbClr val="002060"/>
                </a:solidFill>
                <a:latin typeface="#9Slide05 Fourth Medium" panose="00000600000000000000" pitchFamily="2" charset="-93"/>
                <a:cs typeface="Arial" panose="020B0604020202020204" pitchFamily="34" charset="0"/>
              </a:rPr>
              <a:t>sao</a:t>
            </a:r>
            <a:r>
              <a:rPr lang="en-US" altLang="en-US" sz="4000" b="1" i="1" dirty="0">
                <a:solidFill>
                  <a:srgbClr val="002060"/>
                </a:solidFill>
                <a:latin typeface="#9Slide05 Fourth Medium" panose="00000600000000000000" pitchFamily="2" charset="-93"/>
                <a:cs typeface="Arial" panose="020B0604020202020204" pitchFamily="34" charset="0"/>
              </a:rPr>
              <a:t>?)</a:t>
            </a:r>
          </a:p>
        </p:txBody>
      </p:sp>
      <p:sp>
        <p:nvSpPr>
          <p:cNvPr id="5" name="TextBox 4">
            <a:extLst>
              <a:ext uri="{FF2B5EF4-FFF2-40B4-BE49-F238E27FC236}">
                <a16:creationId xmlns:a16="http://schemas.microsoft.com/office/drawing/2014/main" id="{A3AF6100-EC7A-4553-B26D-35857E153A18}"/>
              </a:ext>
            </a:extLst>
          </p:cNvPr>
          <p:cNvSpPr txBox="1"/>
          <p:nvPr/>
        </p:nvSpPr>
        <p:spPr>
          <a:xfrm>
            <a:off x="6553200" y="2147807"/>
            <a:ext cx="8686800" cy="830997"/>
          </a:xfrm>
          <a:prstGeom prst="rect">
            <a:avLst/>
          </a:prstGeom>
          <a:noFill/>
        </p:spPr>
        <p:txBody>
          <a:bodyPr wrap="square" rtlCol="0">
            <a:spAutoFit/>
          </a:bodyPr>
          <a:lstStyle/>
          <a:p>
            <a:pPr algn="just"/>
            <a:r>
              <a:rPr lang="vi-VN" sz="4800" b="1" i="0" dirty="0">
                <a:solidFill>
                  <a:srgbClr val="FFFF00"/>
                </a:solidFill>
                <a:effectLst/>
                <a:latin typeface="#9Slide07 SFU Rhythm" panose="00000400000000000000" pitchFamily="2" charset="-93"/>
                <a:cs typeface="Arial" panose="020B0604020202020204" pitchFamily="34" charset="0"/>
              </a:rPr>
              <a:t>THẢO LUẬN CẶP ĐÔI</a:t>
            </a:r>
            <a:endParaRPr lang="en-US" sz="4800" b="1" i="0" dirty="0">
              <a:solidFill>
                <a:srgbClr val="FFFF00"/>
              </a:solidFill>
              <a:effectLst/>
              <a:latin typeface="#9Slide07 SFU Rhythm" panose="00000400000000000000" pitchFamily="2" charset="-93"/>
              <a:cs typeface="Arial" panose="020B0604020202020204" pitchFamily="34" charset="0"/>
            </a:endParaRPr>
          </a:p>
        </p:txBody>
      </p:sp>
      <p:sp>
        <p:nvSpPr>
          <p:cNvPr id="2" name="Rectangle: Rounded Corners 1">
            <a:extLst>
              <a:ext uri="{FF2B5EF4-FFF2-40B4-BE49-F238E27FC236}">
                <a16:creationId xmlns:a16="http://schemas.microsoft.com/office/drawing/2014/main" id="{DAF517F6-220F-32C8-ABF4-329B94E682FE}"/>
              </a:ext>
            </a:extLst>
          </p:cNvPr>
          <p:cNvSpPr/>
          <p:nvPr/>
        </p:nvSpPr>
        <p:spPr>
          <a:xfrm>
            <a:off x="457200" y="556341"/>
            <a:ext cx="11506200" cy="838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spcBef>
                <a:spcPct val="20000"/>
              </a:spcBef>
            </a:pPr>
            <a:r>
              <a:rPr lang="en-US" altLang="en-US" sz="4400" b="1" dirty="0">
                <a:solidFill>
                  <a:schemeClr val="bg1"/>
                </a:solidFill>
                <a:latin typeface="#9Slide06 BrushtipC" panose="02040403050506020204" pitchFamily="18" charset="-93"/>
              </a:rPr>
              <a:t>I. </a:t>
            </a:r>
            <a:r>
              <a:rPr lang="en-US" altLang="en-US" sz="4400" b="1" dirty="0" err="1">
                <a:solidFill>
                  <a:schemeClr val="bg1"/>
                </a:solidFill>
                <a:latin typeface="#9Slide06 BrushtipC" panose="02040403050506020204" pitchFamily="18" charset="-93"/>
              </a:rPr>
              <a:t>Tìm</a:t>
            </a:r>
            <a:r>
              <a:rPr lang="en-US" altLang="en-US" sz="4400" b="1" dirty="0">
                <a:solidFill>
                  <a:schemeClr val="bg1"/>
                </a:solidFill>
                <a:latin typeface="#9Slide06 BrushtipC" panose="02040403050506020204" pitchFamily="18" charset="-93"/>
              </a:rPr>
              <a:t> </a:t>
            </a:r>
            <a:r>
              <a:rPr lang="en-US" altLang="en-US" sz="4400" b="1" dirty="0" err="1">
                <a:solidFill>
                  <a:schemeClr val="bg1"/>
                </a:solidFill>
                <a:latin typeface="#9Slide06 BrushtipC" panose="02040403050506020204" pitchFamily="18" charset="-93"/>
              </a:rPr>
              <a:t>hiểu</a:t>
            </a:r>
            <a:r>
              <a:rPr lang="en-US" altLang="en-US" sz="4400" b="1" dirty="0">
                <a:solidFill>
                  <a:schemeClr val="bg1"/>
                </a:solidFill>
                <a:latin typeface="#9Slide06 BrushtipC" panose="02040403050506020204" pitchFamily="18" charset="-93"/>
              </a:rPr>
              <a:t> </a:t>
            </a:r>
            <a:r>
              <a:rPr lang="en-US" altLang="en-US" sz="4400" b="1" dirty="0" err="1">
                <a:solidFill>
                  <a:schemeClr val="bg1"/>
                </a:solidFill>
                <a:latin typeface="#9Slide06 BrushtipC" panose="02040403050506020204" pitchFamily="18" charset="-93"/>
              </a:rPr>
              <a:t>yếu</a:t>
            </a:r>
            <a:r>
              <a:rPr lang="en-US" altLang="en-US" sz="4400" b="1" dirty="0">
                <a:solidFill>
                  <a:schemeClr val="bg1"/>
                </a:solidFill>
                <a:latin typeface="#9Slide06 BrushtipC" panose="02040403050506020204" pitchFamily="18" charset="-93"/>
              </a:rPr>
              <a:t> </a:t>
            </a:r>
            <a:r>
              <a:rPr lang="en-US" altLang="en-US" sz="4400" b="1" dirty="0" err="1">
                <a:solidFill>
                  <a:schemeClr val="bg1"/>
                </a:solidFill>
                <a:latin typeface="#9Slide06 BrushtipC" panose="02040403050506020204" pitchFamily="18" charset="-93"/>
              </a:rPr>
              <a:t>tố</a:t>
            </a:r>
            <a:r>
              <a:rPr lang="en-US" altLang="en-US" sz="4400" b="1" dirty="0">
                <a:solidFill>
                  <a:schemeClr val="bg1"/>
                </a:solidFill>
                <a:latin typeface="#9Slide06 BrushtipC" panose="02040403050506020204" pitchFamily="18" charset="-93"/>
              </a:rPr>
              <a:t> </a:t>
            </a:r>
            <a:r>
              <a:rPr lang="en-US" altLang="en-US" sz="4400" b="1" dirty="0" err="1">
                <a:solidFill>
                  <a:schemeClr val="bg1"/>
                </a:solidFill>
                <a:latin typeface="#9Slide06 BrushtipC" panose="02040403050506020204" pitchFamily="18" charset="-93"/>
              </a:rPr>
              <a:t>miêu</a:t>
            </a:r>
            <a:r>
              <a:rPr lang="en-US" altLang="en-US" sz="4400" b="1" dirty="0">
                <a:solidFill>
                  <a:schemeClr val="bg1"/>
                </a:solidFill>
                <a:latin typeface="#9Slide06 BrushtipC" panose="02040403050506020204" pitchFamily="18" charset="-93"/>
              </a:rPr>
              <a:t> </a:t>
            </a:r>
            <a:r>
              <a:rPr lang="en-US" altLang="en-US" sz="4400" b="1" dirty="0" err="1">
                <a:solidFill>
                  <a:schemeClr val="bg1"/>
                </a:solidFill>
                <a:latin typeface="#9Slide06 BrushtipC" panose="02040403050506020204" pitchFamily="18" charset="-93"/>
              </a:rPr>
              <a:t>tả</a:t>
            </a:r>
            <a:r>
              <a:rPr lang="en-US" altLang="en-US" sz="4400" b="1" dirty="0">
                <a:solidFill>
                  <a:schemeClr val="bg1"/>
                </a:solidFill>
                <a:latin typeface="#9Slide06 BrushtipC" panose="02040403050506020204" pitchFamily="18" charset="-93"/>
              </a:rPr>
              <a:t> </a:t>
            </a:r>
            <a:r>
              <a:rPr lang="en-US" altLang="en-US" sz="4400" b="1" dirty="0" err="1">
                <a:solidFill>
                  <a:schemeClr val="bg1"/>
                </a:solidFill>
                <a:latin typeface="#9Slide06 BrushtipC" panose="02040403050506020204" pitchFamily="18" charset="-93"/>
              </a:rPr>
              <a:t>trong</a:t>
            </a:r>
            <a:r>
              <a:rPr lang="en-US" altLang="en-US" sz="4400" b="1" dirty="0">
                <a:solidFill>
                  <a:schemeClr val="bg1"/>
                </a:solidFill>
                <a:latin typeface="#9Slide06 BrushtipC" panose="02040403050506020204" pitchFamily="18" charset="-93"/>
              </a:rPr>
              <a:t> </a:t>
            </a:r>
            <a:r>
              <a:rPr lang="en-US" altLang="en-US" sz="4400" b="1" dirty="0" err="1">
                <a:solidFill>
                  <a:schemeClr val="bg1"/>
                </a:solidFill>
                <a:latin typeface="#9Slide06 BrushtipC" panose="02040403050506020204" pitchFamily="18" charset="-93"/>
              </a:rPr>
              <a:t>văn</a:t>
            </a:r>
            <a:r>
              <a:rPr lang="en-US" altLang="en-US" sz="4400" b="1" dirty="0">
                <a:solidFill>
                  <a:schemeClr val="bg1"/>
                </a:solidFill>
                <a:latin typeface="#9Slide06 BrushtipC" panose="02040403050506020204" pitchFamily="18" charset="-93"/>
              </a:rPr>
              <a:t> </a:t>
            </a:r>
            <a:r>
              <a:rPr lang="en-US" altLang="en-US" sz="4400" b="1" dirty="0" err="1">
                <a:solidFill>
                  <a:schemeClr val="bg1"/>
                </a:solidFill>
                <a:latin typeface="#9Slide06 BrushtipC" panose="02040403050506020204" pitchFamily="18" charset="-93"/>
              </a:rPr>
              <a:t>bản</a:t>
            </a:r>
            <a:r>
              <a:rPr lang="en-US" altLang="en-US" sz="4400" b="1" dirty="0">
                <a:solidFill>
                  <a:schemeClr val="bg1"/>
                </a:solidFill>
                <a:latin typeface="#9Slide06 BrushtipC" panose="02040403050506020204" pitchFamily="18" charset="-93"/>
              </a:rPr>
              <a:t> </a:t>
            </a:r>
            <a:r>
              <a:rPr lang="en-US" altLang="en-US" sz="4400" b="1" dirty="0" err="1">
                <a:solidFill>
                  <a:schemeClr val="bg1"/>
                </a:solidFill>
                <a:latin typeface="#9Slide06 BrushtipC" panose="02040403050506020204" pitchFamily="18" charset="-93"/>
              </a:rPr>
              <a:t>tự</a:t>
            </a:r>
            <a:r>
              <a:rPr lang="en-US" altLang="en-US" sz="4400" b="1" dirty="0">
                <a:solidFill>
                  <a:schemeClr val="bg1"/>
                </a:solidFill>
                <a:latin typeface="#9Slide06 BrushtipC" panose="02040403050506020204" pitchFamily="18" charset="-93"/>
              </a:rPr>
              <a:t> </a:t>
            </a:r>
            <a:r>
              <a:rPr lang="en-US" altLang="en-US" sz="4400" b="1" dirty="0" err="1">
                <a:solidFill>
                  <a:schemeClr val="bg1"/>
                </a:solidFill>
                <a:latin typeface="#9Slide06 BrushtipC" panose="02040403050506020204" pitchFamily="18" charset="-93"/>
              </a:rPr>
              <a:t>sự</a:t>
            </a:r>
            <a:r>
              <a:rPr lang="en-US" altLang="en-US" sz="4400" b="1" dirty="0">
                <a:solidFill>
                  <a:schemeClr val="bg1"/>
                </a:solidFill>
                <a:latin typeface="#9Slide06 BrushtipC" panose="02040403050506020204" pitchFamily="18" charset="-93"/>
              </a:rPr>
              <a:t>:</a:t>
            </a:r>
          </a:p>
        </p:txBody>
      </p:sp>
    </p:spTree>
    <p:extLst>
      <p:ext uri="{BB962C8B-B14F-4D97-AF65-F5344CB8AC3E}">
        <p14:creationId xmlns:p14="http://schemas.microsoft.com/office/powerpoint/2010/main" val="386068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2">
            <a:extLst>
              <a:ext uri="{FF2B5EF4-FFF2-40B4-BE49-F238E27FC236}">
                <a16:creationId xmlns:a16="http://schemas.microsoft.com/office/drawing/2014/main" id="{AD375201-407B-4591-9B09-434E6990C767}"/>
              </a:ext>
            </a:extLst>
          </p:cNvPr>
          <p:cNvPicPr>
            <a:picLocks noChangeAspect="1"/>
          </p:cNvPicPr>
          <p:nvPr/>
        </p:nvPicPr>
        <p:blipFill>
          <a:blip r:embed="rId3"/>
          <a:srcRect b="12946"/>
          <a:stretch>
            <a:fillRect/>
          </a:stretch>
        </p:blipFill>
        <p:spPr>
          <a:xfrm>
            <a:off x="994444" y="1943100"/>
            <a:ext cx="7025782" cy="4219214"/>
          </a:xfrm>
          <a:prstGeom prst="rect">
            <a:avLst/>
          </a:prstGeom>
        </p:spPr>
      </p:pic>
      <p:pic>
        <p:nvPicPr>
          <p:cNvPr id="3" name="Picture 12">
            <a:extLst>
              <a:ext uri="{FF2B5EF4-FFF2-40B4-BE49-F238E27FC236}">
                <a16:creationId xmlns:a16="http://schemas.microsoft.com/office/drawing/2014/main" id="{08ED895D-2C29-430B-B350-4048C95B7D44}"/>
              </a:ext>
            </a:extLst>
          </p:cNvPr>
          <p:cNvPicPr>
            <a:picLocks noChangeAspect="1"/>
          </p:cNvPicPr>
          <p:nvPr/>
        </p:nvPicPr>
        <p:blipFill>
          <a:blip r:embed="rId3"/>
          <a:srcRect b="12946"/>
          <a:stretch>
            <a:fillRect/>
          </a:stretch>
        </p:blipFill>
        <p:spPr>
          <a:xfrm>
            <a:off x="9144000" y="1943100"/>
            <a:ext cx="7848600" cy="4219214"/>
          </a:xfrm>
          <a:prstGeom prst="rect">
            <a:avLst/>
          </a:prstGeom>
        </p:spPr>
      </p:pic>
      <p:sp>
        <p:nvSpPr>
          <p:cNvPr id="4" name="TextBox 3">
            <a:extLst>
              <a:ext uri="{FF2B5EF4-FFF2-40B4-BE49-F238E27FC236}">
                <a16:creationId xmlns:a16="http://schemas.microsoft.com/office/drawing/2014/main" id="{41010746-E234-4368-BDA1-92EDE8741C35}"/>
              </a:ext>
            </a:extLst>
          </p:cNvPr>
          <p:cNvSpPr txBox="1"/>
          <p:nvPr/>
        </p:nvSpPr>
        <p:spPr>
          <a:xfrm>
            <a:off x="1226890" y="2450083"/>
            <a:ext cx="6560891" cy="2554545"/>
          </a:xfrm>
          <a:prstGeom prst="rect">
            <a:avLst/>
          </a:prstGeom>
          <a:noFill/>
        </p:spPr>
        <p:txBody>
          <a:bodyPr wrap="square" rtlCol="0">
            <a:spAutoFit/>
          </a:bodyPr>
          <a:lstStyle/>
          <a:p>
            <a:pPr algn="just" rtl="0"/>
            <a:r>
              <a:rPr lang="en-US" altLang="en-US" sz="4000" dirty="0" err="1">
                <a:solidFill>
                  <a:srgbClr val="002060"/>
                </a:solidFill>
                <a:latin typeface="#9Slide05 Fourth Medium" panose="00000600000000000000" pitchFamily="2" charset="-93"/>
              </a:rPr>
              <a:t>Đoạn</a:t>
            </a:r>
            <a:r>
              <a:rPr lang="en-US" altLang="en-US" sz="4000" dirty="0">
                <a:solidFill>
                  <a:srgbClr val="002060"/>
                </a:solidFill>
                <a:latin typeface="#9Slide05 Fourth Medium" panose="00000600000000000000" pitchFamily="2" charset="-93"/>
              </a:rPr>
              <a:t> </a:t>
            </a:r>
            <a:r>
              <a:rPr lang="en-US" altLang="en-US" sz="4000" dirty="0" err="1">
                <a:solidFill>
                  <a:srgbClr val="002060"/>
                </a:solidFill>
                <a:latin typeface="#9Slide05 Fourth Medium" panose="00000600000000000000" pitchFamily="2" charset="-93"/>
              </a:rPr>
              <a:t>văn</a:t>
            </a:r>
            <a:r>
              <a:rPr lang="en-US" altLang="en-US" sz="4000" dirty="0">
                <a:solidFill>
                  <a:srgbClr val="002060"/>
                </a:solidFill>
                <a:latin typeface="#9Slide05 Fourth Medium" panose="00000600000000000000" pitchFamily="2" charset="-93"/>
              </a:rPr>
              <a:t> </a:t>
            </a:r>
            <a:r>
              <a:rPr lang="en-US" altLang="en-US" sz="4000" dirty="0" err="1">
                <a:solidFill>
                  <a:srgbClr val="002060"/>
                </a:solidFill>
                <a:latin typeface="#9Slide05 Fourth Medium" panose="00000600000000000000" pitchFamily="2" charset="-93"/>
              </a:rPr>
              <a:t>bị</a:t>
            </a:r>
            <a:r>
              <a:rPr lang="en-US" altLang="en-US" sz="4000" dirty="0">
                <a:solidFill>
                  <a:srgbClr val="002060"/>
                </a:solidFill>
                <a:latin typeface="#9Slide05 Fourth Medium" panose="00000600000000000000" pitchFamily="2" charset="-93"/>
              </a:rPr>
              <a:t> </a:t>
            </a:r>
            <a:r>
              <a:rPr lang="en-US" altLang="en-US" sz="4000" dirty="0" err="1">
                <a:solidFill>
                  <a:srgbClr val="002060"/>
                </a:solidFill>
                <a:latin typeface="#9Slide05 Fourth Medium" panose="00000600000000000000" pitchFamily="2" charset="-93"/>
              </a:rPr>
              <a:t>lược</a:t>
            </a:r>
            <a:r>
              <a:rPr lang="en-US" altLang="en-US" sz="4000" dirty="0">
                <a:solidFill>
                  <a:srgbClr val="002060"/>
                </a:solidFill>
                <a:latin typeface="#9Slide05 Fourth Medium" panose="00000600000000000000" pitchFamily="2" charset="-93"/>
              </a:rPr>
              <a:t> </a:t>
            </a:r>
            <a:r>
              <a:rPr lang="en-US" altLang="en-US" sz="4000" dirty="0" err="1">
                <a:solidFill>
                  <a:srgbClr val="002060"/>
                </a:solidFill>
                <a:latin typeface="#9Slide05 Fourth Medium" panose="00000600000000000000" pitchFamily="2" charset="-93"/>
              </a:rPr>
              <a:t>bỏ</a:t>
            </a:r>
            <a:r>
              <a:rPr lang="en-US" altLang="en-US" sz="4000" dirty="0">
                <a:solidFill>
                  <a:srgbClr val="002060"/>
                </a:solidFill>
                <a:latin typeface="#9Slide05 Fourth Medium" panose="00000600000000000000" pitchFamily="2" charset="-93"/>
              </a:rPr>
              <a:t> </a:t>
            </a:r>
            <a:r>
              <a:rPr lang="en-US" altLang="en-US" sz="4000" dirty="0" err="1">
                <a:solidFill>
                  <a:srgbClr val="002060"/>
                </a:solidFill>
                <a:latin typeface="#9Slide05 Fourth Medium" panose="00000600000000000000" pitchFamily="2" charset="-93"/>
              </a:rPr>
              <a:t>yếu</a:t>
            </a:r>
            <a:r>
              <a:rPr lang="en-US" altLang="en-US" sz="4000" dirty="0">
                <a:solidFill>
                  <a:srgbClr val="002060"/>
                </a:solidFill>
                <a:latin typeface="#9Slide05 Fourth Medium" panose="00000600000000000000" pitchFamily="2" charset="-93"/>
              </a:rPr>
              <a:t> </a:t>
            </a:r>
            <a:r>
              <a:rPr lang="en-US" altLang="en-US" sz="4000" dirty="0" err="1">
                <a:solidFill>
                  <a:srgbClr val="002060"/>
                </a:solidFill>
                <a:latin typeface="#9Slide05 Fourth Medium" panose="00000600000000000000" pitchFamily="2" charset="-93"/>
              </a:rPr>
              <a:t>tố</a:t>
            </a:r>
            <a:r>
              <a:rPr lang="en-US" altLang="en-US" sz="4000" dirty="0">
                <a:solidFill>
                  <a:srgbClr val="002060"/>
                </a:solidFill>
                <a:latin typeface="#9Slide05 Fourth Medium" panose="00000600000000000000" pitchFamily="2" charset="-93"/>
              </a:rPr>
              <a:t> </a:t>
            </a:r>
            <a:r>
              <a:rPr lang="en-US" altLang="en-US" sz="4000" dirty="0" err="1">
                <a:solidFill>
                  <a:srgbClr val="002060"/>
                </a:solidFill>
                <a:latin typeface="#9Slide05 Fourth Medium" panose="00000600000000000000" pitchFamily="2" charset="-93"/>
              </a:rPr>
              <a:t>miêu</a:t>
            </a:r>
            <a:r>
              <a:rPr lang="en-US" altLang="en-US" sz="4000" dirty="0">
                <a:solidFill>
                  <a:srgbClr val="002060"/>
                </a:solidFill>
                <a:latin typeface="#9Slide05 Fourth Medium" panose="00000600000000000000" pitchFamily="2" charset="-93"/>
              </a:rPr>
              <a:t> </a:t>
            </a:r>
            <a:r>
              <a:rPr lang="en-US" altLang="en-US" sz="4000" dirty="0" err="1">
                <a:solidFill>
                  <a:srgbClr val="002060"/>
                </a:solidFill>
                <a:latin typeface="#9Slide05 Fourth Medium" panose="00000600000000000000" pitchFamily="2" charset="-93"/>
              </a:rPr>
              <a:t>tả</a:t>
            </a:r>
            <a:r>
              <a:rPr lang="en-US" altLang="en-US" sz="4000" dirty="0">
                <a:solidFill>
                  <a:srgbClr val="002060"/>
                </a:solidFill>
                <a:latin typeface="#9Slide05 Fourth Medium" panose="00000600000000000000" pitchFamily="2" charset="-93"/>
              </a:rPr>
              <a:t> </a:t>
            </a:r>
            <a:r>
              <a:rPr lang="en-US" altLang="en-US" sz="4000" dirty="0" err="1">
                <a:solidFill>
                  <a:srgbClr val="002060"/>
                </a:solidFill>
                <a:latin typeface="#9Slide05 Fourth Medium" panose="00000600000000000000" pitchFamily="2" charset="-93"/>
              </a:rPr>
              <a:t>trở</a:t>
            </a:r>
            <a:r>
              <a:rPr lang="en-US" altLang="en-US" sz="4000" dirty="0">
                <a:solidFill>
                  <a:srgbClr val="002060"/>
                </a:solidFill>
                <a:latin typeface="#9Slide05 Fourth Medium" panose="00000600000000000000" pitchFamily="2" charset="-93"/>
              </a:rPr>
              <a:t> </a:t>
            </a:r>
            <a:r>
              <a:rPr lang="en-US" altLang="en-US" sz="4000" dirty="0" err="1">
                <a:solidFill>
                  <a:srgbClr val="002060"/>
                </a:solidFill>
                <a:latin typeface="#9Slide05 Fourth Medium" panose="00000600000000000000" pitchFamily="2" charset="-93"/>
              </a:rPr>
              <a:t>nên</a:t>
            </a:r>
            <a:r>
              <a:rPr lang="en-US" altLang="en-US" sz="4000" dirty="0">
                <a:solidFill>
                  <a:srgbClr val="002060"/>
                </a:solidFill>
                <a:latin typeface="#9Slide05 Fourth Medium" panose="00000600000000000000" pitchFamily="2" charset="-93"/>
              </a:rPr>
              <a:t> </a:t>
            </a:r>
            <a:r>
              <a:rPr lang="en-US" altLang="en-US" sz="4000" dirty="0" err="1">
                <a:solidFill>
                  <a:srgbClr val="002060"/>
                </a:solidFill>
                <a:latin typeface="#9Slide05 Fourth Medium" panose="00000600000000000000" pitchFamily="2" charset="-93"/>
              </a:rPr>
              <a:t>thiếu</a:t>
            </a:r>
            <a:r>
              <a:rPr lang="en-US" altLang="en-US" sz="4000" dirty="0">
                <a:solidFill>
                  <a:srgbClr val="002060"/>
                </a:solidFill>
                <a:latin typeface="#9Slide05 Fourth Medium" panose="00000600000000000000" pitchFamily="2" charset="-93"/>
              </a:rPr>
              <a:t> </a:t>
            </a:r>
            <a:r>
              <a:rPr lang="en-US" altLang="en-US" sz="4000" dirty="0" err="1">
                <a:solidFill>
                  <a:srgbClr val="002060"/>
                </a:solidFill>
                <a:latin typeface="#9Slide05 Fourth Medium" panose="00000600000000000000" pitchFamily="2" charset="-93"/>
              </a:rPr>
              <a:t>sinh</a:t>
            </a:r>
            <a:r>
              <a:rPr lang="en-US" altLang="en-US" sz="4000" dirty="0">
                <a:solidFill>
                  <a:srgbClr val="002060"/>
                </a:solidFill>
                <a:latin typeface="#9Slide05 Fourth Medium" panose="00000600000000000000" pitchFamily="2" charset="-93"/>
              </a:rPr>
              <a:t> </a:t>
            </a:r>
            <a:r>
              <a:rPr lang="en-US" altLang="en-US" sz="4000" dirty="0" err="1">
                <a:solidFill>
                  <a:srgbClr val="002060"/>
                </a:solidFill>
                <a:latin typeface="#9Slide05 Fourth Medium" panose="00000600000000000000" pitchFamily="2" charset="-93"/>
              </a:rPr>
              <a:t>động</a:t>
            </a:r>
            <a:r>
              <a:rPr lang="en-US" altLang="en-US" sz="4000" dirty="0">
                <a:solidFill>
                  <a:srgbClr val="002060"/>
                </a:solidFill>
                <a:latin typeface="#9Slide05 Fourth Medium" panose="00000600000000000000" pitchFamily="2" charset="-93"/>
              </a:rPr>
              <a:t>, </a:t>
            </a:r>
            <a:r>
              <a:rPr lang="en-US" altLang="en-US" sz="4000" dirty="0" err="1">
                <a:solidFill>
                  <a:srgbClr val="002060"/>
                </a:solidFill>
                <a:latin typeface="#9Slide05 Fourth Medium" panose="00000600000000000000" pitchFamily="2" charset="-93"/>
              </a:rPr>
              <a:t>khô</a:t>
            </a:r>
            <a:r>
              <a:rPr lang="en-US" altLang="en-US" sz="4000" dirty="0">
                <a:solidFill>
                  <a:srgbClr val="002060"/>
                </a:solidFill>
                <a:latin typeface="#9Slide05 Fourth Medium" panose="00000600000000000000" pitchFamily="2" charset="-93"/>
              </a:rPr>
              <a:t> khan, </a:t>
            </a:r>
            <a:r>
              <a:rPr lang="en-US" altLang="en-US" sz="4000" dirty="0" err="1">
                <a:solidFill>
                  <a:srgbClr val="002060"/>
                </a:solidFill>
                <a:latin typeface="#9Slide05 Fourth Medium" panose="00000600000000000000" pitchFamily="2" charset="-93"/>
              </a:rPr>
              <a:t>kém</a:t>
            </a:r>
            <a:r>
              <a:rPr lang="en-US" altLang="en-US" sz="4000" dirty="0">
                <a:solidFill>
                  <a:srgbClr val="002060"/>
                </a:solidFill>
                <a:latin typeface="#9Slide05 Fourth Medium" panose="00000600000000000000" pitchFamily="2" charset="-93"/>
              </a:rPr>
              <a:t> </a:t>
            </a:r>
            <a:r>
              <a:rPr lang="en-US" altLang="en-US" sz="4000" dirty="0" err="1">
                <a:solidFill>
                  <a:srgbClr val="002060"/>
                </a:solidFill>
                <a:latin typeface="#9Slide05 Fourth Medium" panose="00000600000000000000" pitchFamily="2" charset="-93"/>
              </a:rPr>
              <a:t>hấp</a:t>
            </a:r>
            <a:r>
              <a:rPr lang="en-US" altLang="en-US" sz="4000" dirty="0">
                <a:solidFill>
                  <a:srgbClr val="002060"/>
                </a:solidFill>
                <a:latin typeface="#9Slide05 Fourth Medium" panose="00000600000000000000" pitchFamily="2" charset="-93"/>
              </a:rPr>
              <a:t> </a:t>
            </a:r>
            <a:r>
              <a:rPr lang="en-US" altLang="en-US" sz="4000" dirty="0" err="1">
                <a:solidFill>
                  <a:srgbClr val="002060"/>
                </a:solidFill>
                <a:latin typeface="#9Slide05 Fourth Medium" panose="00000600000000000000" pitchFamily="2" charset="-93"/>
              </a:rPr>
              <a:t>dẫn</a:t>
            </a:r>
            <a:r>
              <a:rPr lang="en-US" altLang="en-US" sz="4000" dirty="0">
                <a:solidFill>
                  <a:srgbClr val="002060"/>
                </a:solidFill>
                <a:latin typeface="#9Slide05 Fourth Medium" panose="00000600000000000000" pitchFamily="2" charset="-93"/>
              </a:rPr>
              <a:t> </a:t>
            </a:r>
            <a:r>
              <a:rPr lang="en-US" altLang="en-US" sz="4000" dirty="0" err="1">
                <a:solidFill>
                  <a:srgbClr val="002060"/>
                </a:solidFill>
                <a:latin typeface="#9Slide05 Fourth Medium" panose="00000600000000000000" pitchFamily="2" charset="-93"/>
              </a:rPr>
              <a:t>vì</a:t>
            </a:r>
            <a:r>
              <a:rPr lang="en-US" altLang="en-US" sz="4000" dirty="0">
                <a:solidFill>
                  <a:srgbClr val="002060"/>
                </a:solidFill>
                <a:latin typeface="#9Slide05 Fourth Medium" panose="00000600000000000000" pitchFamily="2" charset="-93"/>
              </a:rPr>
              <a:t> </a:t>
            </a:r>
            <a:r>
              <a:rPr lang="en-US" altLang="en-US" sz="4000" dirty="0" err="1">
                <a:solidFill>
                  <a:srgbClr val="002060"/>
                </a:solidFill>
                <a:latin typeface="#9Slide05 Fourth Medium" panose="00000600000000000000" pitchFamily="2" charset="-93"/>
              </a:rPr>
              <a:t>chỉ</a:t>
            </a:r>
            <a:r>
              <a:rPr lang="en-US" altLang="en-US" sz="4000" dirty="0">
                <a:solidFill>
                  <a:srgbClr val="002060"/>
                </a:solidFill>
                <a:latin typeface="#9Slide05 Fourth Medium" panose="00000600000000000000" pitchFamily="2" charset="-93"/>
              </a:rPr>
              <a:t> </a:t>
            </a:r>
            <a:r>
              <a:rPr lang="en-US" altLang="en-US" sz="4000" dirty="0" err="1">
                <a:solidFill>
                  <a:srgbClr val="002060"/>
                </a:solidFill>
                <a:latin typeface="#9Slide05 Fourth Medium" panose="00000600000000000000" pitchFamily="2" charset="-93"/>
              </a:rPr>
              <a:t>đơn</a:t>
            </a:r>
            <a:r>
              <a:rPr lang="en-US" altLang="en-US" sz="4000" dirty="0">
                <a:solidFill>
                  <a:srgbClr val="002060"/>
                </a:solidFill>
                <a:latin typeface="#9Slide05 Fourth Medium" panose="00000600000000000000" pitchFamily="2" charset="-93"/>
              </a:rPr>
              <a:t> </a:t>
            </a:r>
            <a:r>
              <a:rPr lang="en-US" altLang="en-US" sz="4000" dirty="0" err="1">
                <a:solidFill>
                  <a:srgbClr val="002060"/>
                </a:solidFill>
                <a:latin typeface="#9Slide05 Fourth Medium" panose="00000600000000000000" pitchFamily="2" charset="-93"/>
              </a:rPr>
              <a:t>giản</a:t>
            </a:r>
            <a:r>
              <a:rPr lang="en-US" altLang="en-US" sz="4000" dirty="0">
                <a:solidFill>
                  <a:srgbClr val="002060"/>
                </a:solidFill>
                <a:latin typeface="#9Slide05 Fourth Medium" panose="00000600000000000000" pitchFamily="2" charset="-93"/>
              </a:rPr>
              <a:t> </a:t>
            </a:r>
            <a:r>
              <a:rPr lang="en-US" altLang="en-US" sz="4000" dirty="0" err="1">
                <a:solidFill>
                  <a:srgbClr val="002060"/>
                </a:solidFill>
                <a:latin typeface="#9Slide05 Fourth Medium" panose="00000600000000000000" pitchFamily="2" charset="-93"/>
              </a:rPr>
              <a:t>kể</a:t>
            </a:r>
            <a:r>
              <a:rPr lang="en-US" altLang="en-US" sz="4000" dirty="0">
                <a:solidFill>
                  <a:srgbClr val="002060"/>
                </a:solidFill>
                <a:latin typeface="#9Slide05 Fourth Medium" panose="00000600000000000000" pitchFamily="2" charset="-93"/>
              </a:rPr>
              <a:t> </a:t>
            </a:r>
            <a:r>
              <a:rPr lang="en-US" altLang="en-US" sz="4000" dirty="0" err="1">
                <a:solidFill>
                  <a:srgbClr val="002060"/>
                </a:solidFill>
                <a:latin typeface="#9Slide05 Fourth Medium" panose="00000600000000000000" pitchFamily="2" charset="-93"/>
              </a:rPr>
              <a:t>lại</a:t>
            </a:r>
            <a:r>
              <a:rPr lang="en-US" altLang="en-US" sz="4000" dirty="0">
                <a:solidFill>
                  <a:srgbClr val="002060"/>
                </a:solidFill>
                <a:latin typeface="#9Slide05 Fourth Medium" panose="00000600000000000000" pitchFamily="2" charset="-93"/>
              </a:rPr>
              <a:t> </a:t>
            </a:r>
            <a:r>
              <a:rPr lang="en-US" altLang="en-US" sz="4000" dirty="0" err="1">
                <a:solidFill>
                  <a:srgbClr val="002060"/>
                </a:solidFill>
                <a:latin typeface="#9Slide05 Fourth Medium" panose="00000600000000000000" pitchFamily="2" charset="-93"/>
              </a:rPr>
              <a:t>sự</a:t>
            </a:r>
            <a:r>
              <a:rPr lang="en-US" altLang="en-US" sz="4000" dirty="0">
                <a:solidFill>
                  <a:srgbClr val="002060"/>
                </a:solidFill>
                <a:latin typeface="#9Slide05 Fourth Medium" panose="00000600000000000000" pitchFamily="2" charset="-93"/>
              </a:rPr>
              <a:t> </a:t>
            </a:r>
            <a:r>
              <a:rPr lang="en-US" altLang="en-US" sz="4000" dirty="0" err="1">
                <a:solidFill>
                  <a:srgbClr val="002060"/>
                </a:solidFill>
                <a:latin typeface="#9Slide05 Fourth Medium" panose="00000600000000000000" pitchFamily="2" charset="-93"/>
              </a:rPr>
              <a:t>việc</a:t>
            </a:r>
            <a:r>
              <a:rPr lang="en-US" altLang="en-US" sz="4000" dirty="0">
                <a:solidFill>
                  <a:srgbClr val="002060"/>
                </a:solidFill>
                <a:latin typeface="#9Slide05 Fourth Medium" panose="00000600000000000000" pitchFamily="2" charset="-93"/>
              </a:rPr>
              <a:t>.</a:t>
            </a:r>
            <a:endParaRPr lang="en-US" sz="4000" b="0" i="0" dirty="0">
              <a:solidFill>
                <a:srgbClr val="002060"/>
              </a:solidFill>
              <a:effectLst/>
              <a:latin typeface="#9Slide05 Fourth Medium" panose="00000600000000000000" pitchFamily="2" charset="-93"/>
              <a:cs typeface="Arial" panose="020B0604020202020204" pitchFamily="34" charset="0"/>
            </a:endParaRPr>
          </a:p>
        </p:txBody>
      </p:sp>
      <p:sp>
        <p:nvSpPr>
          <p:cNvPr id="5" name="TextBox 4">
            <a:extLst>
              <a:ext uri="{FF2B5EF4-FFF2-40B4-BE49-F238E27FC236}">
                <a16:creationId xmlns:a16="http://schemas.microsoft.com/office/drawing/2014/main" id="{A0F91605-C8CB-4B7D-A4DD-8C079A2D4C62}"/>
              </a:ext>
            </a:extLst>
          </p:cNvPr>
          <p:cNvSpPr txBox="1"/>
          <p:nvPr/>
        </p:nvSpPr>
        <p:spPr>
          <a:xfrm>
            <a:off x="9289193" y="2282992"/>
            <a:ext cx="7170007" cy="3416320"/>
          </a:xfrm>
          <a:prstGeom prst="rect">
            <a:avLst/>
          </a:prstGeom>
          <a:noFill/>
        </p:spPr>
        <p:txBody>
          <a:bodyPr wrap="square" rtlCol="0">
            <a:spAutoFit/>
          </a:bodyPr>
          <a:lstStyle/>
          <a:p>
            <a:pPr algn="just"/>
            <a:r>
              <a:rPr lang="en-US" altLang="en-US" sz="3600" dirty="0" err="1">
                <a:solidFill>
                  <a:srgbClr val="002060"/>
                </a:solidFill>
                <a:latin typeface="#9Slide05 Fourth Medium" panose="00000600000000000000" pitchFamily="2" charset="-93"/>
              </a:rPr>
              <a:t>Đoạn</a:t>
            </a:r>
            <a:r>
              <a:rPr lang="en-US" altLang="en-US" sz="3600" dirty="0">
                <a:solidFill>
                  <a:srgbClr val="002060"/>
                </a:solidFill>
                <a:latin typeface="#9Slide05 Fourth Medium" panose="00000600000000000000" pitchFamily="2" charset="-93"/>
              </a:rPr>
              <a:t> </a:t>
            </a:r>
            <a:r>
              <a:rPr lang="en-US" altLang="en-US" sz="3600" dirty="0" err="1">
                <a:solidFill>
                  <a:srgbClr val="002060"/>
                </a:solidFill>
                <a:latin typeface="#9Slide05 Fourth Medium" panose="00000600000000000000" pitchFamily="2" charset="-93"/>
              </a:rPr>
              <a:t>trích</a:t>
            </a:r>
            <a:r>
              <a:rPr lang="en-US" altLang="en-US" sz="3600" dirty="0">
                <a:solidFill>
                  <a:srgbClr val="002060"/>
                </a:solidFill>
                <a:latin typeface="#9Slide05 Fourth Medium" panose="00000600000000000000" pitchFamily="2" charset="-93"/>
              </a:rPr>
              <a:t> </a:t>
            </a:r>
            <a:r>
              <a:rPr lang="en-US" altLang="en-US" sz="3600" dirty="0" err="1">
                <a:solidFill>
                  <a:srgbClr val="002060"/>
                </a:solidFill>
                <a:latin typeface="#9Slide05 Fourth Medium" panose="00000600000000000000" pitchFamily="2" charset="-93"/>
              </a:rPr>
              <a:t>trong</a:t>
            </a:r>
            <a:r>
              <a:rPr lang="en-US" altLang="en-US" sz="3600" dirty="0">
                <a:solidFill>
                  <a:srgbClr val="002060"/>
                </a:solidFill>
                <a:latin typeface="#9Slide05 Fourth Medium" panose="00000600000000000000" pitchFamily="2" charset="-93"/>
              </a:rPr>
              <a:t> “ </a:t>
            </a:r>
            <a:r>
              <a:rPr lang="en-US" altLang="en-US" sz="3600" dirty="0" err="1">
                <a:solidFill>
                  <a:srgbClr val="002060"/>
                </a:solidFill>
                <a:latin typeface="#9Slide05 Fourth Medium" panose="00000600000000000000" pitchFamily="2" charset="-93"/>
              </a:rPr>
              <a:t>Hoàng</a:t>
            </a:r>
            <a:r>
              <a:rPr lang="en-US" altLang="en-US" sz="3600" dirty="0">
                <a:solidFill>
                  <a:srgbClr val="002060"/>
                </a:solidFill>
                <a:latin typeface="#9Slide05 Fourth Medium" panose="00000600000000000000" pitchFamily="2" charset="-93"/>
              </a:rPr>
              <a:t> Lê </a:t>
            </a:r>
            <a:r>
              <a:rPr lang="en-US" altLang="en-US" sz="3600" dirty="0" err="1">
                <a:solidFill>
                  <a:srgbClr val="002060"/>
                </a:solidFill>
                <a:latin typeface="#9Slide05 Fourth Medium" panose="00000600000000000000" pitchFamily="2" charset="-93"/>
              </a:rPr>
              <a:t>nhất</a:t>
            </a:r>
            <a:r>
              <a:rPr lang="en-US" altLang="en-US" sz="3600" dirty="0">
                <a:solidFill>
                  <a:srgbClr val="002060"/>
                </a:solidFill>
                <a:latin typeface="#9Slide05 Fourth Medium" panose="00000600000000000000" pitchFamily="2" charset="-93"/>
              </a:rPr>
              <a:t> </a:t>
            </a:r>
            <a:r>
              <a:rPr lang="en-US" altLang="en-US" sz="3600" dirty="0" err="1">
                <a:solidFill>
                  <a:srgbClr val="002060"/>
                </a:solidFill>
                <a:latin typeface="#9Slide05 Fourth Medium" panose="00000600000000000000" pitchFamily="2" charset="-93"/>
              </a:rPr>
              <a:t>thống</a:t>
            </a:r>
            <a:r>
              <a:rPr lang="en-US" altLang="en-US" sz="3600" dirty="0">
                <a:solidFill>
                  <a:srgbClr val="002060"/>
                </a:solidFill>
                <a:latin typeface="#9Slide05 Fourth Medium" panose="00000600000000000000" pitchFamily="2" charset="-93"/>
              </a:rPr>
              <a:t> </a:t>
            </a:r>
            <a:r>
              <a:rPr lang="en-US" altLang="en-US" sz="3600" dirty="0" err="1">
                <a:solidFill>
                  <a:srgbClr val="002060"/>
                </a:solidFill>
                <a:latin typeface="#9Slide05 Fourth Medium" panose="00000600000000000000" pitchFamily="2" charset="-93"/>
              </a:rPr>
              <a:t>chí</a:t>
            </a:r>
            <a:r>
              <a:rPr lang="en-US" altLang="en-US" sz="3600" dirty="0">
                <a:solidFill>
                  <a:srgbClr val="002060"/>
                </a:solidFill>
                <a:latin typeface="#9Slide05 Fourth Medium" panose="00000600000000000000" pitchFamily="2" charset="-93"/>
              </a:rPr>
              <a:t>” </a:t>
            </a:r>
            <a:r>
              <a:rPr lang="en-US" altLang="en-US" sz="3600" dirty="0" err="1">
                <a:solidFill>
                  <a:srgbClr val="002060"/>
                </a:solidFill>
                <a:latin typeface="#9Slide05 Fourth Medium" panose="00000600000000000000" pitchFamily="2" charset="-93"/>
              </a:rPr>
              <a:t>nhờ</a:t>
            </a:r>
            <a:r>
              <a:rPr lang="en-US" altLang="en-US" sz="3600" dirty="0">
                <a:solidFill>
                  <a:srgbClr val="002060"/>
                </a:solidFill>
                <a:latin typeface="#9Slide05 Fourth Medium" panose="00000600000000000000" pitchFamily="2" charset="-93"/>
              </a:rPr>
              <a:t> </a:t>
            </a:r>
            <a:r>
              <a:rPr lang="en-US" altLang="en-US" sz="3600" dirty="0" err="1">
                <a:solidFill>
                  <a:srgbClr val="002060"/>
                </a:solidFill>
                <a:latin typeface="#9Slide05 Fourth Medium" panose="00000600000000000000" pitchFamily="2" charset="-93"/>
              </a:rPr>
              <a:t>có</a:t>
            </a:r>
            <a:r>
              <a:rPr lang="en-US" altLang="en-US" sz="3600" dirty="0">
                <a:solidFill>
                  <a:srgbClr val="002060"/>
                </a:solidFill>
                <a:latin typeface="#9Slide05 Fourth Medium" panose="00000600000000000000" pitchFamily="2" charset="-93"/>
              </a:rPr>
              <a:t> </a:t>
            </a:r>
            <a:r>
              <a:rPr lang="en-US" altLang="en-US" sz="3600" dirty="0" err="1">
                <a:solidFill>
                  <a:srgbClr val="002060"/>
                </a:solidFill>
                <a:latin typeface="#9Slide05 Fourth Medium" panose="00000600000000000000" pitchFamily="2" charset="-93"/>
              </a:rPr>
              <a:t>yếu</a:t>
            </a:r>
            <a:r>
              <a:rPr lang="en-US" altLang="en-US" sz="3600" dirty="0">
                <a:solidFill>
                  <a:srgbClr val="002060"/>
                </a:solidFill>
                <a:latin typeface="#9Slide05 Fourth Medium" panose="00000600000000000000" pitchFamily="2" charset="-93"/>
              </a:rPr>
              <a:t> </a:t>
            </a:r>
            <a:r>
              <a:rPr lang="en-US" altLang="en-US" sz="3600" dirty="0" err="1">
                <a:solidFill>
                  <a:srgbClr val="002060"/>
                </a:solidFill>
                <a:latin typeface="#9Slide05 Fourth Medium" panose="00000600000000000000" pitchFamily="2" charset="-93"/>
              </a:rPr>
              <a:t>tố</a:t>
            </a:r>
            <a:r>
              <a:rPr lang="en-US" altLang="en-US" sz="3600" dirty="0">
                <a:solidFill>
                  <a:srgbClr val="002060"/>
                </a:solidFill>
                <a:latin typeface="#9Slide05 Fourth Medium" panose="00000600000000000000" pitchFamily="2" charset="-93"/>
              </a:rPr>
              <a:t> </a:t>
            </a:r>
            <a:r>
              <a:rPr lang="en-US" altLang="en-US" sz="3600" dirty="0" err="1">
                <a:solidFill>
                  <a:srgbClr val="002060"/>
                </a:solidFill>
                <a:latin typeface="#9Slide05 Fourth Medium" panose="00000600000000000000" pitchFamily="2" charset="-93"/>
              </a:rPr>
              <a:t>miêu</a:t>
            </a:r>
            <a:r>
              <a:rPr lang="en-US" altLang="en-US" sz="3600" dirty="0">
                <a:solidFill>
                  <a:srgbClr val="002060"/>
                </a:solidFill>
                <a:latin typeface="#9Slide05 Fourth Medium" panose="00000600000000000000" pitchFamily="2" charset="-93"/>
              </a:rPr>
              <a:t> </a:t>
            </a:r>
            <a:r>
              <a:rPr lang="en-US" altLang="en-US" sz="3600" dirty="0" err="1">
                <a:solidFill>
                  <a:srgbClr val="002060"/>
                </a:solidFill>
                <a:latin typeface="#9Slide05 Fourth Medium" panose="00000600000000000000" pitchFamily="2" charset="-93"/>
              </a:rPr>
              <a:t>tả</a:t>
            </a:r>
            <a:r>
              <a:rPr lang="en-US" altLang="en-US" sz="3600" dirty="0">
                <a:solidFill>
                  <a:srgbClr val="002060"/>
                </a:solidFill>
                <a:latin typeface="#9Slide05 Fourth Medium" panose="00000600000000000000" pitchFamily="2" charset="-93"/>
              </a:rPr>
              <a:t> </a:t>
            </a:r>
            <a:r>
              <a:rPr lang="en-US" altLang="en-US" sz="3600" dirty="0" err="1">
                <a:solidFill>
                  <a:srgbClr val="002060"/>
                </a:solidFill>
                <a:latin typeface="#9Slide05 Fourth Medium" panose="00000600000000000000" pitchFamily="2" charset="-93"/>
              </a:rPr>
              <a:t>mà</a:t>
            </a:r>
            <a:r>
              <a:rPr lang="en-US" altLang="en-US" sz="3600" dirty="0">
                <a:solidFill>
                  <a:srgbClr val="002060"/>
                </a:solidFill>
                <a:latin typeface="#9Slide05 Fourth Medium" panose="00000600000000000000" pitchFamily="2" charset="-93"/>
              </a:rPr>
              <a:t> </a:t>
            </a:r>
            <a:r>
              <a:rPr lang="en-US" altLang="en-US" sz="3600" dirty="0" err="1">
                <a:solidFill>
                  <a:srgbClr val="002060"/>
                </a:solidFill>
                <a:latin typeface="#9Slide05 Fourth Medium" panose="00000600000000000000" pitchFamily="2" charset="-93"/>
              </a:rPr>
              <a:t>trận</a:t>
            </a:r>
            <a:r>
              <a:rPr lang="en-US" altLang="en-US" sz="3600" dirty="0">
                <a:solidFill>
                  <a:srgbClr val="002060"/>
                </a:solidFill>
                <a:latin typeface="#9Slide05 Fourth Medium" panose="00000600000000000000" pitchFamily="2" charset="-93"/>
              </a:rPr>
              <a:t> </a:t>
            </a:r>
            <a:r>
              <a:rPr lang="en-US" altLang="en-US" sz="3600" dirty="0" err="1">
                <a:solidFill>
                  <a:srgbClr val="002060"/>
                </a:solidFill>
                <a:latin typeface="#9Slide05 Fourth Medium" panose="00000600000000000000" pitchFamily="2" charset="-93"/>
              </a:rPr>
              <a:t>đánh</a:t>
            </a:r>
            <a:r>
              <a:rPr lang="en-US" altLang="en-US" sz="3600" dirty="0">
                <a:solidFill>
                  <a:srgbClr val="002060"/>
                </a:solidFill>
                <a:latin typeface="#9Slide05 Fourth Medium" panose="00000600000000000000" pitchFamily="2" charset="-93"/>
              </a:rPr>
              <a:t> </a:t>
            </a:r>
            <a:r>
              <a:rPr lang="en-US" altLang="en-US" sz="3600" dirty="0" err="1">
                <a:solidFill>
                  <a:srgbClr val="002060"/>
                </a:solidFill>
                <a:latin typeface="#9Slide05 Fourth Medium" panose="00000600000000000000" pitchFamily="2" charset="-93"/>
              </a:rPr>
              <a:t>của</a:t>
            </a:r>
            <a:r>
              <a:rPr lang="en-US" altLang="en-US" sz="3600" dirty="0">
                <a:solidFill>
                  <a:srgbClr val="002060"/>
                </a:solidFill>
                <a:latin typeface="#9Slide05 Fourth Medium" panose="00000600000000000000" pitchFamily="2" charset="-93"/>
              </a:rPr>
              <a:t> </a:t>
            </a:r>
            <a:r>
              <a:rPr lang="en-US" altLang="en-US" sz="3600" dirty="0" err="1">
                <a:solidFill>
                  <a:srgbClr val="002060"/>
                </a:solidFill>
                <a:latin typeface="#9Slide05 Fourth Medium" panose="00000600000000000000" pitchFamily="2" charset="-93"/>
              </a:rPr>
              <a:t>vua</a:t>
            </a:r>
            <a:r>
              <a:rPr lang="en-US" altLang="en-US" sz="3600" dirty="0">
                <a:solidFill>
                  <a:srgbClr val="002060"/>
                </a:solidFill>
                <a:latin typeface="#9Slide05 Fourth Medium" panose="00000600000000000000" pitchFamily="2" charset="-93"/>
              </a:rPr>
              <a:t> Quang </a:t>
            </a:r>
            <a:r>
              <a:rPr lang="en-US" altLang="en-US" sz="3600" dirty="0" err="1">
                <a:solidFill>
                  <a:srgbClr val="002060"/>
                </a:solidFill>
                <a:latin typeface="#9Slide05 Fourth Medium" panose="00000600000000000000" pitchFamily="2" charset="-93"/>
              </a:rPr>
              <a:t>Trung</a:t>
            </a:r>
            <a:r>
              <a:rPr lang="en-US" altLang="en-US" sz="3600" dirty="0">
                <a:solidFill>
                  <a:srgbClr val="002060"/>
                </a:solidFill>
                <a:latin typeface="#9Slide05 Fourth Medium" panose="00000600000000000000" pitchFamily="2" charset="-93"/>
              </a:rPr>
              <a:t> </a:t>
            </a:r>
            <a:r>
              <a:rPr lang="en-US" altLang="en-US" sz="3600" dirty="0" err="1">
                <a:solidFill>
                  <a:srgbClr val="002060"/>
                </a:solidFill>
                <a:latin typeface="#9Slide05 Fourth Medium" panose="00000600000000000000" pitchFamily="2" charset="-93"/>
              </a:rPr>
              <a:t>được</a:t>
            </a:r>
            <a:r>
              <a:rPr lang="en-US" altLang="en-US" sz="3600" dirty="0">
                <a:solidFill>
                  <a:srgbClr val="002060"/>
                </a:solidFill>
                <a:latin typeface="#9Slide05 Fourth Medium" panose="00000600000000000000" pitchFamily="2" charset="-93"/>
              </a:rPr>
              <a:t> </a:t>
            </a:r>
            <a:r>
              <a:rPr lang="en-US" altLang="en-US" sz="3600" dirty="0" err="1">
                <a:solidFill>
                  <a:srgbClr val="002060"/>
                </a:solidFill>
                <a:latin typeface="#9Slide05 Fourth Medium" panose="00000600000000000000" pitchFamily="2" charset="-93"/>
              </a:rPr>
              <a:t>tái</a:t>
            </a:r>
            <a:r>
              <a:rPr lang="en-US" altLang="en-US" sz="3600" dirty="0">
                <a:solidFill>
                  <a:srgbClr val="002060"/>
                </a:solidFill>
                <a:latin typeface="#9Slide05 Fourth Medium" panose="00000600000000000000" pitchFamily="2" charset="-93"/>
              </a:rPr>
              <a:t> </a:t>
            </a:r>
            <a:r>
              <a:rPr lang="en-US" altLang="en-US" sz="3600" dirty="0" err="1">
                <a:solidFill>
                  <a:srgbClr val="002060"/>
                </a:solidFill>
                <a:latin typeface="#9Slide05 Fourth Medium" panose="00000600000000000000" pitchFamily="2" charset="-93"/>
              </a:rPr>
              <a:t>hiện</a:t>
            </a:r>
            <a:r>
              <a:rPr lang="en-US" altLang="en-US" sz="3600" dirty="0">
                <a:solidFill>
                  <a:srgbClr val="002060"/>
                </a:solidFill>
                <a:latin typeface="#9Slide05 Fourth Medium" panose="00000600000000000000" pitchFamily="2" charset="-93"/>
              </a:rPr>
              <a:t> </a:t>
            </a:r>
            <a:r>
              <a:rPr lang="en-US" altLang="en-US" sz="3600" dirty="0" err="1">
                <a:solidFill>
                  <a:srgbClr val="002060"/>
                </a:solidFill>
                <a:latin typeface="#9Slide05 Fourth Medium" panose="00000600000000000000" pitchFamily="2" charset="-93"/>
              </a:rPr>
              <a:t>cụ</a:t>
            </a:r>
            <a:r>
              <a:rPr lang="en-US" altLang="en-US" sz="3600" dirty="0">
                <a:solidFill>
                  <a:srgbClr val="002060"/>
                </a:solidFill>
                <a:latin typeface="#9Slide05 Fourth Medium" panose="00000600000000000000" pitchFamily="2" charset="-93"/>
              </a:rPr>
              <a:t> </a:t>
            </a:r>
            <a:r>
              <a:rPr lang="en-US" altLang="en-US" sz="3600" dirty="0" err="1">
                <a:solidFill>
                  <a:srgbClr val="002060"/>
                </a:solidFill>
                <a:latin typeface="#9Slide05 Fourth Medium" panose="00000600000000000000" pitchFamily="2" charset="-93"/>
              </a:rPr>
              <a:t>thể</a:t>
            </a:r>
            <a:r>
              <a:rPr lang="en-US" altLang="en-US" sz="3600" dirty="0">
                <a:solidFill>
                  <a:srgbClr val="002060"/>
                </a:solidFill>
                <a:latin typeface="#9Slide05 Fourth Medium" panose="00000600000000000000" pitchFamily="2" charset="-93"/>
              </a:rPr>
              <a:t>, </a:t>
            </a:r>
            <a:r>
              <a:rPr lang="en-US" altLang="en-US" sz="3600" dirty="0" err="1">
                <a:solidFill>
                  <a:srgbClr val="002060"/>
                </a:solidFill>
                <a:latin typeface="#9Slide05 Fourth Medium" panose="00000600000000000000" pitchFamily="2" charset="-93"/>
              </a:rPr>
              <a:t>sinh</a:t>
            </a:r>
            <a:r>
              <a:rPr lang="en-US" altLang="en-US" sz="3600" dirty="0">
                <a:solidFill>
                  <a:srgbClr val="002060"/>
                </a:solidFill>
                <a:latin typeface="#9Slide05 Fourth Medium" panose="00000600000000000000" pitchFamily="2" charset="-93"/>
              </a:rPr>
              <a:t> </a:t>
            </a:r>
            <a:r>
              <a:rPr lang="en-US" altLang="en-US" sz="3600" dirty="0" err="1">
                <a:solidFill>
                  <a:srgbClr val="002060"/>
                </a:solidFill>
                <a:latin typeface="#9Slide05 Fourth Medium" panose="00000600000000000000" pitchFamily="2" charset="-93"/>
              </a:rPr>
              <a:t>động</a:t>
            </a:r>
            <a:r>
              <a:rPr lang="en-US" altLang="en-US" sz="3600" dirty="0">
                <a:solidFill>
                  <a:srgbClr val="002060"/>
                </a:solidFill>
                <a:latin typeface="#9Slide05 Fourth Medium" panose="00000600000000000000" pitchFamily="2" charset="-93"/>
              </a:rPr>
              <a:t>, </a:t>
            </a:r>
            <a:r>
              <a:rPr lang="en-US" altLang="en-US" sz="3600" dirty="0" err="1">
                <a:solidFill>
                  <a:srgbClr val="002060"/>
                </a:solidFill>
                <a:latin typeface="#9Slide05 Fourth Medium" panose="00000600000000000000" pitchFamily="2" charset="-93"/>
              </a:rPr>
              <a:t>hấp</a:t>
            </a:r>
            <a:r>
              <a:rPr lang="en-US" altLang="en-US" sz="3600" dirty="0">
                <a:solidFill>
                  <a:srgbClr val="002060"/>
                </a:solidFill>
                <a:latin typeface="#9Slide05 Fourth Medium" panose="00000600000000000000" pitchFamily="2" charset="-93"/>
              </a:rPr>
              <a:t> </a:t>
            </a:r>
            <a:r>
              <a:rPr lang="en-US" altLang="en-US" sz="3600" dirty="0" err="1">
                <a:solidFill>
                  <a:srgbClr val="002060"/>
                </a:solidFill>
                <a:latin typeface="#9Slide05 Fourth Medium" panose="00000600000000000000" pitchFamily="2" charset="-93"/>
              </a:rPr>
              <a:t>dẫn</a:t>
            </a:r>
            <a:r>
              <a:rPr lang="en-US" altLang="en-US" sz="3600" dirty="0">
                <a:solidFill>
                  <a:srgbClr val="002060"/>
                </a:solidFill>
                <a:latin typeface="#9Slide05 Fourth Medium" panose="00000600000000000000" pitchFamily="2" charset="-93"/>
              </a:rPr>
              <a:t>. </a:t>
            </a:r>
            <a:r>
              <a:rPr lang="en-US" altLang="en-US" sz="3600" dirty="0" err="1">
                <a:solidFill>
                  <a:srgbClr val="002060"/>
                </a:solidFill>
                <a:latin typeface="#9Slide05 Fourth Medium" panose="00000600000000000000" pitchFamily="2" charset="-93"/>
              </a:rPr>
              <a:t>Hình</a:t>
            </a:r>
            <a:r>
              <a:rPr lang="en-US" altLang="en-US" sz="3600" dirty="0">
                <a:solidFill>
                  <a:srgbClr val="002060"/>
                </a:solidFill>
                <a:latin typeface="#9Slide05 Fourth Medium" panose="00000600000000000000" pitchFamily="2" charset="-93"/>
              </a:rPr>
              <a:t> </a:t>
            </a:r>
            <a:r>
              <a:rPr lang="en-US" altLang="en-US" sz="3600" dirty="0" err="1">
                <a:solidFill>
                  <a:srgbClr val="002060"/>
                </a:solidFill>
                <a:latin typeface="#9Slide05 Fourth Medium" panose="00000600000000000000" pitchFamily="2" charset="-93"/>
              </a:rPr>
              <a:t>ảnh</a:t>
            </a:r>
            <a:r>
              <a:rPr lang="en-US" altLang="en-US" sz="3600" dirty="0">
                <a:solidFill>
                  <a:srgbClr val="002060"/>
                </a:solidFill>
                <a:latin typeface="#9Slide05 Fourth Medium" panose="00000600000000000000" pitchFamily="2" charset="-93"/>
              </a:rPr>
              <a:t> </a:t>
            </a:r>
            <a:r>
              <a:rPr lang="en-US" altLang="en-US" sz="3600" dirty="0" err="1">
                <a:solidFill>
                  <a:srgbClr val="002060"/>
                </a:solidFill>
                <a:latin typeface="#9Slide05 Fourth Medium" panose="00000600000000000000" pitchFamily="2" charset="-93"/>
              </a:rPr>
              <a:t>vua</a:t>
            </a:r>
            <a:r>
              <a:rPr lang="en-US" altLang="en-US" sz="3600" dirty="0">
                <a:solidFill>
                  <a:srgbClr val="002060"/>
                </a:solidFill>
                <a:latin typeface="#9Slide05 Fourth Medium" panose="00000600000000000000" pitchFamily="2" charset="-93"/>
              </a:rPr>
              <a:t> Quang </a:t>
            </a:r>
            <a:r>
              <a:rPr lang="en-US" altLang="en-US" sz="3600" dirty="0" err="1">
                <a:solidFill>
                  <a:srgbClr val="002060"/>
                </a:solidFill>
                <a:latin typeface="#9Slide05 Fourth Medium" panose="00000600000000000000" pitchFamily="2" charset="-93"/>
              </a:rPr>
              <a:t>Trung</a:t>
            </a:r>
            <a:r>
              <a:rPr lang="en-US" altLang="en-US" sz="3600" dirty="0">
                <a:solidFill>
                  <a:srgbClr val="002060"/>
                </a:solidFill>
                <a:latin typeface="#9Slide05 Fourth Medium" panose="00000600000000000000" pitchFamily="2" charset="-93"/>
              </a:rPr>
              <a:t> </a:t>
            </a:r>
            <a:r>
              <a:rPr lang="en-US" altLang="en-US" sz="3600" dirty="0" err="1">
                <a:solidFill>
                  <a:srgbClr val="002060"/>
                </a:solidFill>
                <a:latin typeface="#9Slide05 Fourth Medium" panose="00000600000000000000" pitchFamily="2" charset="-93"/>
              </a:rPr>
              <a:t>hiện</a:t>
            </a:r>
            <a:r>
              <a:rPr lang="en-US" altLang="en-US" sz="3600" dirty="0">
                <a:solidFill>
                  <a:srgbClr val="002060"/>
                </a:solidFill>
                <a:latin typeface="#9Slide05 Fourth Medium" panose="00000600000000000000" pitchFamily="2" charset="-93"/>
              </a:rPr>
              <a:t> </a:t>
            </a:r>
            <a:r>
              <a:rPr lang="en-US" altLang="en-US" sz="3600" dirty="0" err="1">
                <a:solidFill>
                  <a:srgbClr val="002060"/>
                </a:solidFill>
                <a:latin typeface="#9Slide05 Fourth Medium" panose="00000600000000000000" pitchFamily="2" charset="-93"/>
              </a:rPr>
              <a:t>lên</a:t>
            </a:r>
            <a:r>
              <a:rPr lang="en-US" altLang="en-US" sz="3600" dirty="0">
                <a:solidFill>
                  <a:srgbClr val="002060"/>
                </a:solidFill>
                <a:latin typeface="#9Slide05 Fourth Medium" panose="00000600000000000000" pitchFamily="2" charset="-93"/>
              </a:rPr>
              <a:t> </a:t>
            </a:r>
            <a:r>
              <a:rPr lang="en-US" altLang="en-US" sz="3600" dirty="0" err="1">
                <a:solidFill>
                  <a:srgbClr val="002060"/>
                </a:solidFill>
                <a:latin typeface="#9Slide05 Fourth Medium" panose="00000600000000000000" pitchFamily="2" charset="-93"/>
              </a:rPr>
              <a:t>thật</a:t>
            </a:r>
            <a:r>
              <a:rPr lang="en-US" altLang="en-US" sz="3600" dirty="0">
                <a:solidFill>
                  <a:srgbClr val="002060"/>
                </a:solidFill>
                <a:latin typeface="#9Slide05 Fourth Medium" panose="00000600000000000000" pitchFamily="2" charset="-93"/>
              </a:rPr>
              <a:t> </a:t>
            </a:r>
            <a:r>
              <a:rPr lang="en-US" altLang="en-US" sz="3600" dirty="0" err="1">
                <a:solidFill>
                  <a:srgbClr val="002060"/>
                </a:solidFill>
                <a:latin typeface="#9Slide05 Fourth Medium" panose="00000600000000000000" pitchFamily="2" charset="-93"/>
              </a:rPr>
              <a:t>oai</a:t>
            </a:r>
            <a:r>
              <a:rPr lang="en-US" altLang="en-US" sz="3600" dirty="0">
                <a:solidFill>
                  <a:srgbClr val="002060"/>
                </a:solidFill>
                <a:latin typeface="#9Slide05 Fourth Medium" panose="00000600000000000000" pitchFamily="2" charset="-93"/>
              </a:rPr>
              <a:t> </a:t>
            </a:r>
            <a:r>
              <a:rPr lang="en-US" altLang="en-US" sz="3600" dirty="0" err="1">
                <a:solidFill>
                  <a:srgbClr val="002060"/>
                </a:solidFill>
                <a:latin typeface="#9Slide05 Fourth Medium" panose="00000600000000000000" pitchFamily="2" charset="-93"/>
              </a:rPr>
              <a:t>phong</a:t>
            </a:r>
            <a:r>
              <a:rPr lang="en-US" altLang="en-US" sz="3600" dirty="0">
                <a:solidFill>
                  <a:srgbClr val="002060"/>
                </a:solidFill>
                <a:latin typeface="#9Slide05 Fourth Medium" panose="00000600000000000000" pitchFamily="2" charset="-93"/>
              </a:rPr>
              <a:t>, </a:t>
            </a:r>
            <a:r>
              <a:rPr lang="en-US" altLang="en-US" sz="3600" dirty="0" err="1">
                <a:solidFill>
                  <a:srgbClr val="002060"/>
                </a:solidFill>
                <a:latin typeface="#9Slide05 Fourth Medium" panose="00000600000000000000" pitchFamily="2" charset="-93"/>
              </a:rPr>
              <a:t>lẫm</a:t>
            </a:r>
            <a:r>
              <a:rPr lang="en-US" altLang="en-US" sz="3600" dirty="0">
                <a:solidFill>
                  <a:srgbClr val="002060"/>
                </a:solidFill>
                <a:latin typeface="#9Slide05 Fourth Medium" panose="00000600000000000000" pitchFamily="2" charset="-93"/>
              </a:rPr>
              <a:t> </a:t>
            </a:r>
            <a:r>
              <a:rPr lang="en-US" altLang="en-US" sz="3600" dirty="0" err="1">
                <a:solidFill>
                  <a:srgbClr val="002060"/>
                </a:solidFill>
                <a:latin typeface="#9Slide05 Fourth Medium" panose="00000600000000000000" pitchFamily="2" charset="-93"/>
              </a:rPr>
              <a:t>liệt</a:t>
            </a:r>
            <a:r>
              <a:rPr lang="en-US" altLang="en-US" sz="3600" dirty="0">
                <a:solidFill>
                  <a:srgbClr val="002060"/>
                </a:solidFill>
                <a:latin typeface="#9Slide05 Fourth Medium" panose="00000600000000000000" pitchFamily="2" charset="-93"/>
              </a:rPr>
              <a:t>.</a:t>
            </a:r>
            <a:endParaRPr lang="en-US" sz="3600" b="0" i="0" dirty="0">
              <a:solidFill>
                <a:srgbClr val="002060"/>
              </a:solidFill>
              <a:effectLst/>
              <a:latin typeface="#9Slide05 Fourth Medium" panose="00000600000000000000" pitchFamily="2" charset="-93"/>
              <a:cs typeface="Arial" panose="020B0604020202020204" pitchFamily="34" charset="0"/>
            </a:endParaRPr>
          </a:p>
        </p:txBody>
      </p:sp>
      <p:pic>
        <p:nvPicPr>
          <p:cNvPr id="6" name="Picture 7">
            <a:extLst>
              <a:ext uri="{FF2B5EF4-FFF2-40B4-BE49-F238E27FC236}">
                <a16:creationId xmlns:a16="http://schemas.microsoft.com/office/drawing/2014/main" id="{DCC81052-CBE9-4CF5-A22A-1C2004D079A2}"/>
              </a:ext>
            </a:extLst>
          </p:cNvPr>
          <p:cNvPicPr>
            <a:picLocks noChangeAspect="1"/>
          </p:cNvPicPr>
          <p:nvPr/>
        </p:nvPicPr>
        <p:blipFill>
          <a:blip r:embed="rId4"/>
          <a:srcRect/>
          <a:stretch>
            <a:fillRect/>
          </a:stretch>
        </p:blipFill>
        <p:spPr>
          <a:xfrm rot="1678792">
            <a:off x="15776694" y="4165807"/>
            <a:ext cx="1838560" cy="2850481"/>
          </a:xfrm>
          <a:prstGeom prst="rect">
            <a:avLst/>
          </a:prstGeom>
        </p:spPr>
      </p:pic>
      <p:pic>
        <p:nvPicPr>
          <p:cNvPr id="7" name="Picture 7">
            <a:extLst>
              <a:ext uri="{FF2B5EF4-FFF2-40B4-BE49-F238E27FC236}">
                <a16:creationId xmlns:a16="http://schemas.microsoft.com/office/drawing/2014/main" id="{61C07415-0B07-4D04-907A-156C2DB5D4CB}"/>
              </a:ext>
            </a:extLst>
          </p:cNvPr>
          <p:cNvPicPr>
            <a:picLocks noChangeAspect="1"/>
          </p:cNvPicPr>
          <p:nvPr/>
        </p:nvPicPr>
        <p:blipFill>
          <a:blip r:embed="rId4"/>
          <a:srcRect/>
          <a:stretch>
            <a:fillRect/>
          </a:stretch>
        </p:blipFill>
        <p:spPr>
          <a:xfrm rot="19230066">
            <a:off x="10894" y="4466009"/>
            <a:ext cx="1838560" cy="2850481"/>
          </a:xfrm>
          <a:prstGeom prst="rect">
            <a:avLst/>
          </a:prstGeom>
        </p:spPr>
      </p:pic>
      <p:sp>
        <p:nvSpPr>
          <p:cNvPr id="8" name="TextBox 7">
            <a:extLst>
              <a:ext uri="{FF2B5EF4-FFF2-40B4-BE49-F238E27FC236}">
                <a16:creationId xmlns:a16="http://schemas.microsoft.com/office/drawing/2014/main" id="{B3761719-C1F5-48C3-AD43-53215AAD1256}"/>
              </a:ext>
            </a:extLst>
          </p:cNvPr>
          <p:cNvSpPr txBox="1"/>
          <p:nvPr/>
        </p:nvSpPr>
        <p:spPr>
          <a:xfrm>
            <a:off x="994444" y="7760577"/>
            <a:ext cx="16949580" cy="1508105"/>
          </a:xfrm>
          <a:prstGeom prst="rect">
            <a:avLst/>
          </a:prstGeom>
          <a:solidFill>
            <a:schemeClr val="bg2">
              <a:lumMod val="25000"/>
            </a:schemeClr>
          </a:solidFill>
        </p:spPr>
        <p:txBody>
          <a:bodyPr wrap="square" rtlCol="0">
            <a:spAutoFit/>
          </a:bodyPr>
          <a:lstStyle/>
          <a:p>
            <a:pPr algn="just">
              <a:lnSpc>
                <a:spcPct val="150000"/>
              </a:lnSpc>
            </a:pPr>
            <a:r>
              <a:rPr lang="en-US" altLang="en-US" sz="3200" b="1" dirty="0">
                <a:solidFill>
                  <a:schemeClr val="bg1"/>
                </a:solidFill>
                <a:latin typeface="#9Slide05 Fourth Medium" panose="00000600000000000000" pitchFamily="2" charset="-93"/>
              </a:rPr>
              <a:t>=&gt;  </a:t>
            </a:r>
            <a:r>
              <a:rPr lang="en-US" altLang="en-US" sz="3200" b="1" dirty="0" err="1">
                <a:solidFill>
                  <a:schemeClr val="bg1"/>
                </a:solidFill>
                <a:latin typeface="#9Slide05 Fourth Medium" panose="00000600000000000000" pitchFamily="2" charset="-93"/>
              </a:rPr>
              <a:t>Trong</a:t>
            </a:r>
            <a:r>
              <a:rPr lang="en-US" altLang="en-US" sz="3200" b="1" dirty="0">
                <a:solidFill>
                  <a:schemeClr val="bg1"/>
                </a:solidFill>
                <a:latin typeface="#9Slide05 Fourth Medium" panose="00000600000000000000" pitchFamily="2" charset="-93"/>
              </a:rPr>
              <a:t> </a:t>
            </a:r>
            <a:r>
              <a:rPr lang="en-US" altLang="en-US" sz="3200" b="1" dirty="0" err="1">
                <a:solidFill>
                  <a:schemeClr val="bg1"/>
                </a:solidFill>
                <a:latin typeface="#9Slide05 Fourth Medium" panose="00000600000000000000" pitchFamily="2" charset="-93"/>
              </a:rPr>
              <a:t>văn</a:t>
            </a:r>
            <a:r>
              <a:rPr lang="en-US" altLang="en-US" sz="3200" b="1" dirty="0">
                <a:solidFill>
                  <a:schemeClr val="bg1"/>
                </a:solidFill>
                <a:latin typeface="#9Slide05 Fourth Medium" panose="00000600000000000000" pitchFamily="2" charset="-93"/>
              </a:rPr>
              <a:t> </a:t>
            </a:r>
            <a:r>
              <a:rPr lang="en-US" altLang="en-US" sz="3200" b="1" dirty="0" err="1">
                <a:solidFill>
                  <a:schemeClr val="bg1"/>
                </a:solidFill>
                <a:latin typeface="#9Slide05 Fourth Medium" panose="00000600000000000000" pitchFamily="2" charset="-93"/>
              </a:rPr>
              <a:t>bản</a:t>
            </a:r>
            <a:r>
              <a:rPr lang="en-US" altLang="en-US" sz="3200" b="1" dirty="0">
                <a:solidFill>
                  <a:schemeClr val="bg1"/>
                </a:solidFill>
                <a:latin typeface="#9Slide05 Fourth Medium" panose="00000600000000000000" pitchFamily="2" charset="-93"/>
              </a:rPr>
              <a:t> </a:t>
            </a:r>
            <a:r>
              <a:rPr lang="en-US" altLang="en-US" sz="3200" b="1" dirty="0" err="1">
                <a:solidFill>
                  <a:schemeClr val="bg1"/>
                </a:solidFill>
                <a:latin typeface="#9Slide05 Fourth Medium" panose="00000600000000000000" pitchFamily="2" charset="-93"/>
              </a:rPr>
              <a:t>tự</a:t>
            </a:r>
            <a:r>
              <a:rPr lang="en-US" altLang="en-US" sz="3200" b="1" dirty="0">
                <a:solidFill>
                  <a:schemeClr val="bg1"/>
                </a:solidFill>
                <a:latin typeface="#9Slide05 Fourth Medium" panose="00000600000000000000" pitchFamily="2" charset="-93"/>
              </a:rPr>
              <a:t> </a:t>
            </a:r>
            <a:r>
              <a:rPr lang="en-US" altLang="en-US" sz="3200" b="1" dirty="0" err="1">
                <a:solidFill>
                  <a:schemeClr val="bg1"/>
                </a:solidFill>
                <a:latin typeface="#9Slide05 Fourth Medium" panose="00000600000000000000" pitchFamily="2" charset="-93"/>
              </a:rPr>
              <a:t>sự</a:t>
            </a:r>
            <a:r>
              <a:rPr lang="en-US" altLang="en-US" sz="3200" b="1" dirty="0">
                <a:solidFill>
                  <a:schemeClr val="bg1"/>
                </a:solidFill>
                <a:latin typeface="#9Slide05 Fourth Medium" panose="00000600000000000000" pitchFamily="2" charset="-93"/>
              </a:rPr>
              <a:t>, </a:t>
            </a:r>
            <a:r>
              <a:rPr lang="en-US" altLang="en-US" sz="3200" b="1" dirty="0" err="1">
                <a:solidFill>
                  <a:schemeClr val="bg1"/>
                </a:solidFill>
                <a:latin typeface="#9Slide05 Fourth Medium" panose="00000600000000000000" pitchFamily="2" charset="-93"/>
              </a:rPr>
              <a:t>sự</a:t>
            </a:r>
            <a:r>
              <a:rPr lang="en-US" altLang="en-US" sz="3200" b="1" dirty="0">
                <a:solidFill>
                  <a:schemeClr val="bg1"/>
                </a:solidFill>
                <a:latin typeface="#9Slide05 Fourth Medium" panose="00000600000000000000" pitchFamily="2" charset="-93"/>
              </a:rPr>
              <a:t> </a:t>
            </a:r>
            <a:r>
              <a:rPr lang="en-US" altLang="en-US" sz="3200" b="1" dirty="0" err="1">
                <a:solidFill>
                  <a:schemeClr val="bg1"/>
                </a:solidFill>
                <a:latin typeface="#9Slide05 Fourth Medium" panose="00000600000000000000" pitchFamily="2" charset="-93"/>
              </a:rPr>
              <a:t>miêu</a:t>
            </a:r>
            <a:r>
              <a:rPr lang="en-US" altLang="en-US" sz="3200" b="1" dirty="0">
                <a:solidFill>
                  <a:schemeClr val="bg1"/>
                </a:solidFill>
                <a:latin typeface="#9Slide05 Fourth Medium" panose="00000600000000000000" pitchFamily="2" charset="-93"/>
              </a:rPr>
              <a:t> </a:t>
            </a:r>
            <a:r>
              <a:rPr lang="en-US" altLang="en-US" sz="3200" b="1" dirty="0" err="1">
                <a:solidFill>
                  <a:schemeClr val="bg1"/>
                </a:solidFill>
                <a:latin typeface="#9Slide05 Fourth Medium" panose="00000600000000000000" pitchFamily="2" charset="-93"/>
              </a:rPr>
              <a:t>tả</a:t>
            </a:r>
            <a:r>
              <a:rPr lang="en-US" altLang="en-US" sz="3200" b="1" dirty="0">
                <a:solidFill>
                  <a:schemeClr val="bg1"/>
                </a:solidFill>
                <a:latin typeface="#9Slide05 Fourth Medium" panose="00000600000000000000" pitchFamily="2" charset="-93"/>
              </a:rPr>
              <a:t> </a:t>
            </a:r>
            <a:r>
              <a:rPr lang="en-US" altLang="en-US" sz="3200" b="1" dirty="0" err="1">
                <a:solidFill>
                  <a:schemeClr val="bg1"/>
                </a:solidFill>
                <a:latin typeface="#9Slide05 Fourth Medium" panose="00000600000000000000" pitchFamily="2" charset="-93"/>
              </a:rPr>
              <a:t>cụ</a:t>
            </a:r>
            <a:r>
              <a:rPr lang="en-US" altLang="en-US" sz="3200" b="1" dirty="0">
                <a:solidFill>
                  <a:schemeClr val="bg1"/>
                </a:solidFill>
                <a:latin typeface="#9Slide05 Fourth Medium" panose="00000600000000000000" pitchFamily="2" charset="-93"/>
              </a:rPr>
              <a:t> </a:t>
            </a:r>
            <a:r>
              <a:rPr lang="en-US" altLang="en-US" sz="3200" b="1" dirty="0" err="1">
                <a:solidFill>
                  <a:schemeClr val="bg1"/>
                </a:solidFill>
                <a:latin typeface="#9Slide05 Fourth Medium" panose="00000600000000000000" pitchFamily="2" charset="-93"/>
              </a:rPr>
              <a:t>thể</a:t>
            </a:r>
            <a:r>
              <a:rPr lang="en-US" altLang="en-US" sz="3200" b="1" dirty="0">
                <a:solidFill>
                  <a:schemeClr val="bg1"/>
                </a:solidFill>
                <a:latin typeface="#9Slide05 Fourth Medium" panose="00000600000000000000" pitchFamily="2" charset="-93"/>
              </a:rPr>
              <a:t>, chi </a:t>
            </a:r>
            <a:r>
              <a:rPr lang="en-US" altLang="en-US" sz="3200" b="1" dirty="0" err="1">
                <a:solidFill>
                  <a:schemeClr val="bg1"/>
                </a:solidFill>
                <a:latin typeface="#9Slide05 Fourth Medium" panose="00000600000000000000" pitchFamily="2" charset="-93"/>
              </a:rPr>
              <a:t>tiết</a:t>
            </a:r>
            <a:r>
              <a:rPr lang="en-US" altLang="en-US" sz="3200" b="1" dirty="0">
                <a:solidFill>
                  <a:schemeClr val="bg1"/>
                </a:solidFill>
                <a:latin typeface="#9Slide05 Fourth Medium" panose="00000600000000000000" pitchFamily="2" charset="-93"/>
              </a:rPr>
              <a:t> </a:t>
            </a:r>
            <a:r>
              <a:rPr lang="en-US" altLang="en-US" sz="3200" b="1" dirty="0" err="1">
                <a:solidFill>
                  <a:schemeClr val="bg1"/>
                </a:solidFill>
                <a:latin typeface="#9Slide05 Fourth Medium" panose="00000600000000000000" pitchFamily="2" charset="-93"/>
              </a:rPr>
              <a:t>về</a:t>
            </a:r>
            <a:r>
              <a:rPr lang="en-US" altLang="en-US" sz="3200" b="1" dirty="0">
                <a:solidFill>
                  <a:schemeClr val="bg1"/>
                </a:solidFill>
                <a:latin typeface="#9Slide05 Fourth Medium" panose="00000600000000000000" pitchFamily="2" charset="-93"/>
              </a:rPr>
              <a:t> </a:t>
            </a:r>
            <a:r>
              <a:rPr lang="en-US" altLang="en-US" sz="3200" b="1" dirty="0" err="1">
                <a:solidFill>
                  <a:schemeClr val="bg1"/>
                </a:solidFill>
                <a:latin typeface="#9Slide05 Fourth Medium" panose="00000600000000000000" pitchFamily="2" charset="-93"/>
              </a:rPr>
              <a:t>cảnh</a:t>
            </a:r>
            <a:r>
              <a:rPr lang="en-US" altLang="en-US" sz="3200" b="1" dirty="0">
                <a:solidFill>
                  <a:schemeClr val="bg1"/>
                </a:solidFill>
                <a:latin typeface="#9Slide05 Fourth Medium" panose="00000600000000000000" pitchFamily="2" charset="-93"/>
              </a:rPr>
              <a:t> </a:t>
            </a:r>
            <a:r>
              <a:rPr lang="en-US" altLang="en-US" sz="3200" b="1" dirty="0" err="1">
                <a:solidFill>
                  <a:schemeClr val="bg1"/>
                </a:solidFill>
                <a:latin typeface="#9Slide05 Fourth Medium" panose="00000600000000000000" pitchFamily="2" charset="-93"/>
              </a:rPr>
              <a:t>vật</a:t>
            </a:r>
            <a:r>
              <a:rPr lang="en-US" altLang="en-US" sz="3200" b="1" dirty="0">
                <a:solidFill>
                  <a:schemeClr val="bg1"/>
                </a:solidFill>
                <a:latin typeface="#9Slide05 Fourth Medium" panose="00000600000000000000" pitchFamily="2" charset="-93"/>
              </a:rPr>
              <a:t>, </a:t>
            </a:r>
            <a:r>
              <a:rPr lang="en-US" altLang="en-US" sz="3200" b="1" dirty="0" err="1">
                <a:solidFill>
                  <a:schemeClr val="bg1"/>
                </a:solidFill>
                <a:latin typeface="#9Slide05 Fourth Medium" panose="00000600000000000000" pitchFamily="2" charset="-93"/>
              </a:rPr>
              <a:t>nhân</a:t>
            </a:r>
            <a:r>
              <a:rPr lang="en-US" altLang="en-US" sz="3200" b="1" dirty="0">
                <a:solidFill>
                  <a:schemeClr val="bg1"/>
                </a:solidFill>
                <a:latin typeface="#9Slide05 Fourth Medium" panose="00000600000000000000" pitchFamily="2" charset="-93"/>
              </a:rPr>
              <a:t> </a:t>
            </a:r>
            <a:r>
              <a:rPr lang="en-US" altLang="en-US" sz="3200" b="1" dirty="0" err="1">
                <a:solidFill>
                  <a:schemeClr val="bg1"/>
                </a:solidFill>
                <a:latin typeface="#9Slide05 Fourth Medium" panose="00000600000000000000" pitchFamily="2" charset="-93"/>
              </a:rPr>
              <a:t>vật</a:t>
            </a:r>
            <a:r>
              <a:rPr lang="en-US" altLang="en-US" sz="3200" b="1" dirty="0">
                <a:solidFill>
                  <a:schemeClr val="bg1"/>
                </a:solidFill>
                <a:latin typeface="#9Slide05 Fourth Medium" panose="00000600000000000000" pitchFamily="2" charset="-93"/>
              </a:rPr>
              <a:t> </a:t>
            </a:r>
            <a:r>
              <a:rPr lang="en-US" altLang="en-US" sz="3200" b="1" dirty="0" err="1">
                <a:solidFill>
                  <a:schemeClr val="bg1"/>
                </a:solidFill>
                <a:latin typeface="#9Slide05 Fourth Medium" panose="00000600000000000000" pitchFamily="2" charset="-93"/>
              </a:rPr>
              <a:t>và</a:t>
            </a:r>
            <a:r>
              <a:rPr lang="en-US" altLang="en-US" sz="3200" b="1" dirty="0">
                <a:solidFill>
                  <a:schemeClr val="bg1"/>
                </a:solidFill>
                <a:latin typeface="#9Slide05 Fourth Medium" panose="00000600000000000000" pitchFamily="2" charset="-93"/>
              </a:rPr>
              <a:t> </a:t>
            </a:r>
            <a:r>
              <a:rPr lang="en-US" altLang="en-US" sz="3200" b="1" dirty="0" err="1">
                <a:solidFill>
                  <a:schemeClr val="bg1"/>
                </a:solidFill>
                <a:latin typeface="#9Slide05 Fourth Medium" panose="00000600000000000000" pitchFamily="2" charset="-93"/>
              </a:rPr>
              <a:t>sự</a:t>
            </a:r>
            <a:r>
              <a:rPr lang="en-US" altLang="en-US" sz="3200" b="1" dirty="0">
                <a:solidFill>
                  <a:schemeClr val="bg1"/>
                </a:solidFill>
                <a:latin typeface="#9Slide05 Fourth Medium" panose="00000600000000000000" pitchFamily="2" charset="-93"/>
              </a:rPr>
              <a:t> </a:t>
            </a:r>
            <a:r>
              <a:rPr lang="en-US" altLang="en-US" sz="3200" b="1" dirty="0" err="1">
                <a:solidFill>
                  <a:schemeClr val="bg1"/>
                </a:solidFill>
                <a:latin typeface="#9Slide05 Fourth Medium" panose="00000600000000000000" pitchFamily="2" charset="-93"/>
              </a:rPr>
              <a:t>việc</a:t>
            </a:r>
            <a:r>
              <a:rPr lang="en-US" altLang="en-US" sz="3200" b="1" dirty="0">
                <a:solidFill>
                  <a:schemeClr val="bg1"/>
                </a:solidFill>
                <a:latin typeface="#9Slide05 Fourth Medium" panose="00000600000000000000" pitchFamily="2" charset="-93"/>
              </a:rPr>
              <a:t> </a:t>
            </a:r>
            <a:r>
              <a:rPr lang="en-US" altLang="en-US" sz="3200" b="1" dirty="0" err="1">
                <a:solidFill>
                  <a:schemeClr val="bg1"/>
                </a:solidFill>
                <a:latin typeface="#9Slide05 Fourth Medium" panose="00000600000000000000" pitchFamily="2" charset="-93"/>
              </a:rPr>
              <a:t>có</a:t>
            </a:r>
            <a:r>
              <a:rPr lang="en-US" altLang="en-US" sz="3200" b="1" dirty="0">
                <a:solidFill>
                  <a:schemeClr val="bg1"/>
                </a:solidFill>
                <a:latin typeface="#9Slide05 Fourth Medium" panose="00000600000000000000" pitchFamily="2" charset="-93"/>
              </a:rPr>
              <a:t> </a:t>
            </a:r>
            <a:r>
              <a:rPr lang="en-US" altLang="en-US" sz="3200" b="1" dirty="0" err="1">
                <a:solidFill>
                  <a:schemeClr val="bg1"/>
                </a:solidFill>
                <a:latin typeface="#9Slide05 Fourth Medium" panose="00000600000000000000" pitchFamily="2" charset="-93"/>
              </a:rPr>
              <a:t>tác</a:t>
            </a:r>
            <a:r>
              <a:rPr lang="en-US" altLang="en-US" sz="3200" b="1" dirty="0">
                <a:solidFill>
                  <a:schemeClr val="bg1"/>
                </a:solidFill>
                <a:latin typeface="#9Slide05 Fourth Medium" panose="00000600000000000000" pitchFamily="2" charset="-93"/>
              </a:rPr>
              <a:t> </a:t>
            </a:r>
            <a:r>
              <a:rPr lang="en-US" altLang="en-US" sz="3200" b="1" dirty="0" err="1">
                <a:solidFill>
                  <a:schemeClr val="bg1"/>
                </a:solidFill>
                <a:latin typeface="#9Slide05 Fourth Medium" panose="00000600000000000000" pitchFamily="2" charset="-93"/>
              </a:rPr>
              <a:t>dụng</a:t>
            </a:r>
            <a:r>
              <a:rPr lang="en-US" altLang="en-US" sz="3200" b="1" dirty="0">
                <a:solidFill>
                  <a:schemeClr val="bg1"/>
                </a:solidFill>
                <a:latin typeface="#9Slide05 Fourth Medium" panose="00000600000000000000" pitchFamily="2" charset="-93"/>
              </a:rPr>
              <a:t> </a:t>
            </a:r>
            <a:r>
              <a:rPr lang="en-US" altLang="en-US" sz="3200" b="1" dirty="0" err="1">
                <a:solidFill>
                  <a:schemeClr val="bg1"/>
                </a:solidFill>
                <a:latin typeface="#9Slide05 Fourth Medium" panose="00000600000000000000" pitchFamily="2" charset="-93"/>
              </a:rPr>
              <a:t>làm</a:t>
            </a:r>
            <a:r>
              <a:rPr lang="en-US" altLang="en-US" sz="3200" b="1" dirty="0">
                <a:solidFill>
                  <a:schemeClr val="bg1"/>
                </a:solidFill>
                <a:latin typeface="#9Slide05 Fourth Medium" panose="00000600000000000000" pitchFamily="2" charset="-93"/>
              </a:rPr>
              <a:t> </a:t>
            </a:r>
            <a:r>
              <a:rPr lang="en-US" altLang="en-US" sz="3200" b="1" dirty="0" err="1">
                <a:solidFill>
                  <a:schemeClr val="bg1"/>
                </a:solidFill>
                <a:latin typeface="#9Slide05 Fourth Medium" panose="00000600000000000000" pitchFamily="2" charset="-93"/>
              </a:rPr>
              <a:t>cho</a:t>
            </a:r>
            <a:r>
              <a:rPr lang="en-US" altLang="en-US" sz="3200" b="1" dirty="0">
                <a:solidFill>
                  <a:schemeClr val="bg1"/>
                </a:solidFill>
                <a:latin typeface="#9Slide05 Fourth Medium" panose="00000600000000000000" pitchFamily="2" charset="-93"/>
              </a:rPr>
              <a:t> </a:t>
            </a:r>
            <a:r>
              <a:rPr lang="en-US" altLang="en-US" sz="3200" b="1" dirty="0" err="1">
                <a:solidFill>
                  <a:schemeClr val="bg1"/>
                </a:solidFill>
                <a:latin typeface="#9Slide05 Fourth Medium" panose="00000600000000000000" pitchFamily="2" charset="-93"/>
              </a:rPr>
              <a:t>câu</a:t>
            </a:r>
            <a:r>
              <a:rPr lang="en-US" altLang="en-US" sz="3200" b="1" dirty="0">
                <a:solidFill>
                  <a:schemeClr val="bg1"/>
                </a:solidFill>
                <a:latin typeface="#9Slide05 Fourth Medium" panose="00000600000000000000" pitchFamily="2" charset="-93"/>
              </a:rPr>
              <a:t> </a:t>
            </a:r>
            <a:r>
              <a:rPr lang="en-US" altLang="en-US" sz="3200" b="1" dirty="0" err="1">
                <a:solidFill>
                  <a:schemeClr val="bg1"/>
                </a:solidFill>
                <a:latin typeface="#9Slide05 Fourth Medium" panose="00000600000000000000" pitchFamily="2" charset="-93"/>
              </a:rPr>
              <a:t>chuyện</a:t>
            </a:r>
            <a:r>
              <a:rPr lang="en-US" altLang="en-US" sz="3200" b="1" dirty="0">
                <a:solidFill>
                  <a:schemeClr val="bg1"/>
                </a:solidFill>
                <a:latin typeface="#9Slide05 Fourth Medium" panose="00000600000000000000" pitchFamily="2" charset="-93"/>
              </a:rPr>
              <a:t> </a:t>
            </a:r>
            <a:r>
              <a:rPr lang="en-US" altLang="en-US" sz="3200" b="1" dirty="0" err="1">
                <a:solidFill>
                  <a:schemeClr val="bg1"/>
                </a:solidFill>
                <a:latin typeface="#9Slide05 Fourth Medium" panose="00000600000000000000" pitchFamily="2" charset="-93"/>
              </a:rPr>
              <a:t>trở</a:t>
            </a:r>
            <a:r>
              <a:rPr lang="en-US" altLang="en-US" sz="3200" b="1" dirty="0">
                <a:solidFill>
                  <a:schemeClr val="bg1"/>
                </a:solidFill>
                <a:latin typeface="#9Slide05 Fourth Medium" panose="00000600000000000000" pitchFamily="2" charset="-93"/>
              </a:rPr>
              <a:t> </a:t>
            </a:r>
            <a:r>
              <a:rPr lang="en-US" altLang="en-US" sz="3200" b="1" dirty="0" err="1">
                <a:solidFill>
                  <a:schemeClr val="bg1"/>
                </a:solidFill>
                <a:latin typeface="#9Slide05 Fourth Medium" panose="00000600000000000000" pitchFamily="2" charset="-93"/>
              </a:rPr>
              <a:t>nên</a:t>
            </a:r>
            <a:r>
              <a:rPr lang="en-US" altLang="en-US" sz="3200" b="1" dirty="0">
                <a:solidFill>
                  <a:schemeClr val="bg1"/>
                </a:solidFill>
                <a:latin typeface="#9Slide05 Fourth Medium" panose="00000600000000000000" pitchFamily="2" charset="-93"/>
              </a:rPr>
              <a:t> </a:t>
            </a:r>
            <a:r>
              <a:rPr lang="en-US" altLang="en-US" sz="3200" b="1" dirty="0" err="1">
                <a:solidFill>
                  <a:schemeClr val="bg1"/>
                </a:solidFill>
                <a:latin typeface="#9Slide05 Fourth Medium" panose="00000600000000000000" pitchFamily="2" charset="-93"/>
              </a:rPr>
              <a:t>hấp</a:t>
            </a:r>
            <a:r>
              <a:rPr lang="en-US" altLang="en-US" sz="3200" b="1" dirty="0">
                <a:solidFill>
                  <a:schemeClr val="bg1"/>
                </a:solidFill>
                <a:latin typeface="#9Slide05 Fourth Medium" panose="00000600000000000000" pitchFamily="2" charset="-93"/>
              </a:rPr>
              <a:t> </a:t>
            </a:r>
            <a:r>
              <a:rPr lang="en-US" altLang="en-US" sz="3200" b="1" dirty="0" err="1">
                <a:solidFill>
                  <a:schemeClr val="bg1"/>
                </a:solidFill>
                <a:latin typeface="#9Slide05 Fourth Medium" panose="00000600000000000000" pitchFamily="2" charset="-93"/>
              </a:rPr>
              <a:t>dẫn</a:t>
            </a:r>
            <a:r>
              <a:rPr lang="en-US" altLang="en-US" sz="3200" b="1" dirty="0">
                <a:solidFill>
                  <a:schemeClr val="bg1"/>
                </a:solidFill>
                <a:latin typeface="#9Slide05 Fourth Medium" panose="00000600000000000000" pitchFamily="2" charset="-93"/>
              </a:rPr>
              <a:t>, </a:t>
            </a:r>
            <a:r>
              <a:rPr lang="en-US" altLang="en-US" sz="3200" b="1" dirty="0" err="1">
                <a:solidFill>
                  <a:schemeClr val="bg1"/>
                </a:solidFill>
                <a:latin typeface="#9Slide05 Fourth Medium" panose="00000600000000000000" pitchFamily="2" charset="-93"/>
              </a:rPr>
              <a:t>gợi</a:t>
            </a:r>
            <a:r>
              <a:rPr lang="en-US" altLang="en-US" sz="3200" b="1" dirty="0">
                <a:solidFill>
                  <a:schemeClr val="bg1"/>
                </a:solidFill>
                <a:latin typeface="#9Slide05 Fourth Medium" panose="00000600000000000000" pitchFamily="2" charset="-93"/>
              </a:rPr>
              <a:t> </a:t>
            </a:r>
            <a:r>
              <a:rPr lang="en-US" altLang="en-US" sz="3200" b="1" dirty="0" err="1">
                <a:solidFill>
                  <a:schemeClr val="bg1"/>
                </a:solidFill>
                <a:latin typeface="#9Slide05 Fourth Medium" panose="00000600000000000000" pitchFamily="2" charset="-93"/>
              </a:rPr>
              <a:t>cảm</a:t>
            </a:r>
            <a:r>
              <a:rPr lang="en-US" altLang="en-US" sz="3200" b="1" dirty="0">
                <a:solidFill>
                  <a:schemeClr val="bg1"/>
                </a:solidFill>
                <a:latin typeface="#9Slide05 Fourth Medium" panose="00000600000000000000" pitchFamily="2" charset="-93"/>
              </a:rPr>
              <a:t>, </a:t>
            </a:r>
            <a:r>
              <a:rPr lang="en-US" altLang="en-US" sz="3200" b="1" dirty="0" err="1">
                <a:solidFill>
                  <a:schemeClr val="bg1"/>
                </a:solidFill>
                <a:latin typeface="#9Slide05 Fourth Medium" panose="00000600000000000000" pitchFamily="2" charset="-93"/>
              </a:rPr>
              <a:t>sinh</a:t>
            </a:r>
            <a:r>
              <a:rPr lang="en-US" altLang="en-US" sz="3200" b="1" dirty="0">
                <a:solidFill>
                  <a:schemeClr val="bg1"/>
                </a:solidFill>
                <a:latin typeface="#9Slide05 Fourth Medium" panose="00000600000000000000" pitchFamily="2" charset="-93"/>
              </a:rPr>
              <a:t> </a:t>
            </a:r>
            <a:r>
              <a:rPr lang="en-US" altLang="en-US" sz="3200" b="1" dirty="0" err="1">
                <a:solidFill>
                  <a:schemeClr val="bg1"/>
                </a:solidFill>
                <a:latin typeface="#9Slide05 Fourth Medium" panose="00000600000000000000" pitchFamily="2" charset="-93"/>
              </a:rPr>
              <a:t>động</a:t>
            </a:r>
            <a:r>
              <a:rPr lang="en-US" altLang="en-US" sz="3200" b="1" dirty="0">
                <a:solidFill>
                  <a:schemeClr val="bg1"/>
                </a:solidFill>
                <a:latin typeface="#9Slide05 Fourth Medium" panose="00000600000000000000" pitchFamily="2" charset="-93"/>
              </a:rPr>
              <a:t>.</a:t>
            </a:r>
          </a:p>
        </p:txBody>
      </p:sp>
      <p:sp>
        <p:nvSpPr>
          <p:cNvPr id="9" name="Rectangle: Rounded Corners 8">
            <a:extLst>
              <a:ext uri="{FF2B5EF4-FFF2-40B4-BE49-F238E27FC236}">
                <a16:creationId xmlns:a16="http://schemas.microsoft.com/office/drawing/2014/main" id="{8A330E90-4B7E-C244-CF72-B0E015CED197}"/>
              </a:ext>
            </a:extLst>
          </p:cNvPr>
          <p:cNvSpPr/>
          <p:nvPr/>
        </p:nvSpPr>
        <p:spPr>
          <a:xfrm>
            <a:off x="457200" y="556341"/>
            <a:ext cx="11506200" cy="838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spcBef>
                <a:spcPct val="20000"/>
              </a:spcBef>
            </a:pPr>
            <a:r>
              <a:rPr lang="en-US" altLang="en-US" sz="4400" b="1" dirty="0">
                <a:solidFill>
                  <a:schemeClr val="bg1"/>
                </a:solidFill>
                <a:latin typeface="#9Slide06 BrushtipC" panose="02040403050506020204" pitchFamily="18" charset="-93"/>
              </a:rPr>
              <a:t>I. </a:t>
            </a:r>
            <a:r>
              <a:rPr lang="en-US" altLang="en-US" sz="4400" b="1" dirty="0" err="1">
                <a:solidFill>
                  <a:schemeClr val="bg1"/>
                </a:solidFill>
                <a:latin typeface="#9Slide06 BrushtipC" panose="02040403050506020204" pitchFamily="18" charset="-93"/>
              </a:rPr>
              <a:t>Tìm</a:t>
            </a:r>
            <a:r>
              <a:rPr lang="en-US" altLang="en-US" sz="4400" b="1" dirty="0">
                <a:solidFill>
                  <a:schemeClr val="bg1"/>
                </a:solidFill>
                <a:latin typeface="#9Slide06 BrushtipC" panose="02040403050506020204" pitchFamily="18" charset="-93"/>
              </a:rPr>
              <a:t> </a:t>
            </a:r>
            <a:r>
              <a:rPr lang="en-US" altLang="en-US" sz="4400" b="1" dirty="0" err="1">
                <a:solidFill>
                  <a:schemeClr val="bg1"/>
                </a:solidFill>
                <a:latin typeface="#9Slide06 BrushtipC" panose="02040403050506020204" pitchFamily="18" charset="-93"/>
              </a:rPr>
              <a:t>hiểu</a:t>
            </a:r>
            <a:r>
              <a:rPr lang="en-US" altLang="en-US" sz="4400" b="1" dirty="0">
                <a:solidFill>
                  <a:schemeClr val="bg1"/>
                </a:solidFill>
                <a:latin typeface="#9Slide06 BrushtipC" panose="02040403050506020204" pitchFamily="18" charset="-93"/>
              </a:rPr>
              <a:t> </a:t>
            </a:r>
            <a:r>
              <a:rPr lang="en-US" altLang="en-US" sz="4400" b="1" dirty="0" err="1">
                <a:solidFill>
                  <a:schemeClr val="bg1"/>
                </a:solidFill>
                <a:latin typeface="#9Slide06 BrushtipC" panose="02040403050506020204" pitchFamily="18" charset="-93"/>
              </a:rPr>
              <a:t>yếu</a:t>
            </a:r>
            <a:r>
              <a:rPr lang="en-US" altLang="en-US" sz="4400" b="1" dirty="0">
                <a:solidFill>
                  <a:schemeClr val="bg1"/>
                </a:solidFill>
                <a:latin typeface="#9Slide06 BrushtipC" panose="02040403050506020204" pitchFamily="18" charset="-93"/>
              </a:rPr>
              <a:t> </a:t>
            </a:r>
            <a:r>
              <a:rPr lang="en-US" altLang="en-US" sz="4400" b="1" dirty="0" err="1">
                <a:solidFill>
                  <a:schemeClr val="bg1"/>
                </a:solidFill>
                <a:latin typeface="#9Slide06 BrushtipC" panose="02040403050506020204" pitchFamily="18" charset="-93"/>
              </a:rPr>
              <a:t>tố</a:t>
            </a:r>
            <a:r>
              <a:rPr lang="en-US" altLang="en-US" sz="4400" b="1" dirty="0">
                <a:solidFill>
                  <a:schemeClr val="bg1"/>
                </a:solidFill>
                <a:latin typeface="#9Slide06 BrushtipC" panose="02040403050506020204" pitchFamily="18" charset="-93"/>
              </a:rPr>
              <a:t> </a:t>
            </a:r>
            <a:r>
              <a:rPr lang="en-US" altLang="en-US" sz="4400" b="1" dirty="0" err="1">
                <a:solidFill>
                  <a:schemeClr val="bg1"/>
                </a:solidFill>
                <a:latin typeface="#9Slide06 BrushtipC" panose="02040403050506020204" pitchFamily="18" charset="-93"/>
              </a:rPr>
              <a:t>miêu</a:t>
            </a:r>
            <a:r>
              <a:rPr lang="en-US" altLang="en-US" sz="4400" b="1" dirty="0">
                <a:solidFill>
                  <a:schemeClr val="bg1"/>
                </a:solidFill>
                <a:latin typeface="#9Slide06 BrushtipC" panose="02040403050506020204" pitchFamily="18" charset="-93"/>
              </a:rPr>
              <a:t> </a:t>
            </a:r>
            <a:r>
              <a:rPr lang="en-US" altLang="en-US" sz="4400" b="1" dirty="0" err="1">
                <a:solidFill>
                  <a:schemeClr val="bg1"/>
                </a:solidFill>
                <a:latin typeface="#9Slide06 BrushtipC" panose="02040403050506020204" pitchFamily="18" charset="-93"/>
              </a:rPr>
              <a:t>tả</a:t>
            </a:r>
            <a:r>
              <a:rPr lang="en-US" altLang="en-US" sz="4400" b="1" dirty="0">
                <a:solidFill>
                  <a:schemeClr val="bg1"/>
                </a:solidFill>
                <a:latin typeface="#9Slide06 BrushtipC" panose="02040403050506020204" pitchFamily="18" charset="-93"/>
              </a:rPr>
              <a:t> </a:t>
            </a:r>
            <a:r>
              <a:rPr lang="en-US" altLang="en-US" sz="4400" b="1" dirty="0" err="1">
                <a:solidFill>
                  <a:schemeClr val="bg1"/>
                </a:solidFill>
                <a:latin typeface="#9Slide06 BrushtipC" panose="02040403050506020204" pitchFamily="18" charset="-93"/>
              </a:rPr>
              <a:t>trong</a:t>
            </a:r>
            <a:r>
              <a:rPr lang="en-US" altLang="en-US" sz="4400" b="1" dirty="0">
                <a:solidFill>
                  <a:schemeClr val="bg1"/>
                </a:solidFill>
                <a:latin typeface="#9Slide06 BrushtipC" panose="02040403050506020204" pitchFamily="18" charset="-93"/>
              </a:rPr>
              <a:t> </a:t>
            </a:r>
            <a:r>
              <a:rPr lang="en-US" altLang="en-US" sz="4400" b="1" dirty="0" err="1">
                <a:solidFill>
                  <a:schemeClr val="bg1"/>
                </a:solidFill>
                <a:latin typeface="#9Slide06 BrushtipC" panose="02040403050506020204" pitchFamily="18" charset="-93"/>
              </a:rPr>
              <a:t>văn</a:t>
            </a:r>
            <a:r>
              <a:rPr lang="en-US" altLang="en-US" sz="4400" b="1" dirty="0">
                <a:solidFill>
                  <a:schemeClr val="bg1"/>
                </a:solidFill>
                <a:latin typeface="#9Slide06 BrushtipC" panose="02040403050506020204" pitchFamily="18" charset="-93"/>
              </a:rPr>
              <a:t> </a:t>
            </a:r>
            <a:r>
              <a:rPr lang="en-US" altLang="en-US" sz="4400" b="1" dirty="0" err="1">
                <a:solidFill>
                  <a:schemeClr val="bg1"/>
                </a:solidFill>
                <a:latin typeface="#9Slide06 BrushtipC" panose="02040403050506020204" pitchFamily="18" charset="-93"/>
              </a:rPr>
              <a:t>bản</a:t>
            </a:r>
            <a:r>
              <a:rPr lang="en-US" altLang="en-US" sz="4400" b="1" dirty="0">
                <a:solidFill>
                  <a:schemeClr val="bg1"/>
                </a:solidFill>
                <a:latin typeface="#9Slide06 BrushtipC" panose="02040403050506020204" pitchFamily="18" charset="-93"/>
              </a:rPr>
              <a:t> </a:t>
            </a:r>
            <a:r>
              <a:rPr lang="en-US" altLang="en-US" sz="4400" b="1" dirty="0" err="1">
                <a:solidFill>
                  <a:schemeClr val="bg1"/>
                </a:solidFill>
                <a:latin typeface="#9Slide06 BrushtipC" panose="02040403050506020204" pitchFamily="18" charset="-93"/>
              </a:rPr>
              <a:t>tự</a:t>
            </a:r>
            <a:r>
              <a:rPr lang="en-US" altLang="en-US" sz="4400" b="1" dirty="0">
                <a:solidFill>
                  <a:schemeClr val="bg1"/>
                </a:solidFill>
                <a:latin typeface="#9Slide06 BrushtipC" panose="02040403050506020204" pitchFamily="18" charset="-93"/>
              </a:rPr>
              <a:t> </a:t>
            </a:r>
            <a:r>
              <a:rPr lang="en-US" altLang="en-US" sz="4400" b="1" dirty="0" err="1">
                <a:solidFill>
                  <a:schemeClr val="bg1"/>
                </a:solidFill>
                <a:latin typeface="#9Slide06 BrushtipC" panose="02040403050506020204" pitchFamily="18" charset="-93"/>
              </a:rPr>
              <a:t>sự</a:t>
            </a:r>
            <a:r>
              <a:rPr lang="en-US" altLang="en-US" sz="4400" b="1" dirty="0">
                <a:solidFill>
                  <a:schemeClr val="bg1"/>
                </a:solidFill>
                <a:latin typeface="#9Slide06 BrushtipC" panose="02040403050506020204" pitchFamily="18" charset="-93"/>
              </a:rPr>
              <a:t>:</a:t>
            </a:r>
          </a:p>
        </p:txBody>
      </p:sp>
    </p:spTree>
    <p:extLst>
      <p:ext uri="{BB962C8B-B14F-4D97-AF65-F5344CB8AC3E}">
        <p14:creationId xmlns:p14="http://schemas.microsoft.com/office/powerpoint/2010/main" val="205694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600"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just">
          <a:defRPr sz="3200" b="0" i="0" dirty="0" smtClean="0">
            <a:solidFill>
              <a:schemeClr val="bg1"/>
            </a:solidFill>
            <a:effectLst/>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TotalTime>
  <Words>1693</Words>
  <PresentationFormat>Custom</PresentationFormat>
  <Paragraphs>111</Paragraphs>
  <Slides>15</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15</vt:i4>
      </vt:variant>
    </vt:vector>
  </HeadingPairs>
  <TitlesOfParts>
    <vt:vector size="27" baseType="lpstr">
      <vt:lpstr>#9Slide06 BrushtipC</vt:lpstr>
      <vt:lpstr>#9Slide05 SVNClementine</vt:lpstr>
      <vt:lpstr>Calibri</vt:lpstr>
      <vt:lpstr>#9Slide05 SVNMotion Picture</vt:lpstr>
      <vt:lpstr>#9Slide07 Marbelia Regular</vt:lpstr>
      <vt:lpstr>#9Slide07 SFU Rhythm</vt:lpstr>
      <vt:lpstr>Wide Latin</vt:lpstr>
      <vt:lpstr>Arial</vt:lpstr>
      <vt:lpstr>#9Slide05 SVNCoco FY</vt:lpstr>
      <vt:lpstr>#9Slide05 Fourth Medium</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2022-08-10T02:29:26Z</dcterms:modified>
  <dc:identifier>DAEncHuDNls</dc:identifier>
</cp:coreProperties>
</file>