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99"/>
    <a:srgbClr val="FFCCFF"/>
    <a:srgbClr val="FF00FF"/>
    <a:srgbClr val="0000FF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873B-2482-4A7A-AD3F-999CF3C7516C}" type="datetimeFigureOut">
              <a:rPr lang="pt-PT" smtClean="0"/>
              <a:pPr/>
              <a:t>21/01/2021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EE24-9A37-4876-A0BE-BB0936840AE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slide" Target="slide2.xml"/><Relationship Id="rId7" Type="http://schemas.openxmlformats.org/officeDocument/2006/relationships/image" Target="../media/image5.jpeg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3.jpeg"/><Relationship Id="rId2" Type="http://schemas.openxmlformats.org/officeDocument/2006/relationships/audio" Target="../media/audio18.wav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audio" Target="../media/audio17.wav"/><Relationship Id="rId6" Type="http://schemas.openxmlformats.org/officeDocument/2006/relationships/image" Target="../media/image9.jpeg"/><Relationship Id="rId11" Type="http://schemas.openxmlformats.org/officeDocument/2006/relationships/image" Target="../media/image19.png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10.gif"/><Relationship Id="rId23" Type="http://schemas.openxmlformats.org/officeDocument/2006/relationships/image" Target="../media/image8.jpeg"/><Relationship Id="rId10" Type="http://schemas.openxmlformats.org/officeDocument/2006/relationships/slide" Target="slide11.xml"/><Relationship Id="rId19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8.jpeg"/><Relationship Id="rId7" Type="http://schemas.openxmlformats.org/officeDocument/2006/relationships/image" Target="../media/image13.gif"/><Relationship Id="rId12" Type="http://schemas.openxmlformats.org/officeDocument/2006/relationships/image" Target="../media/image4.png"/><Relationship Id="rId17" Type="http://schemas.openxmlformats.org/officeDocument/2006/relationships/image" Target="../media/image11.png"/><Relationship Id="rId2" Type="http://schemas.openxmlformats.org/officeDocument/2006/relationships/audio" Target="../media/audio20.wav"/><Relationship Id="rId16" Type="http://schemas.openxmlformats.org/officeDocument/2006/relationships/image" Target="../media/image3.jpeg"/><Relationship Id="rId20" Type="http://schemas.openxmlformats.org/officeDocument/2006/relationships/image" Target="../media/image2.png"/><Relationship Id="rId1" Type="http://schemas.openxmlformats.org/officeDocument/2006/relationships/audio" Target="../media/audio19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slide" Target="slide12.xml"/><Relationship Id="rId14" Type="http://schemas.openxmlformats.org/officeDocument/2006/relationships/image" Target="../media/image10.gif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5.jpeg"/><Relationship Id="rId2" Type="http://schemas.openxmlformats.org/officeDocument/2006/relationships/audio" Target="../media/audio22.wav"/><Relationship Id="rId16" Type="http://schemas.openxmlformats.org/officeDocument/2006/relationships/image" Target="../media/image11.png"/><Relationship Id="rId20" Type="http://schemas.openxmlformats.org/officeDocument/2006/relationships/image" Target="../media/image8.jpeg"/><Relationship Id="rId1" Type="http://schemas.openxmlformats.org/officeDocument/2006/relationships/audio" Target="../media/audio21.wav"/><Relationship Id="rId6" Type="http://schemas.openxmlformats.org/officeDocument/2006/relationships/image" Target="../media/image13.gif"/><Relationship Id="rId11" Type="http://schemas.openxmlformats.org/officeDocument/2006/relationships/image" Target="../media/image4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3.jpeg"/><Relationship Id="rId23" Type="http://schemas.openxmlformats.org/officeDocument/2006/relationships/image" Target="../media/image33.png"/><Relationship Id="rId10" Type="http://schemas.openxmlformats.org/officeDocument/2006/relationships/image" Target="../media/image17.png"/><Relationship Id="rId19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4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4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3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34.pn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gif"/><Relationship Id="rId7" Type="http://schemas.openxmlformats.org/officeDocument/2006/relationships/slide" Target="slide15.xml"/><Relationship Id="rId12" Type="http://schemas.openxmlformats.org/officeDocument/2006/relationships/image" Target="../media/image10.gif"/><Relationship Id="rId17" Type="http://schemas.openxmlformats.org/officeDocument/2006/relationships/image" Target="../media/image15.png"/><Relationship Id="rId2" Type="http://schemas.openxmlformats.org/officeDocument/2006/relationships/audio" Target="../media/audio26.wav"/><Relationship Id="rId16" Type="http://schemas.openxmlformats.org/officeDocument/2006/relationships/image" Target="../media/image5.jpeg"/><Relationship Id="rId20" Type="http://schemas.openxmlformats.org/officeDocument/2006/relationships/image" Target="../media/image7.png"/><Relationship Id="rId1" Type="http://schemas.openxmlformats.org/officeDocument/2006/relationships/audio" Target="../media/audio25.wav"/><Relationship Id="rId6" Type="http://schemas.openxmlformats.org/officeDocument/2006/relationships/image" Target="../media/image13.gif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5" Type="http://schemas.openxmlformats.org/officeDocument/2006/relationships/image" Target="../media/image9.jpeg"/><Relationship Id="rId15" Type="http://schemas.openxmlformats.org/officeDocument/2006/relationships/image" Target="../media/image11.png"/><Relationship Id="rId23" Type="http://schemas.openxmlformats.org/officeDocument/2006/relationships/image" Target="../media/image6.jpeg"/><Relationship Id="rId10" Type="http://schemas.openxmlformats.org/officeDocument/2006/relationships/image" Target="../media/image4.png"/><Relationship Id="rId19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3.jpeg"/><Relationship Id="rId2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.jpeg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audio" Target="../media/audio28.wav"/><Relationship Id="rId16" Type="http://schemas.openxmlformats.org/officeDocument/2006/relationships/image" Target="../media/image15.png"/><Relationship Id="rId20" Type="http://schemas.openxmlformats.org/officeDocument/2006/relationships/image" Target="../media/image12.gif"/><Relationship Id="rId1" Type="http://schemas.openxmlformats.org/officeDocument/2006/relationships/audio" Target="../media/audio27.wav"/><Relationship Id="rId6" Type="http://schemas.openxmlformats.org/officeDocument/2006/relationships/slide" Target="slide16.xml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13.gif"/><Relationship Id="rId15" Type="http://schemas.openxmlformats.org/officeDocument/2006/relationships/image" Target="../media/image5.jpeg"/><Relationship Id="rId23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1.png"/><Relationship Id="rId2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9.jpeg"/><Relationship Id="rId7" Type="http://schemas.openxmlformats.org/officeDocument/2006/relationships/image" Target="../media/image17.png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audio" Target="../media/audio30.wav"/><Relationship Id="rId16" Type="http://schemas.openxmlformats.org/officeDocument/2006/relationships/image" Target="../media/image2.png"/><Relationship Id="rId20" Type="http://schemas.openxmlformats.org/officeDocument/2006/relationships/image" Target="../media/image16.png"/><Relationship Id="rId1" Type="http://schemas.openxmlformats.org/officeDocument/2006/relationships/audio" Target="../media/audio29.wav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24" Type="http://schemas.openxmlformats.org/officeDocument/2006/relationships/image" Target="../media/image6.jpeg"/><Relationship Id="rId5" Type="http://schemas.openxmlformats.org/officeDocument/2006/relationships/slide" Target="slide17.xml"/><Relationship Id="rId15" Type="http://schemas.openxmlformats.org/officeDocument/2006/relationships/image" Target="../media/image15.png"/><Relationship Id="rId23" Type="http://schemas.openxmlformats.org/officeDocument/2006/relationships/image" Target="../media/image13.gif"/><Relationship Id="rId10" Type="http://schemas.openxmlformats.org/officeDocument/2006/relationships/image" Target="../media/image10.gif"/><Relationship Id="rId19" Type="http://schemas.openxmlformats.org/officeDocument/2006/relationships/image" Target="../media/image12.gif"/><Relationship Id="rId4" Type="http://schemas.openxmlformats.org/officeDocument/2006/relationships/image" Target="../media/image1.jpeg"/><Relationship Id="rId9" Type="http://schemas.openxmlformats.org/officeDocument/2006/relationships/image" Target="../media/image21.png"/><Relationship Id="rId14" Type="http://schemas.openxmlformats.org/officeDocument/2006/relationships/image" Target="../media/image5.jpe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2.pn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17" Type="http://schemas.openxmlformats.org/officeDocument/2006/relationships/image" Target="../media/image16.png"/><Relationship Id="rId2" Type="http://schemas.openxmlformats.org/officeDocument/2006/relationships/audio" Target="../media/audio32.wav"/><Relationship Id="rId16" Type="http://schemas.openxmlformats.org/officeDocument/2006/relationships/image" Target="../media/image12.gif"/><Relationship Id="rId20" Type="http://schemas.openxmlformats.org/officeDocument/2006/relationships/image" Target="../media/image32.png"/><Relationship Id="rId1" Type="http://schemas.openxmlformats.org/officeDocument/2006/relationships/audio" Target="../media/audio31.wav"/><Relationship Id="rId6" Type="http://schemas.openxmlformats.org/officeDocument/2006/relationships/image" Target="../media/image4.png"/><Relationship Id="rId11" Type="http://schemas.openxmlformats.org/officeDocument/2006/relationships/image" Target="../media/image5.jpeg"/><Relationship Id="rId5" Type="http://schemas.openxmlformats.org/officeDocument/2006/relationships/image" Target="../media/image17.png"/><Relationship Id="rId15" Type="http://schemas.openxmlformats.org/officeDocument/2006/relationships/image" Target="../media/image7.png"/><Relationship Id="rId23" Type="http://schemas.openxmlformats.org/officeDocument/2006/relationships/image" Target="../media/image6.jpeg"/><Relationship Id="rId10" Type="http://schemas.openxmlformats.org/officeDocument/2006/relationships/image" Target="../media/image11.png"/><Relationship Id="rId19" Type="http://schemas.openxmlformats.org/officeDocument/2006/relationships/image" Target="../media/image13.gif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8.jpeg"/><Relationship Id="rId2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20" Type="http://schemas.openxmlformats.org/officeDocument/2006/relationships/image" Target="../media/image20.png"/><Relationship Id="rId1" Type="http://schemas.openxmlformats.org/officeDocument/2006/relationships/audio" Target="../media/audio2.wav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slide" Target="slide3.xml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4.wav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audio" Target="../media/audio3.wav"/><Relationship Id="rId6" Type="http://schemas.openxmlformats.org/officeDocument/2006/relationships/image" Target="../media/image3.jpeg"/><Relationship Id="rId11" Type="http://schemas.openxmlformats.org/officeDocument/2006/relationships/image" Target="../media/image10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.png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slide" Target="slide5.xml"/><Relationship Id="rId2" Type="http://schemas.openxmlformats.org/officeDocument/2006/relationships/audio" Target="../media/audio6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../media/audio5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9.jpeg"/><Relationship Id="rId19" Type="http://schemas.openxmlformats.org/officeDocument/2006/relationships/image" Target="../media/image17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4.png"/><Relationship Id="rId22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0.gif"/><Relationship Id="rId7" Type="http://schemas.openxmlformats.org/officeDocument/2006/relationships/image" Target="../media/image5.jpeg"/><Relationship Id="rId12" Type="http://schemas.openxmlformats.org/officeDocument/2006/relationships/image" Target="../media/image12.gif"/><Relationship Id="rId17" Type="http://schemas.openxmlformats.org/officeDocument/2006/relationships/image" Target="../media/image19.png"/><Relationship Id="rId2" Type="http://schemas.openxmlformats.org/officeDocument/2006/relationships/audio" Target="../media/audio8.wav"/><Relationship Id="rId16" Type="http://schemas.openxmlformats.org/officeDocument/2006/relationships/slide" Target="slide6.xml"/><Relationship Id="rId20" Type="http://schemas.openxmlformats.org/officeDocument/2006/relationships/image" Target="../media/image21.png"/><Relationship Id="rId1" Type="http://schemas.openxmlformats.org/officeDocument/2006/relationships/audio" Target="../media/audio7.wav"/><Relationship Id="rId6" Type="http://schemas.openxmlformats.org/officeDocument/2006/relationships/image" Target="../media/image3.jpeg"/><Relationship Id="rId11" Type="http://schemas.openxmlformats.org/officeDocument/2006/relationships/image" Target="../media/image11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10" Type="http://schemas.openxmlformats.org/officeDocument/2006/relationships/image" Target="../media/image9.jpeg"/><Relationship Id="rId19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8.jpeg"/><Relationship Id="rId14" Type="http://schemas.openxmlformats.org/officeDocument/2006/relationships/image" Target="../media/image15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6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4.png"/><Relationship Id="rId2" Type="http://schemas.openxmlformats.org/officeDocument/2006/relationships/audio" Target="../media/audio10.wav"/><Relationship Id="rId16" Type="http://schemas.openxmlformats.org/officeDocument/2006/relationships/image" Target="../media/image17.png"/><Relationship Id="rId20" Type="http://schemas.openxmlformats.org/officeDocument/2006/relationships/image" Target="../media/image14.png"/><Relationship Id="rId1" Type="http://schemas.openxmlformats.org/officeDocument/2006/relationships/audio" Target="../media/audio9.wav"/><Relationship Id="rId6" Type="http://schemas.openxmlformats.org/officeDocument/2006/relationships/image" Target="../media/image5.jpeg"/><Relationship Id="rId11" Type="http://schemas.openxmlformats.org/officeDocument/2006/relationships/image" Target="../media/image13.gif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23" Type="http://schemas.openxmlformats.org/officeDocument/2006/relationships/image" Target="../media/image3.jpeg"/><Relationship Id="rId10" Type="http://schemas.openxmlformats.org/officeDocument/2006/relationships/image" Target="../media/image12.gif"/><Relationship Id="rId19" Type="http://schemas.openxmlformats.org/officeDocument/2006/relationships/image" Target="../media/image10.gif"/><Relationship Id="rId4" Type="http://schemas.openxmlformats.org/officeDocument/2006/relationships/image" Target="../media/image1.jpeg"/><Relationship Id="rId9" Type="http://schemas.openxmlformats.org/officeDocument/2006/relationships/image" Target="../media/image9.jpeg"/><Relationship Id="rId14" Type="http://schemas.openxmlformats.org/officeDocument/2006/relationships/slide" Target="slide7.xml"/><Relationship Id="rId2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8.xml"/><Relationship Id="rId18" Type="http://schemas.openxmlformats.org/officeDocument/2006/relationships/image" Target="../media/image10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1.png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audio12.wav"/><Relationship Id="rId16" Type="http://schemas.openxmlformats.org/officeDocument/2006/relationships/image" Target="../media/image4.png"/><Relationship Id="rId20" Type="http://schemas.openxmlformats.org/officeDocument/2006/relationships/image" Target="../media/image3.jpeg"/><Relationship Id="rId1" Type="http://schemas.openxmlformats.org/officeDocument/2006/relationships/audio" Target="../media/audio11.wav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7.png"/><Relationship Id="rId23" Type="http://schemas.openxmlformats.org/officeDocument/2006/relationships/image" Target="../media/image5.jpeg"/><Relationship Id="rId10" Type="http://schemas.openxmlformats.org/officeDocument/2006/relationships/image" Target="../media/image13.gif"/><Relationship Id="rId19" Type="http://schemas.openxmlformats.org/officeDocument/2006/relationships/image" Target="../media/image14.pn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9.pn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slide" Target="slide9.xml"/><Relationship Id="rId17" Type="http://schemas.openxmlformats.org/officeDocument/2006/relationships/image" Target="../media/image10.gif"/><Relationship Id="rId2" Type="http://schemas.openxmlformats.org/officeDocument/2006/relationships/audio" Target="../media/audio14.wav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1" Type="http://schemas.openxmlformats.org/officeDocument/2006/relationships/audio" Target="../media/audio13.wav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24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23" Type="http://schemas.openxmlformats.org/officeDocument/2006/relationships/image" Target="../media/image15.png"/><Relationship Id="rId10" Type="http://schemas.openxmlformats.org/officeDocument/2006/relationships/image" Target="../media/image13.gif"/><Relationship Id="rId19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2.gif"/><Relationship Id="rId14" Type="http://schemas.openxmlformats.org/officeDocument/2006/relationships/image" Target="../media/image17.pn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png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openxmlformats.org/officeDocument/2006/relationships/image" Target="../media/image9.jpeg"/><Relationship Id="rId12" Type="http://schemas.openxmlformats.org/officeDocument/2006/relationships/image" Target="../media/image19.png"/><Relationship Id="rId17" Type="http://schemas.openxmlformats.org/officeDocument/2006/relationships/image" Target="../media/image14.png"/><Relationship Id="rId2" Type="http://schemas.openxmlformats.org/officeDocument/2006/relationships/audio" Target="../media/audio16.wav"/><Relationship Id="rId16" Type="http://schemas.openxmlformats.org/officeDocument/2006/relationships/image" Target="../media/image10.gif"/><Relationship Id="rId20" Type="http://schemas.openxmlformats.org/officeDocument/2006/relationships/image" Target="../media/image5.jpeg"/><Relationship Id="rId1" Type="http://schemas.openxmlformats.org/officeDocument/2006/relationships/audio" Target="../media/audio15.wav"/><Relationship Id="rId6" Type="http://schemas.openxmlformats.org/officeDocument/2006/relationships/image" Target="../media/image8.jpeg"/><Relationship Id="rId11" Type="http://schemas.openxmlformats.org/officeDocument/2006/relationships/slide" Target="slide10.xml"/><Relationship Id="rId24" Type="http://schemas.openxmlformats.org/officeDocument/2006/relationships/image" Target="../media/image6.jpe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3.gif"/><Relationship Id="rId14" Type="http://schemas.openxmlformats.org/officeDocument/2006/relationships/image" Target="../media/image4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179512" y="1700808"/>
            <a:ext cx="3384376" cy="4896544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b="1" u="sng" dirty="0">
                <a:solidFill>
                  <a:srgbClr val="FFFF00"/>
                </a:solidFill>
                <a:latin typeface="Britannic Bold" pitchFamily="34" charset="0"/>
              </a:rPr>
              <a:t>WHAT AM I?</a:t>
            </a:r>
          </a:p>
          <a:p>
            <a:pPr algn="ctr"/>
            <a:endParaRPr lang="pt-PT" sz="3200" b="1" dirty="0">
              <a:solidFill>
                <a:schemeClr val="tx1"/>
              </a:solidFill>
              <a:latin typeface="Britannic Bold" pitchFamily="34" charset="0"/>
            </a:endParaRPr>
          </a:p>
          <a:p>
            <a:pPr algn="ctr"/>
            <a:r>
              <a:rPr lang="pt-PT" sz="3200" b="1" dirty="0">
                <a:latin typeface="Candara" pitchFamily="34" charset="0"/>
              </a:rPr>
              <a:t>      </a:t>
            </a:r>
            <a:r>
              <a:rPr lang="pt-PT" sz="3200" b="1" dirty="0" err="1">
                <a:latin typeface="Candara" pitchFamily="34" charset="0"/>
              </a:rPr>
              <a:t>Listen</a:t>
            </a:r>
            <a:r>
              <a:rPr lang="pt-PT" sz="3200" b="1" dirty="0">
                <a:latin typeface="Candara" pitchFamily="34" charset="0"/>
              </a:rPr>
              <a:t> to </a:t>
            </a:r>
            <a:r>
              <a:rPr lang="pt-PT" sz="3200" b="1" dirty="0" err="1">
                <a:latin typeface="Candara" pitchFamily="34" charset="0"/>
              </a:rPr>
              <a:t>the</a:t>
            </a:r>
            <a:endParaRPr lang="pt-PT" sz="3200" b="1" dirty="0">
              <a:latin typeface="Candara" pitchFamily="34" charset="0"/>
            </a:endParaRPr>
          </a:p>
          <a:p>
            <a:pPr algn="ctr"/>
            <a:r>
              <a:rPr lang="pt-PT" sz="3200" b="1" dirty="0" err="1">
                <a:latin typeface="Candara" pitchFamily="34" charset="0"/>
              </a:rPr>
              <a:t>definitions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and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click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the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right</a:t>
            </a:r>
            <a:r>
              <a:rPr lang="pt-PT" sz="3200" b="1" dirty="0">
                <a:latin typeface="Candara" pitchFamily="34" charset="0"/>
              </a:rPr>
              <a:t> </a:t>
            </a:r>
            <a:r>
              <a:rPr lang="pt-PT" sz="3200" b="1" dirty="0" err="1">
                <a:latin typeface="Candara" pitchFamily="34" charset="0"/>
              </a:rPr>
              <a:t>picture</a:t>
            </a:r>
            <a:r>
              <a:rPr lang="pt-PT" sz="3200" b="1" dirty="0">
                <a:latin typeface="Candara" pitchFamily="34" charset="0"/>
              </a:rPr>
              <a:t>.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1691303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1" name="double bed"/>
          </p:nvPr>
        </p:nvPicPr>
        <p:blipFill>
          <a:blip r:embed="rId19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dirty="0">
                <a:solidFill>
                  <a:schemeClr val="bg1"/>
                </a:solidFill>
                <a:latin typeface="Cooper Black" pitchFamily="18" charset="0"/>
              </a:rPr>
              <a:t>LISTENING</a:t>
            </a:r>
          </a:p>
        </p:txBody>
      </p:sp>
      <p:pic>
        <p:nvPicPr>
          <p:cNvPr id="52" name="Imagem 51" descr="icon-157355_128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9512" y="4221088"/>
            <a:ext cx="792088" cy="761147"/>
          </a:xfrm>
          <a:prstGeom prst="rect">
            <a:avLst/>
          </a:prstGeom>
        </p:spPr>
      </p:pic>
      <p:sp>
        <p:nvSpPr>
          <p:cNvPr id="41" name="Rectângulo arredondado 40"/>
          <p:cNvSpPr/>
          <p:nvPr/>
        </p:nvSpPr>
        <p:spPr>
          <a:xfrm>
            <a:off x="4139952" y="5373216"/>
            <a:ext cx="4320480" cy="1296144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IN THE BEDROOM</a:t>
            </a:r>
          </a:p>
        </p:txBody>
      </p:sp>
      <p:pic>
        <p:nvPicPr>
          <p:cNvPr id="51" name="Imagem 50" descr="105810-3d-glossy-orange-orb-icon-media-a-media22-arrow-forward1.pn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9304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800" dirty="0">
                <a:solidFill>
                  <a:schemeClr val="bg1"/>
                </a:solidFill>
                <a:latin typeface="Cooper Black" pitchFamily="18" charset="0"/>
              </a:rPr>
              <a:t>CHEST OF DRAWERS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 in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400" b="1" dirty="0" err="1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4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73905"/>
          </a:xfrm>
          <a:prstGeom prst="rect">
            <a:avLst/>
          </a:prstGeom>
        </p:spPr>
      </p:pic>
      <p:pic>
        <p:nvPicPr>
          <p:cNvPr id="73" name="chest">
            <a:hlinkClick r:id="" action="ppaction://media"/>
          </p:cNvPr>
          <p:cNvPicPr>
            <a:picLocks noRot="1" noChangeAspect="1"/>
          </p:cNvPicPr>
          <p:nvPr>
            <a:wavAudioFile r:embed="rId2" name="chest"/>
          </p:nvPr>
        </p:nvPicPr>
        <p:blipFill>
          <a:blip r:embed="rId23" cstate="print"/>
          <a:stretch>
            <a:fillRect/>
          </a:stretch>
        </p:blipFill>
        <p:spPr>
          <a:xfrm>
            <a:off x="7740352" y="4159285"/>
            <a:ext cx="1152128" cy="997907"/>
          </a:xfrm>
          <a:prstGeom prst="rect">
            <a:avLst/>
          </a:prstGeom>
        </p:spPr>
      </p:pic>
      <p:pic>
        <p:nvPicPr>
          <p:cNvPr id="67" name="Imagem 6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9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45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MIRROR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look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own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reflection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in me.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69" name="mirror">
            <a:hlinkClick r:id="" action="ppaction://media"/>
          </p:cNvPr>
          <p:cNvPicPr>
            <a:picLocks noRot="1" noChangeAspect="1"/>
          </p:cNvPicPr>
          <p:nvPr>
            <a:wavAudioFile r:embed="rId1" name="mirror"/>
          </p:nvPr>
        </p:nvPicPr>
        <p:blipFill>
          <a:blip r:embed="rId22" cstate="print"/>
          <a:stretch>
            <a:fillRect/>
          </a:stretch>
        </p:blipFill>
        <p:spPr>
          <a:xfrm>
            <a:off x="6444208" y="1556792"/>
            <a:ext cx="985447" cy="1237585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72" name="Imagem 7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05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548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RUG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used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covering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floor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decoration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73" name="rug">
            <a:hlinkClick r:id="" action="ppaction://media"/>
          </p:cNvPr>
          <p:cNvPicPr>
            <a:picLocks noRot="1" noChangeAspect="1"/>
          </p:cNvPicPr>
          <p:nvPr>
            <a:wavAudioFile r:embed="rId1" name="rug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005064"/>
            <a:ext cx="1015163" cy="1207221"/>
          </a:xfrm>
          <a:prstGeom prst="rect">
            <a:avLst/>
          </a:prstGeom>
        </p:spPr>
      </p:pic>
      <p:pic>
        <p:nvPicPr>
          <p:cNvPr id="7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47664" y="2132856"/>
            <a:ext cx="864096" cy="758333"/>
          </a:xfrm>
          <a:prstGeom prst="rect">
            <a:avLst/>
          </a:prstGeom>
        </p:spPr>
      </p:pic>
      <p:pic>
        <p:nvPicPr>
          <p:cNvPr id="69" name="Imagem 68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87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16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STOOL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sit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but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I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have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no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72480" cy="766389"/>
          </a:xfrm>
          <a:prstGeom prst="rect">
            <a:avLst/>
          </a:prstGeom>
        </p:spPr>
      </p:pic>
      <p:pic>
        <p:nvPicPr>
          <p:cNvPr id="76" name="stool">
            <a:hlinkClick r:id="" action="ppaction://media"/>
          </p:cNvPr>
          <p:cNvPicPr>
            <a:picLocks noRot="1" noChangeAspect="1"/>
          </p:cNvPicPr>
          <p:nvPr>
            <a:wavAudioFile r:embed="rId2" name="stool"/>
          </p:nvPr>
        </p:nvPicPr>
        <p:blipFill>
          <a:blip r:embed="rId23" cstate="print"/>
          <a:stretch>
            <a:fillRect/>
          </a:stretch>
        </p:blipFill>
        <p:spPr>
          <a:xfrm>
            <a:off x="5292080" y="1700808"/>
            <a:ext cx="944488" cy="944488"/>
          </a:xfrm>
          <a:prstGeom prst="rect">
            <a:avLst/>
          </a:prstGeom>
        </p:spPr>
      </p:pic>
      <p:pic>
        <p:nvPicPr>
          <p:cNvPr id="73" name="Imagem 72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7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SINGLE BED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narrow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for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person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in.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single bed">
            <a:hlinkClick r:id="" action="ppaction://media"/>
          </p:cNvPr>
          <p:cNvPicPr>
            <a:picLocks noRot="1" noChangeAspect="1"/>
          </p:cNvPicPr>
          <p:nvPr>
            <a:wavAudioFile r:embed="rId1" name="single bed"/>
          </p:nvPr>
        </p:nvPicPr>
        <p:blipFill>
          <a:blip r:embed="rId23" cstate="print"/>
          <a:stretch>
            <a:fillRect/>
          </a:stretch>
        </p:blipFill>
        <p:spPr>
          <a:xfrm>
            <a:off x="7823310" y="1700808"/>
            <a:ext cx="1069169" cy="928038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4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227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2995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  <p:bldLst>
      <p:bldP spid="2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DESK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type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work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often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drawers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6" name="desk">
            <a:hlinkClick r:id="" action="ppaction://media"/>
          </p:cNvPr>
          <p:cNvPicPr>
            <a:picLocks noRot="1" noChangeAspect="1"/>
          </p:cNvPicPr>
          <p:nvPr>
            <a:wavAudioFile r:embed="rId1" name="desk"/>
          </p:nvPr>
        </p:nvPicPr>
        <p:blipFill>
          <a:blip r:embed="rId22" cstate="print"/>
          <a:stretch>
            <a:fillRect/>
          </a:stretch>
        </p:blipFill>
        <p:spPr>
          <a:xfrm>
            <a:off x="5129555" y="4293096"/>
            <a:ext cx="1170637" cy="720080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39280" y="2132856"/>
            <a:ext cx="872480" cy="792088"/>
          </a:xfrm>
          <a:prstGeom prst="rect">
            <a:avLst/>
          </a:prstGeom>
        </p:spPr>
      </p:pic>
      <p:pic>
        <p:nvPicPr>
          <p:cNvPr id="80" name="Imagem 7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56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498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CHAIR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seat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back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legs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arms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8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0" name="chair">
            <a:hlinkClick r:id="" action="ppaction://media"/>
          </p:cNvPr>
          <p:cNvPicPr>
            <a:picLocks noRot="1" noChangeAspect="1"/>
          </p:cNvPicPr>
          <p:nvPr>
            <a:wavAudioFile r:embed="rId2" name="chair"/>
          </p:nvPr>
        </p:nvPicPr>
        <p:blipFill>
          <a:blip r:embed="rId23" cstate="print"/>
          <a:stretch>
            <a:fillRect/>
          </a:stretch>
        </p:blipFill>
        <p:spPr>
          <a:xfrm>
            <a:off x="3995936" y="2852936"/>
            <a:ext cx="864096" cy="1125228"/>
          </a:xfrm>
          <a:prstGeom prst="rect">
            <a:avLst/>
          </a:prstGeom>
        </p:spPr>
      </p:pic>
      <p:pic>
        <p:nvPicPr>
          <p:cNvPr id="81" name="Imagem 8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26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86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WARDROBE</a:t>
            </a:r>
            <a:endParaRPr lang="pt-PT" sz="4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tall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cupboard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which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hang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clothes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71" name="Imagem 70" descr="Clipart-bunk-bed-clipartbo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67" name="Imagem 66" descr="animated_gif_christmas_182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72" name="Imagem 71" descr="sofa-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69" name="Imagem 68" descr="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73" name="Imagem 72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pic>
        <p:nvPicPr>
          <p:cNvPr id="77" name="Imagem 76" descr="potted-grass-45375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76" name="Imagem 75" descr="clipart_objects_240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79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39280" y="2132856"/>
            <a:ext cx="872480" cy="766389"/>
          </a:xfrm>
          <a:prstGeom prst="rect">
            <a:avLst/>
          </a:prstGeom>
        </p:spPr>
      </p:pic>
      <p:pic>
        <p:nvPicPr>
          <p:cNvPr id="81" name="wardrobe">
            <a:hlinkClick r:id="" action="ppaction://media"/>
          </p:cNvPr>
          <p:cNvPicPr>
            <a:picLocks noRot="1" noChangeAspect="1"/>
          </p:cNvPicPr>
          <p:nvPr>
            <a:wavAudioFile r:embed="rId2" name="wardrobe"/>
          </p:nvPr>
        </p:nvPicPr>
        <p:blipFill>
          <a:blip r:embed="rId21" cstate="print"/>
          <a:stretch>
            <a:fillRect/>
          </a:stretch>
        </p:blipFill>
        <p:spPr>
          <a:xfrm>
            <a:off x="5364088" y="476672"/>
            <a:ext cx="761028" cy="1026786"/>
          </a:xfrm>
          <a:prstGeom prst="rect">
            <a:avLst/>
          </a:prstGeom>
        </p:spPr>
      </p:pic>
      <p:pic>
        <p:nvPicPr>
          <p:cNvPr id="51" name="Imagem 50" descr="105810-3d-glossy-orange-orb-icon-media-a-media22-arrow-forwar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884368" y="5445224"/>
            <a:ext cx="1229996" cy="1196752"/>
          </a:xfrm>
          <a:prstGeom prst="rect">
            <a:avLst/>
          </a:prstGeom>
        </p:spPr>
      </p:pic>
      <p:pic>
        <p:nvPicPr>
          <p:cNvPr id="82" name="Imagem 81" descr="beds.03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320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064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64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46592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DOUBLE BED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5" name="Imagem 34" descr="table-lamp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2360" y="476671"/>
            <a:ext cx="1008111" cy="981229"/>
          </a:xfrm>
          <a:prstGeom prst="rect">
            <a:avLst/>
          </a:prstGeom>
        </p:spPr>
      </p:pic>
      <p:pic>
        <p:nvPicPr>
          <p:cNvPr id="39" name="Imagem 38" descr="beds.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people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sleep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next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each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</a:p>
        </p:txBody>
      </p:sp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1147"/>
          </a:xfrm>
          <a:prstGeom prst="rect">
            <a:avLst/>
          </a:prstGeom>
        </p:spPr>
      </p:pic>
      <p:sp>
        <p:nvSpPr>
          <p:cNvPr id="48" name="Rectângulo arredondado 47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double bed">
            <a:hlinkClick r:id="" action="ppaction://media"/>
          </p:cNvPr>
          <p:cNvPicPr>
            <a:picLocks noRot="1" noChangeAspect="1"/>
          </p:cNvPicPr>
          <p:nvPr>
            <a:wavAudioFile r:embed="rId2" name="double bed"/>
          </p:nvPr>
        </p:nvPicPr>
        <p:blipFill>
          <a:blip r:embed="rId22" cstate="print"/>
          <a:stretch>
            <a:fillRect/>
          </a:stretch>
        </p:blipFill>
        <p:spPr>
          <a:xfrm>
            <a:off x="5004048" y="2924944"/>
            <a:ext cx="1376536" cy="936044"/>
          </a:xfrm>
          <a:prstGeom prst="rect">
            <a:avLst/>
          </a:prstGeom>
        </p:spPr>
      </p:pic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>
                <a:solidFill>
                  <a:schemeClr val="bg1"/>
                </a:solidFill>
                <a:latin typeface="Cooper Black" pitchFamily="18" charset="0"/>
              </a:rPr>
              <a:t>READING LAMP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30" name="Imagem 29" descr="book_shelf_1_T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switch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off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 I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provide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light.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7" name="Rectângulo arredondado 46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15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SHELF</a:t>
            </a:r>
            <a:endParaRPr lang="pt-PT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4" name="Imagem 23" descr="vector___table_by_misteraibo-d4iw00f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flat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wall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</a:p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things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me.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4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0" cstate="print"/>
          <a:stretch>
            <a:fillRect/>
          </a:stretch>
        </p:blipFill>
        <p:spPr>
          <a:xfrm>
            <a:off x="1547664" y="2130043"/>
            <a:ext cx="864096" cy="761146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pic>
        <p:nvPicPr>
          <p:cNvPr id="69" name="shelf">
            <a:hlinkClick r:id="" action="ppaction://media"/>
          </p:cNvPr>
          <p:cNvPicPr>
            <a:picLocks noRot="1" noChangeAspect="1"/>
          </p:cNvPicPr>
          <p:nvPr>
            <a:wavAudioFile r:embed="rId2" name="shelf"/>
          </p:nvPr>
        </p:nvPicPr>
        <p:blipFill>
          <a:blip r:embed="rId22" cstate="print"/>
          <a:stretch>
            <a:fillRect/>
          </a:stretch>
        </p:blipFill>
        <p:spPr>
          <a:xfrm>
            <a:off x="7524328" y="2996952"/>
            <a:ext cx="1590185" cy="720080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08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0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3600" dirty="0">
                <a:solidFill>
                  <a:schemeClr val="bg1"/>
                </a:solidFill>
                <a:latin typeface="Cooper Black" pitchFamily="18" charset="0"/>
              </a:rPr>
              <a:t>BEDSIDE TABLE</a:t>
            </a: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6" name="Imagem 25" descr="cupboard-clipart-12657853231095347206dress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9" name="Imagem 28" descr="bookshel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small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table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is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kept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at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side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 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5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5" cy="763576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3987552" y="1769478"/>
            <a:ext cx="944488" cy="900703"/>
          </a:xfrm>
          <a:prstGeom prst="rect">
            <a:avLst/>
          </a:prstGeom>
        </p:spPr>
      </p:pic>
      <p:pic>
        <p:nvPicPr>
          <p:cNvPr id="47" name="Imagem 46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70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  </a:t>
            </a:r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BOOKCASE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34" name="Imagem 33" descr="IKEA_VASTER_CeilingLamp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am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piece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furniture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with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shelves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put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books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2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1" cstate="print"/>
          <a:stretch>
            <a:fillRect/>
          </a:stretch>
        </p:blipFill>
        <p:spPr>
          <a:xfrm>
            <a:off x="4067944" y="4149080"/>
            <a:ext cx="720080" cy="1008112"/>
          </a:xfrm>
          <a:prstGeom prst="rect">
            <a:avLst/>
          </a:prstGeom>
        </p:spPr>
      </p:pic>
      <p:pic>
        <p:nvPicPr>
          <p:cNvPr id="74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9208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481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59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800" dirty="0">
                <a:solidFill>
                  <a:schemeClr val="bg1"/>
                </a:solidFill>
                <a:latin typeface="Cooper Black" pitchFamily="18" charset="0"/>
              </a:rPr>
              <a:t>PILLOW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I’m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usually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soft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and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can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find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me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your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bed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67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69" name="pillow">
            <a:hlinkClick r:id="" action="ppaction://media"/>
          </p:cNvPr>
          <p:cNvPicPr>
            <a:picLocks noRot="1" noChangeAspect="1"/>
          </p:cNvPicPr>
          <p:nvPr>
            <a:wavAudioFile r:embed="rId2" name="pillow"/>
          </p:nvPr>
        </p:nvPicPr>
        <p:blipFill>
          <a:blip r:embed="rId23" cstate="print"/>
          <a:stretch>
            <a:fillRect/>
          </a:stretch>
        </p:blipFill>
        <p:spPr>
          <a:xfrm>
            <a:off x="7812360" y="476672"/>
            <a:ext cx="1016496" cy="989389"/>
          </a:xfrm>
          <a:prstGeom prst="rect">
            <a:avLst/>
          </a:prstGeom>
        </p:spPr>
      </p:pic>
      <p:pic>
        <p:nvPicPr>
          <p:cNvPr id="70" name="Imagem 69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50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11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000" dirty="0">
                <a:solidFill>
                  <a:schemeClr val="bg1"/>
                </a:solidFill>
                <a:latin typeface="Cooper Black" pitchFamily="18" charset="0"/>
              </a:rPr>
              <a:t>ALARM CLOCK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Imagem 36" descr="Clipart-bunk-bed-clipartbol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9561"/>
            <a:ext cx="1189134" cy="1015223"/>
          </a:xfrm>
          <a:prstGeom prst="rect">
            <a:avLst/>
          </a:prstGeom>
        </p:spPr>
      </p:pic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I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wake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you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up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in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3200" b="1" dirty="0" err="1">
                <a:solidFill>
                  <a:schemeClr val="tx1"/>
                </a:solidFill>
                <a:latin typeface="Candara" pitchFamily="34" charset="0"/>
              </a:rPr>
              <a:t>morning</a:t>
            </a:r>
            <a:r>
              <a:rPr lang="pt-PT" sz="32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71" name="Som gravado">
            <a:hlinkClick r:id="" action="ppaction://media"/>
          </p:cNvPr>
          <p:cNvPicPr>
            <a:picLocks noRot="1" noChangeAspect="1"/>
          </p:cNvPicPr>
          <p:nvPr>
            <a:wavAudioFile r:embed="rId1" name="Som gravado"/>
          </p:nvPr>
        </p:nvPicPr>
        <p:blipFill>
          <a:blip r:embed="rId22" cstate="print"/>
          <a:stretch>
            <a:fillRect/>
          </a:stretch>
        </p:blipFill>
        <p:spPr>
          <a:xfrm>
            <a:off x="1547664" y="2132856"/>
            <a:ext cx="864096" cy="769202"/>
          </a:xfrm>
          <a:prstGeom prst="rect">
            <a:avLst/>
          </a:prstGeom>
        </p:spPr>
      </p:pic>
      <p:pic>
        <p:nvPicPr>
          <p:cNvPr id="72" name="alarm clock">
            <a:hlinkClick r:id="" action="ppaction://media"/>
          </p:cNvPr>
          <p:cNvPicPr>
            <a:picLocks noRot="1" noChangeAspect="1"/>
          </p:cNvPicPr>
          <p:nvPr>
            <a:wavAudioFile r:embed="rId2" name="alarm clock"/>
          </p:nvPr>
        </p:nvPicPr>
        <p:blipFill>
          <a:blip r:embed="rId23" cstate="print"/>
          <a:stretch>
            <a:fillRect/>
          </a:stretch>
        </p:blipFill>
        <p:spPr>
          <a:xfrm>
            <a:off x="6588224" y="2924944"/>
            <a:ext cx="864096" cy="1008433"/>
          </a:xfrm>
          <a:prstGeom prst="rect">
            <a:avLst/>
          </a:prstGeom>
        </p:spPr>
      </p:pic>
      <p:pic>
        <p:nvPicPr>
          <p:cNvPr id="65" name="Imagem 64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05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3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inbow-background-clip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ângulo arredondado 4"/>
          <p:cNvSpPr/>
          <p:nvPr/>
        </p:nvSpPr>
        <p:spPr>
          <a:xfrm>
            <a:off x="3779912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ctângulo arredondado 16"/>
          <p:cNvSpPr/>
          <p:nvPr/>
        </p:nvSpPr>
        <p:spPr>
          <a:xfrm>
            <a:off x="251520" y="1556792"/>
            <a:ext cx="3384376" cy="2088232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WHAT AM I?</a:t>
            </a:r>
          </a:p>
          <a:p>
            <a:endParaRPr lang="pt-PT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Listen</a:t>
            </a:r>
            <a:r>
              <a:rPr lang="pt-PT" sz="2400" b="1" dirty="0">
                <a:latin typeface="Candara" pitchFamily="34" charset="0"/>
              </a:rPr>
              <a:t>                to </a:t>
            </a:r>
            <a:r>
              <a:rPr lang="pt-PT" sz="2400" b="1" dirty="0" err="1">
                <a:latin typeface="Candara" pitchFamily="34" charset="0"/>
              </a:rPr>
              <a:t>the</a:t>
            </a:r>
            <a:endParaRPr lang="pt-PT" sz="2400" b="1" dirty="0">
              <a:latin typeface="Candara" pitchFamily="34" charset="0"/>
            </a:endParaRPr>
          </a:p>
          <a:p>
            <a:pPr algn="ctr"/>
            <a:r>
              <a:rPr lang="pt-PT" sz="2400" b="1" dirty="0" err="1">
                <a:latin typeface="Candara" pitchFamily="34" charset="0"/>
              </a:rPr>
              <a:t>definition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and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click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the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right</a:t>
            </a:r>
            <a:r>
              <a:rPr lang="pt-PT" sz="2400" b="1" dirty="0">
                <a:latin typeface="Candara" pitchFamily="34" charset="0"/>
              </a:rPr>
              <a:t> </a:t>
            </a:r>
            <a:r>
              <a:rPr lang="pt-PT" sz="2400" b="1" dirty="0" err="1">
                <a:latin typeface="Candara" pitchFamily="34" charset="0"/>
              </a:rPr>
              <a:t>picture</a:t>
            </a:r>
            <a:r>
              <a:rPr lang="pt-PT" sz="2400" b="1" dirty="0">
                <a:latin typeface="Candara" pitchFamily="34" charset="0"/>
              </a:rPr>
              <a:t>.</a:t>
            </a:r>
          </a:p>
        </p:txBody>
      </p:sp>
      <p:sp>
        <p:nvSpPr>
          <p:cNvPr id="21" name="Rectângulo arredondado 20"/>
          <p:cNvSpPr/>
          <p:nvPr/>
        </p:nvSpPr>
        <p:spPr>
          <a:xfrm>
            <a:off x="3779912" y="5589240"/>
            <a:ext cx="5184576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4400" dirty="0">
                <a:solidFill>
                  <a:schemeClr val="bg1"/>
                </a:solidFill>
                <a:latin typeface="Cooper Black" pitchFamily="18" charset="0"/>
              </a:rPr>
              <a:t>     BUNK BED</a:t>
            </a:r>
            <a:endParaRPr lang="pt-PT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5076056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ângulo arredondado 43"/>
          <p:cNvSpPr/>
          <p:nvPr/>
        </p:nvSpPr>
        <p:spPr>
          <a:xfrm>
            <a:off x="6372200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ângulo arredondado 44"/>
          <p:cNvSpPr/>
          <p:nvPr/>
        </p:nvSpPr>
        <p:spPr>
          <a:xfrm>
            <a:off x="7668344" y="332656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ângulo arredondado 52"/>
          <p:cNvSpPr/>
          <p:nvPr/>
        </p:nvSpPr>
        <p:spPr>
          <a:xfrm>
            <a:off x="3779912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4" name="Rectângulo arredondado 53"/>
          <p:cNvSpPr/>
          <p:nvPr/>
        </p:nvSpPr>
        <p:spPr>
          <a:xfrm>
            <a:off x="5076056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5" name="Rectângulo arredondado 54"/>
          <p:cNvSpPr/>
          <p:nvPr/>
        </p:nvSpPr>
        <p:spPr>
          <a:xfrm>
            <a:off x="6372200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Rectângulo arredondado 55"/>
          <p:cNvSpPr/>
          <p:nvPr/>
        </p:nvSpPr>
        <p:spPr>
          <a:xfrm>
            <a:off x="7668344" y="1556792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ctângulo arredondado 56"/>
          <p:cNvSpPr/>
          <p:nvPr/>
        </p:nvSpPr>
        <p:spPr>
          <a:xfrm>
            <a:off x="3779912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8" name="Rectângulo arredondado 57"/>
          <p:cNvSpPr/>
          <p:nvPr/>
        </p:nvSpPr>
        <p:spPr>
          <a:xfrm>
            <a:off x="5076056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9" name="Rectângulo arredondado 58"/>
          <p:cNvSpPr/>
          <p:nvPr/>
        </p:nvSpPr>
        <p:spPr>
          <a:xfrm>
            <a:off x="6372200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Rectângulo arredondado 59"/>
          <p:cNvSpPr/>
          <p:nvPr/>
        </p:nvSpPr>
        <p:spPr>
          <a:xfrm>
            <a:off x="7668344" y="2780928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Rectângulo arredondado 60"/>
          <p:cNvSpPr/>
          <p:nvPr/>
        </p:nvSpPr>
        <p:spPr>
          <a:xfrm>
            <a:off x="3779912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Rectângulo arredondado 61"/>
          <p:cNvSpPr/>
          <p:nvPr/>
        </p:nvSpPr>
        <p:spPr>
          <a:xfrm>
            <a:off x="5076056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3" name="Rectângulo arredondado 62"/>
          <p:cNvSpPr/>
          <p:nvPr/>
        </p:nvSpPr>
        <p:spPr>
          <a:xfrm>
            <a:off x="6372200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ctângulo arredondado 63"/>
          <p:cNvSpPr/>
          <p:nvPr/>
        </p:nvSpPr>
        <p:spPr>
          <a:xfrm>
            <a:off x="7668344" y="4005064"/>
            <a:ext cx="1296144" cy="12241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 descr="sof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556792"/>
            <a:ext cx="1008112" cy="1266048"/>
          </a:xfrm>
          <a:prstGeom prst="rect">
            <a:avLst/>
          </a:prstGeom>
        </p:spPr>
      </p:pic>
      <p:pic>
        <p:nvPicPr>
          <p:cNvPr id="28" name="Imagem 27" descr="animated_gif_christmas_18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4149080"/>
            <a:ext cx="1152128" cy="997907"/>
          </a:xfrm>
          <a:prstGeom prst="rect">
            <a:avLst/>
          </a:prstGeom>
        </p:spPr>
      </p:pic>
      <p:pic>
        <p:nvPicPr>
          <p:cNvPr id="36" name="Imagem 35" descr="potted-grass-4537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293096"/>
            <a:ext cx="1170634" cy="720080"/>
          </a:xfrm>
          <a:prstGeom prst="rect">
            <a:avLst/>
          </a:prstGeom>
        </p:spPr>
      </p:pic>
      <p:pic>
        <p:nvPicPr>
          <p:cNvPr id="27" name="Imagem 26" descr="bed-m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4030363"/>
            <a:ext cx="1008112" cy="1198837"/>
          </a:xfrm>
          <a:prstGeom prst="rect">
            <a:avLst/>
          </a:prstGeom>
        </p:spPr>
      </p:pic>
      <p:pic>
        <p:nvPicPr>
          <p:cNvPr id="23" name="Imagem 22" descr="clipart_objects_24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2852936"/>
            <a:ext cx="864096" cy="1125224"/>
          </a:xfrm>
          <a:prstGeom prst="rect">
            <a:avLst/>
          </a:prstGeom>
        </p:spPr>
      </p:pic>
      <p:pic>
        <p:nvPicPr>
          <p:cNvPr id="22" name="Imagem 21" descr="Sessel-coloured-2400p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1700808"/>
            <a:ext cx="936104" cy="936104"/>
          </a:xfrm>
          <a:prstGeom prst="rect">
            <a:avLst/>
          </a:prstGeom>
        </p:spPr>
      </p:pic>
      <p:sp>
        <p:nvSpPr>
          <p:cNvPr id="42" name="Arredondar Rectângulo de Canto Diagonal 41"/>
          <p:cNvSpPr/>
          <p:nvPr/>
        </p:nvSpPr>
        <p:spPr>
          <a:xfrm>
            <a:off x="179512" y="4797152"/>
            <a:ext cx="3456384" cy="1584176"/>
          </a:xfrm>
          <a:prstGeom prst="round2DiagRect">
            <a:avLst/>
          </a:prstGeom>
          <a:solidFill>
            <a:srgbClr val="CCECFF"/>
          </a:solidFill>
          <a:ln w="76200"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We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are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two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beds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attached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together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on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top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of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the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pt-PT" sz="2800" b="1" dirty="0" err="1">
                <a:solidFill>
                  <a:schemeClr val="tx1"/>
                </a:solidFill>
                <a:latin typeface="Candara" pitchFamily="34" charset="0"/>
              </a:rPr>
              <a:t>other</a:t>
            </a:r>
            <a:r>
              <a:rPr lang="pt-PT" sz="2800" b="1" dirty="0">
                <a:solidFill>
                  <a:schemeClr val="tx1"/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50" name="Rectângulo arredondado 49"/>
          <p:cNvSpPr/>
          <p:nvPr/>
        </p:nvSpPr>
        <p:spPr>
          <a:xfrm>
            <a:off x="179512" y="404664"/>
            <a:ext cx="3456384" cy="864096"/>
          </a:xfrm>
          <a:prstGeom prst="roundRect">
            <a:avLst/>
          </a:prstGeom>
          <a:ln w="76200">
            <a:solidFill>
              <a:srgbClr val="00B0F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In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the</a:t>
            </a:r>
            <a:r>
              <a:rPr lang="pt-PT" sz="3200" dirty="0">
                <a:solidFill>
                  <a:schemeClr val="bg1"/>
                </a:solidFill>
                <a:latin typeface="Cooper Black" pitchFamily="18" charset="0"/>
              </a:rPr>
              <a:t> </a:t>
            </a:r>
            <a:r>
              <a:rPr lang="pt-PT" sz="3200" dirty="0" err="1">
                <a:solidFill>
                  <a:schemeClr val="bg1"/>
                </a:solidFill>
                <a:latin typeface="Cooper Black" pitchFamily="18" charset="0"/>
              </a:rPr>
              <a:t>bedroom</a:t>
            </a:r>
            <a:endParaRPr lang="pt-PT" sz="32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51" name="Imagem 50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40352" y="5301208"/>
            <a:ext cx="1363216" cy="1363216"/>
          </a:xfrm>
          <a:prstGeom prst="rect">
            <a:avLst/>
          </a:prstGeom>
        </p:spPr>
      </p:pic>
      <p:pic>
        <p:nvPicPr>
          <p:cNvPr id="66" name="Imagem 65" descr="bed-clipart-bed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4048" y="2924945"/>
            <a:ext cx="1376623" cy="936104"/>
          </a:xfrm>
          <a:prstGeom prst="rect">
            <a:avLst/>
          </a:prstGeom>
        </p:spPr>
      </p:pic>
      <p:pic>
        <p:nvPicPr>
          <p:cNvPr id="68" name="Imagem 67" descr="table-lamp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588224" y="437395"/>
            <a:ext cx="864096" cy="1047389"/>
          </a:xfrm>
          <a:prstGeom prst="rect">
            <a:avLst/>
          </a:prstGeom>
        </p:spPr>
      </p:pic>
      <p:sp>
        <p:nvSpPr>
          <p:cNvPr id="49" name="Rectângulo arredondado 48"/>
          <p:cNvSpPr/>
          <p:nvPr/>
        </p:nvSpPr>
        <p:spPr>
          <a:xfrm>
            <a:off x="323528" y="4077072"/>
            <a:ext cx="2880320" cy="432048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66CC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>
                <a:solidFill>
                  <a:schemeClr val="tx1"/>
                </a:solidFill>
                <a:latin typeface="Corbel" pitchFamily="34" charset="0"/>
              </a:rPr>
              <a:t>definition</a:t>
            </a:r>
            <a:r>
              <a:rPr lang="pt-PT" sz="2000" b="1" dirty="0">
                <a:solidFill>
                  <a:schemeClr val="tx1"/>
                </a:solidFill>
                <a:latin typeface="Corbel" pitchFamily="34" charset="0"/>
              </a:rPr>
              <a:t>.</a:t>
            </a:r>
            <a:endParaRPr lang="pt-PT" sz="1600" b="1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46" name="Imagem 45" descr="bank-check-icons-free-in-sleek-xp-basic-20330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99792" y="3718513"/>
            <a:ext cx="1008112" cy="100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m 47" descr="book_shelf_1_T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4328" y="2996952"/>
            <a:ext cx="1554172" cy="703776"/>
          </a:xfrm>
          <a:prstGeom prst="rect">
            <a:avLst/>
          </a:prstGeom>
        </p:spPr>
      </p:pic>
      <p:pic>
        <p:nvPicPr>
          <p:cNvPr id="47" name="Imagem 46" descr="vector___table_by_misteraibo-d4iw00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995936" y="1772816"/>
            <a:ext cx="955356" cy="911068"/>
          </a:xfrm>
          <a:prstGeom prst="rect">
            <a:avLst/>
          </a:prstGeom>
        </p:spPr>
      </p:pic>
      <p:pic>
        <p:nvPicPr>
          <p:cNvPr id="75" name="Imagem 74" descr="cupboard-clipart-12657853231095347206dresser-hi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364088" y="404664"/>
            <a:ext cx="792088" cy="1068690"/>
          </a:xfrm>
          <a:prstGeom prst="rect">
            <a:avLst/>
          </a:prstGeom>
        </p:spPr>
      </p:pic>
      <p:pic>
        <p:nvPicPr>
          <p:cNvPr id="52" name="Imagem 51" descr="bookshelf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67944" y="4116022"/>
            <a:ext cx="720080" cy="1041170"/>
          </a:xfrm>
          <a:prstGeom prst="rect">
            <a:avLst/>
          </a:prstGeom>
        </p:spPr>
      </p:pic>
      <p:pic>
        <p:nvPicPr>
          <p:cNvPr id="70" name="Imagem 69" descr="IKEA_VASTER_CeilingLamp-BLUE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812360" y="476671"/>
            <a:ext cx="1008112" cy="981229"/>
          </a:xfrm>
          <a:prstGeom prst="rect">
            <a:avLst/>
          </a:prstGeom>
        </p:spPr>
      </p:pic>
      <p:pic>
        <p:nvPicPr>
          <p:cNvPr id="65" name="Imagem 64" descr="1197119031978529325jzedlitz_Old_Chest.svg.hi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588224" y="2924623"/>
            <a:ext cx="864096" cy="1008433"/>
          </a:xfrm>
          <a:prstGeom prst="rect">
            <a:avLst/>
          </a:prstGeom>
        </p:spPr>
      </p:pic>
      <p:pic>
        <p:nvPicPr>
          <p:cNvPr id="67" name="bunk bed">
            <a:hlinkClick r:id="" action="ppaction://media"/>
          </p:cNvPr>
          <p:cNvPicPr>
            <a:picLocks noRot="1" noChangeAspect="1"/>
          </p:cNvPicPr>
          <p:nvPr>
            <a:wavAudioFile r:embed="rId1" name="bunk bed"/>
          </p:nvPr>
        </p:nvPicPr>
        <p:blipFill>
          <a:blip r:embed="rId22" cstate="print"/>
          <a:stretch>
            <a:fillRect/>
          </a:stretch>
        </p:blipFill>
        <p:spPr>
          <a:xfrm>
            <a:off x="3851920" y="473299"/>
            <a:ext cx="1224136" cy="1045106"/>
          </a:xfrm>
          <a:prstGeom prst="rect">
            <a:avLst/>
          </a:prstGeom>
        </p:spPr>
      </p:pic>
      <p:pic>
        <p:nvPicPr>
          <p:cNvPr id="69" name="Som gravado">
            <a:hlinkClick r:id="" action="ppaction://media"/>
          </p:cNvPr>
          <p:cNvPicPr>
            <a:picLocks noRot="1" noChangeAspect="1"/>
          </p:cNvPicPr>
          <p:nvPr>
            <a:wavAudioFile r:embed="rId2" name="Som gravado"/>
          </p:nvPr>
        </p:nvPicPr>
        <p:blipFill>
          <a:blip r:embed="rId23" cstate="print"/>
          <a:stretch>
            <a:fillRect/>
          </a:stretch>
        </p:blipFill>
        <p:spPr>
          <a:xfrm>
            <a:off x="1518781" y="2132856"/>
            <a:ext cx="892979" cy="792088"/>
          </a:xfrm>
          <a:prstGeom prst="rect">
            <a:avLst/>
          </a:prstGeom>
        </p:spPr>
      </p:pic>
      <p:pic>
        <p:nvPicPr>
          <p:cNvPr id="71" name="Imagem 70" descr="beds.03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812360" y="1691304"/>
            <a:ext cx="1080120" cy="937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5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295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21" grpId="0" animBg="1"/>
      <p:bldP spid="4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585</Words>
  <PresentationFormat>On-screen Show (4:3)</PresentationFormat>
  <Paragraphs>136</Paragraphs>
  <Slides>18</Slides>
  <Notes>0</Notes>
  <HiddenSlides>0</HiddenSlides>
  <MMClips>33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Britannic Bold</vt:lpstr>
      <vt:lpstr>Calibri</vt:lpstr>
      <vt:lpstr>Candara</vt:lpstr>
      <vt:lpstr>Cooper Black</vt:lpstr>
      <vt:lpstr>Corbel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2016-07-06T14:09:45Z</dcterms:created>
  <dcterms:modified xsi:type="dcterms:W3CDTF">2021-01-21T08:13:55Z</dcterms:modified>
</cp:coreProperties>
</file>