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2.wav" ContentType="audio/x-wav"/>
  <Override PartName="/ppt/media/audio3.wav" ContentType="audio/x-wav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271" r:id="rId3"/>
    <p:sldId id="270" r:id="rId4"/>
    <p:sldId id="257" r:id="rId5"/>
    <p:sldId id="258" r:id="rId6"/>
    <p:sldId id="259" r:id="rId7"/>
    <p:sldId id="260" r:id="rId8"/>
    <p:sldId id="261" r:id="rId9"/>
    <p:sldId id="262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37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59" autoAdjust="0"/>
    <p:restoredTop sz="85728" autoAdjust="0"/>
  </p:normalViewPr>
  <p:slideViewPr>
    <p:cSldViewPr snapToGrid="0">
      <p:cViewPr varScale="1">
        <p:scale>
          <a:sx n="98" d="100"/>
          <a:sy n="98" d="100"/>
        </p:scale>
        <p:origin x="95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006F4-D3FC-43AB-8B5F-74C3B16E1FA9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CEF61B-C9DA-436F-954B-C5A7FCEDC4D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345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 Ghost – 6, 9. 15, 16</a:t>
            </a:r>
          </a:p>
          <a:p>
            <a:r>
              <a:rPr lang="en-GB" dirty="0"/>
              <a:t>3</a:t>
            </a:r>
            <a:r>
              <a:rPr lang="en-GB" baseline="0" dirty="0"/>
              <a:t> Ghosts – 2, 13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CEF61B-C9DA-436F-954B-C5A7FCEDC4D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276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A:</a:t>
            </a:r>
            <a:r>
              <a:rPr lang="en-GB" baseline="0" dirty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6754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B:</a:t>
            </a:r>
            <a:r>
              <a:rPr lang="en-GB" baseline="0" dirty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6717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C:</a:t>
            </a:r>
            <a:r>
              <a:rPr lang="en-GB" baseline="0" dirty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1921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D:</a:t>
            </a:r>
            <a:r>
              <a:rPr lang="en-GB" baseline="0" dirty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645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B:</a:t>
            </a:r>
            <a:r>
              <a:rPr lang="en-GB" baseline="0" dirty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6717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C:</a:t>
            </a:r>
            <a:r>
              <a:rPr lang="en-GB" baseline="0" dirty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192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A:</a:t>
            </a:r>
            <a:r>
              <a:rPr lang="en-GB" baseline="0" dirty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675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B:</a:t>
            </a:r>
            <a:r>
              <a:rPr lang="en-GB" baseline="0" dirty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671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C:</a:t>
            </a:r>
            <a:r>
              <a:rPr lang="en-GB" baseline="0" dirty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192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D:</a:t>
            </a:r>
            <a:r>
              <a:rPr lang="en-GB" baseline="0" dirty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645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B:</a:t>
            </a:r>
            <a:r>
              <a:rPr lang="en-GB" baseline="0" dirty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26717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A:</a:t>
            </a:r>
            <a:r>
              <a:rPr lang="en-GB" baseline="0" dirty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675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D:</a:t>
            </a:r>
            <a:r>
              <a:rPr lang="en-GB" baseline="0" dirty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645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C:</a:t>
            </a:r>
            <a:r>
              <a:rPr lang="en-GB" baseline="0" dirty="0"/>
              <a:t> Correct</a:t>
            </a:r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B4EBDE-5DAF-4F90-AB02-E6E58E4A2ED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192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919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28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421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77094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468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5446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315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0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94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3626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84CD6-E8E9-42C9-ABC6-2650DEF520FC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387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GB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GB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84CD6-E8E9-42C9-ABC6-2650DEF520FC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4751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EF84CD6-E8E9-42C9-ABC6-2650DEF520FC}" type="datetimeFigureOut">
              <a:rPr lang="en-GB" smtClean="0"/>
              <a:t>21/01/2021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26368EE-E1E2-4251-A4D8-849DF7BDCBC4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audio" Target="../media/audio2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jpeg"/><Relationship Id="rId18" Type="http://schemas.openxmlformats.org/officeDocument/2006/relationships/image" Target="../media/image12.jpeg"/><Relationship Id="rId26" Type="http://schemas.openxmlformats.org/officeDocument/2006/relationships/slide" Target="slide17.xml"/><Relationship Id="rId39" Type="http://schemas.openxmlformats.org/officeDocument/2006/relationships/image" Target="../media/image24.png"/><Relationship Id="rId3" Type="http://schemas.openxmlformats.org/officeDocument/2006/relationships/image" Target="../media/image5.png"/><Relationship Id="rId21" Type="http://schemas.openxmlformats.org/officeDocument/2006/relationships/slide" Target="slide14.xml"/><Relationship Id="rId34" Type="http://schemas.openxmlformats.org/officeDocument/2006/relationships/image" Target="../media/image20.png"/><Relationship Id="rId42" Type="http://schemas.openxmlformats.org/officeDocument/2006/relationships/image" Target="../media/image27.png"/><Relationship Id="rId47" Type="http://schemas.openxmlformats.org/officeDocument/2006/relationships/image" Target="../media/image32.png"/><Relationship Id="rId7" Type="http://schemas.openxmlformats.org/officeDocument/2006/relationships/slide" Target="slide6.xml"/><Relationship Id="rId12" Type="http://schemas.openxmlformats.org/officeDocument/2006/relationships/slide" Target="slide9.xml"/><Relationship Id="rId17" Type="http://schemas.openxmlformats.org/officeDocument/2006/relationships/slide" Target="slide12.xml"/><Relationship Id="rId25" Type="http://schemas.openxmlformats.org/officeDocument/2006/relationships/slide" Target="slide16.xml"/><Relationship Id="rId33" Type="http://schemas.openxmlformats.org/officeDocument/2006/relationships/image" Target="../media/image19.png"/><Relationship Id="rId38" Type="http://schemas.openxmlformats.org/officeDocument/2006/relationships/image" Target="../media/image23.png"/><Relationship Id="rId46" Type="http://schemas.openxmlformats.org/officeDocument/2006/relationships/image" Target="../media/image31.jpg"/><Relationship Id="rId2" Type="http://schemas.openxmlformats.org/officeDocument/2006/relationships/notesSlide" Target="../notesSlides/notesSlide1.xml"/><Relationship Id="rId16" Type="http://schemas.openxmlformats.org/officeDocument/2006/relationships/slide" Target="slide11.xml"/><Relationship Id="rId20" Type="http://schemas.openxmlformats.org/officeDocument/2006/relationships/image" Target="../media/image13.jpeg"/><Relationship Id="rId29" Type="http://schemas.openxmlformats.org/officeDocument/2006/relationships/image" Target="../media/image17.jpeg"/><Relationship Id="rId41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11" Type="http://schemas.openxmlformats.org/officeDocument/2006/relationships/image" Target="../media/image9.jpeg"/><Relationship Id="rId24" Type="http://schemas.openxmlformats.org/officeDocument/2006/relationships/image" Target="../media/image15.jpeg"/><Relationship Id="rId32" Type="http://schemas.openxmlformats.org/officeDocument/2006/relationships/slide" Target="slide4.xml"/><Relationship Id="rId37" Type="http://schemas.openxmlformats.org/officeDocument/2006/relationships/slide" Target="slide3.xml"/><Relationship Id="rId40" Type="http://schemas.openxmlformats.org/officeDocument/2006/relationships/image" Target="../media/image25.png"/><Relationship Id="rId45" Type="http://schemas.openxmlformats.org/officeDocument/2006/relationships/image" Target="../media/image30.png"/><Relationship Id="rId5" Type="http://schemas.openxmlformats.org/officeDocument/2006/relationships/slide" Target="slide5.xml"/><Relationship Id="rId15" Type="http://schemas.openxmlformats.org/officeDocument/2006/relationships/image" Target="../media/image11.jpeg"/><Relationship Id="rId23" Type="http://schemas.openxmlformats.org/officeDocument/2006/relationships/slide" Target="slide15.xml"/><Relationship Id="rId28" Type="http://schemas.openxmlformats.org/officeDocument/2006/relationships/slide" Target="slide18.xml"/><Relationship Id="rId36" Type="http://schemas.openxmlformats.org/officeDocument/2006/relationships/image" Target="../media/image22.png"/><Relationship Id="rId49" Type="http://schemas.openxmlformats.org/officeDocument/2006/relationships/image" Target="../media/image34.png"/><Relationship Id="rId10" Type="http://schemas.openxmlformats.org/officeDocument/2006/relationships/slide" Target="slide8.xml"/><Relationship Id="rId19" Type="http://schemas.openxmlformats.org/officeDocument/2006/relationships/slide" Target="slide13.xml"/><Relationship Id="rId31" Type="http://schemas.openxmlformats.org/officeDocument/2006/relationships/image" Target="../media/image18.png"/><Relationship Id="rId44" Type="http://schemas.openxmlformats.org/officeDocument/2006/relationships/image" Target="../media/image29.png"/><Relationship Id="rId4" Type="http://schemas.openxmlformats.org/officeDocument/2006/relationships/image" Target="../media/image6.png"/><Relationship Id="rId9" Type="http://schemas.openxmlformats.org/officeDocument/2006/relationships/image" Target="../media/image8.jpeg"/><Relationship Id="rId14" Type="http://schemas.openxmlformats.org/officeDocument/2006/relationships/slide" Target="slide10.xml"/><Relationship Id="rId22" Type="http://schemas.openxmlformats.org/officeDocument/2006/relationships/image" Target="../media/image14.jpeg"/><Relationship Id="rId27" Type="http://schemas.openxmlformats.org/officeDocument/2006/relationships/image" Target="../media/image16.jpeg"/><Relationship Id="rId30" Type="http://schemas.openxmlformats.org/officeDocument/2006/relationships/audio" Target="../media/audio2.wav"/><Relationship Id="rId35" Type="http://schemas.openxmlformats.org/officeDocument/2006/relationships/image" Target="../media/image21.png"/><Relationship Id="rId43" Type="http://schemas.openxmlformats.org/officeDocument/2006/relationships/image" Target="../media/image28.png"/><Relationship Id="rId48" Type="http://schemas.openxmlformats.org/officeDocument/2006/relationships/image" Target="../media/image33.png"/><Relationship Id="rId8" Type="http://schemas.openxmlformats.org/officeDocument/2006/relationships/slide" Target="slide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s://gioithieu.azota.vn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jpg"/><Relationship Id="rId7" Type="http://schemas.openxmlformats.org/officeDocument/2006/relationships/image" Target="../media/image37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audio" Target="../media/audio2.wav"/><Relationship Id="rId5" Type="http://schemas.openxmlformats.org/officeDocument/2006/relationships/slide" Target="slide2.xml"/><Relationship Id="rId4" Type="http://schemas.openxmlformats.org/officeDocument/2006/relationships/image" Target="../media/image36.png"/><Relationship Id="rId9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9.jpg"/><Relationship Id="rId7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3.xml"/><Relationship Id="rId6" Type="http://schemas.openxmlformats.org/officeDocument/2006/relationships/slide" Target="slide2.xml"/><Relationship Id="rId5" Type="http://schemas.openxmlformats.org/officeDocument/2006/relationships/image" Target="../media/image38.png"/><Relationship Id="rId4" Type="http://schemas.openxmlformats.org/officeDocument/2006/relationships/image" Target="../media/image36.png"/><Relationship Id="rId9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g"/><Relationship Id="rId5" Type="http://schemas.openxmlformats.org/officeDocument/2006/relationships/image" Target="../media/image41.gif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audio" Target="../media/audio2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gif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93920" y="6012746"/>
            <a:ext cx="2621280" cy="307777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7030A0"/>
                </a:solidFill>
              </a:rPr>
              <a:t>By Jessica</a:t>
            </a:r>
          </a:p>
        </p:txBody>
      </p:sp>
      <p:sp>
        <p:nvSpPr>
          <p:cNvPr id="6" name="Rectangle 5"/>
          <p:cNvSpPr/>
          <p:nvPr/>
        </p:nvSpPr>
        <p:spPr>
          <a:xfrm>
            <a:off x="1992217" y="5243305"/>
            <a:ext cx="19896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GAME</a:t>
            </a:r>
          </a:p>
        </p:txBody>
      </p:sp>
      <p:pic>
        <p:nvPicPr>
          <p:cNvPr id="7" name="Picture 6">
            <a:hlinkClick r:id="rId4" action="ppaction://hlinksldjump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2" t="5104" r="4640" b="3581"/>
          <a:stretch/>
        </p:blipFill>
        <p:spPr>
          <a:xfrm>
            <a:off x="4270568" y="528634"/>
            <a:ext cx="3467984" cy="1485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3680" y="228600"/>
            <a:ext cx="1463040" cy="146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34911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7030A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Question</a:t>
            </a:r>
            <a:endParaRPr lang="en-GB" sz="4800" dirty="0">
              <a:latin typeface="+mj-lt"/>
            </a:endParaRPr>
          </a:p>
        </p:txBody>
      </p:sp>
      <p:sp>
        <p:nvSpPr>
          <p:cNvPr id="17" name="TL name"/>
          <p:cNvSpPr/>
          <p:nvPr/>
        </p:nvSpPr>
        <p:spPr>
          <a:xfrm>
            <a:off x="485745" y="6476901"/>
            <a:ext cx="77514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600" b="1" i="1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J</a:t>
            </a:r>
            <a:r>
              <a:rPr lang="en-GB" altLang="ja-JP" sz="1600" b="1" i="1" cap="none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essica</a:t>
            </a:r>
            <a:endParaRPr lang="ja-JP" altLang="en-US" sz="1600" b="1" i="1" cap="none" spc="50" dirty="0">
              <a:ln w="0"/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HGSSoeiKakupoptai" panose="040B0A00000000000000" pitchFamily="82" charset="-128"/>
            </a:endParaRPr>
          </a:p>
        </p:txBody>
      </p:sp>
      <p:pic>
        <p:nvPicPr>
          <p:cNvPr id="14" name="Back Button">
            <a:hlinkClick r:id="rId3" action="ppaction://hlinksldjump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48" y="5821680"/>
            <a:ext cx="1605903" cy="91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976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6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7030A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Question</a:t>
            </a:r>
            <a:endParaRPr lang="en-GB" sz="4800" dirty="0">
              <a:latin typeface="+mj-lt"/>
            </a:endParaRPr>
          </a:p>
        </p:txBody>
      </p:sp>
      <p:pic>
        <p:nvPicPr>
          <p:cNvPr id="14" name="Back Button">
            <a:hlinkClick r:id="rId3" action="ppaction://hlinksldjump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48" y="5573070"/>
            <a:ext cx="1605903" cy="1167930"/>
          </a:xfrm>
          <a:prstGeom prst="rect">
            <a:avLst/>
          </a:prstGeom>
        </p:spPr>
      </p:pic>
      <p:sp>
        <p:nvSpPr>
          <p:cNvPr id="15" name="TL name"/>
          <p:cNvSpPr/>
          <p:nvPr/>
        </p:nvSpPr>
        <p:spPr>
          <a:xfrm>
            <a:off x="485745" y="6476901"/>
            <a:ext cx="77514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600" b="1" i="1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J</a:t>
            </a:r>
            <a:r>
              <a:rPr lang="en-GB" altLang="ja-JP" sz="1600" b="1" i="1" cap="none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essica</a:t>
            </a:r>
            <a:endParaRPr lang="ja-JP" altLang="en-US" sz="1600" b="1" i="1" cap="none" spc="50" dirty="0">
              <a:ln w="0"/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HGS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2101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7030A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Question</a:t>
            </a:r>
            <a:endParaRPr lang="en-GB" sz="4800" dirty="0">
              <a:latin typeface="+mj-lt"/>
            </a:endParaRPr>
          </a:p>
        </p:txBody>
      </p:sp>
      <p:pic>
        <p:nvPicPr>
          <p:cNvPr id="14" name="Back Button">
            <a:hlinkClick r:id="rId3" action="ppaction://hlinksldjump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48" y="5573070"/>
            <a:ext cx="1605903" cy="1167930"/>
          </a:xfrm>
          <a:prstGeom prst="rect">
            <a:avLst/>
          </a:prstGeom>
        </p:spPr>
      </p:pic>
      <p:sp>
        <p:nvSpPr>
          <p:cNvPr id="15" name="TL name"/>
          <p:cNvSpPr/>
          <p:nvPr/>
        </p:nvSpPr>
        <p:spPr>
          <a:xfrm>
            <a:off x="485745" y="6476901"/>
            <a:ext cx="77514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600" b="1" i="1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J</a:t>
            </a:r>
            <a:r>
              <a:rPr lang="en-GB" altLang="ja-JP" sz="1600" b="1" i="1" cap="none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essica</a:t>
            </a:r>
            <a:endParaRPr lang="ja-JP" altLang="en-US" sz="1600" b="1" i="1" cap="none" spc="50" dirty="0">
              <a:ln w="0"/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HGS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6811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7030A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Question</a:t>
            </a:r>
            <a:endParaRPr lang="en-GB" sz="4800" dirty="0">
              <a:latin typeface="+mj-lt"/>
            </a:endParaRPr>
          </a:p>
        </p:txBody>
      </p:sp>
      <p:sp>
        <p:nvSpPr>
          <p:cNvPr id="17" name="TL name"/>
          <p:cNvSpPr/>
          <p:nvPr/>
        </p:nvSpPr>
        <p:spPr>
          <a:xfrm>
            <a:off x="485745" y="6476901"/>
            <a:ext cx="77514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600" b="1" i="1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J</a:t>
            </a:r>
            <a:r>
              <a:rPr lang="en-GB" altLang="ja-JP" sz="1600" b="1" i="1" cap="none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essica</a:t>
            </a:r>
            <a:endParaRPr lang="ja-JP" altLang="en-US" sz="1600" b="1" i="1" cap="none" spc="50" dirty="0">
              <a:ln w="0"/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HGSSoeiKakupoptai" panose="040B0A00000000000000" pitchFamily="82" charset="-128"/>
            </a:endParaRPr>
          </a:p>
        </p:txBody>
      </p:sp>
      <p:pic>
        <p:nvPicPr>
          <p:cNvPr id="14" name="Back Button">
            <a:hlinkClick r:id="rId3" action="ppaction://hlinksldjump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48" y="5821680"/>
            <a:ext cx="1605903" cy="91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817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7030A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Question</a:t>
            </a:r>
            <a:endParaRPr lang="en-GB" sz="4800" dirty="0">
              <a:latin typeface="+mj-lt"/>
            </a:endParaRPr>
          </a:p>
        </p:txBody>
      </p:sp>
      <p:pic>
        <p:nvPicPr>
          <p:cNvPr id="14" name="Back Button">
            <a:hlinkClick r:id="rId3" action="ppaction://hlinksldjump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48" y="5573070"/>
            <a:ext cx="1605903" cy="1167930"/>
          </a:xfrm>
          <a:prstGeom prst="rect">
            <a:avLst/>
          </a:prstGeom>
        </p:spPr>
      </p:pic>
      <p:sp>
        <p:nvSpPr>
          <p:cNvPr id="15" name="TL name"/>
          <p:cNvSpPr/>
          <p:nvPr/>
        </p:nvSpPr>
        <p:spPr>
          <a:xfrm>
            <a:off x="485745" y="6476901"/>
            <a:ext cx="77514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600" b="1" i="1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J</a:t>
            </a:r>
            <a:r>
              <a:rPr lang="en-GB" altLang="ja-JP" sz="1600" b="1" i="1" cap="none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essica</a:t>
            </a:r>
            <a:endParaRPr lang="ja-JP" altLang="en-US" sz="1600" b="1" i="1" cap="none" spc="50" dirty="0">
              <a:ln w="0"/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HGS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796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7030A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Question</a:t>
            </a:r>
            <a:endParaRPr lang="en-GB" sz="4800" dirty="0">
              <a:latin typeface="+mj-lt"/>
            </a:endParaRPr>
          </a:p>
        </p:txBody>
      </p:sp>
      <p:pic>
        <p:nvPicPr>
          <p:cNvPr id="14" name="Back Button">
            <a:hlinkClick r:id="rId3" action="ppaction://hlinksldjump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48" y="5573070"/>
            <a:ext cx="1605903" cy="1167930"/>
          </a:xfrm>
          <a:prstGeom prst="rect">
            <a:avLst/>
          </a:prstGeom>
        </p:spPr>
      </p:pic>
      <p:sp>
        <p:nvSpPr>
          <p:cNvPr id="15" name="TL name"/>
          <p:cNvSpPr/>
          <p:nvPr/>
        </p:nvSpPr>
        <p:spPr>
          <a:xfrm>
            <a:off x="485745" y="6476901"/>
            <a:ext cx="77514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600" b="1" i="1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J</a:t>
            </a:r>
            <a:r>
              <a:rPr lang="en-GB" altLang="ja-JP" sz="1600" b="1" i="1" cap="none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essica</a:t>
            </a:r>
            <a:endParaRPr lang="ja-JP" altLang="en-US" sz="1600" b="1" i="1" cap="none" spc="50" dirty="0">
              <a:ln w="0"/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HGS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5088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6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7030A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Question</a:t>
            </a:r>
            <a:endParaRPr lang="en-GB" sz="4800" dirty="0">
              <a:latin typeface="+mj-lt"/>
            </a:endParaRPr>
          </a:p>
        </p:txBody>
      </p:sp>
      <p:pic>
        <p:nvPicPr>
          <p:cNvPr id="14" name="Back Button">
            <a:hlinkClick r:id="rId3" action="ppaction://hlinksldjump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48" y="5573070"/>
            <a:ext cx="1605903" cy="1167930"/>
          </a:xfrm>
          <a:prstGeom prst="rect">
            <a:avLst/>
          </a:prstGeom>
        </p:spPr>
      </p:pic>
      <p:sp>
        <p:nvSpPr>
          <p:cNvPr id="15" name="TL name"/>
          <p:cNvSpPr/>
          <p:nvPr/>
        </p:nvSpPr>
        <p:spPr>
          <a:xfrm>
            <a:off x="485745" y="6476901"/>
            <a:ext cx="77514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600" b="1" i="1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J</a:t>
            </a:r>
            <a:r>
              <a:rPr lang="en-GB" altLang="ja-JP" sz="1600" b="1" i="1" cap="none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essica</a:t>
            </a:r>
            <a:endParaRPr lang="ja-JP" altLang="en-US" sz="1600" b="1" i="1" cap="none" spc="50" dirty="0">
              <a:ln w="0"/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HGS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1715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7030A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Question</a:t>
            </a:r>
            <a:endParaRPr lang="en-GB" sz="4800" dirty="0">
              <a:latin typeface="+mj-lt"/>
            </a:endParaRPr>
          </a:p>
        </p:txBody>
      </p:sp>
      <p:pic>
        <p:nvPicPr>
          <p:cNvPr id="14" name="Back Button">
            <a:hlinkClick r:id="rId3" action="ppaction://hlinksldjump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48" y="5573070"/>
            <a:ext cx="1605903" cy="1167930"/>
          </a:xfrm>
          <a:prstGeom prst="rect">
            <a:avLst/>
          </a:prstGeom>
        </p:spPr>
      </p:pic>
      <p:sp>
        <p:nvSpPr>
          <p:cNvPr id="15" name="TL name"/>
          <p:cNvSpPr/>
          <p:nvPr/>
        </p:nvSpPr>
        <p:spPr>
          <a:xfrm>
            <a:off x="485745" y="6476901"/>
            <a:ext cx="77514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600" b="1" i="1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J</a:t>
            </a:r>
            <a:r>
              <a:rPr lang="en-GB" altLang="ja-JP" sz="1600" b="1" i="1" cap="none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essica</a:t>
            </a:r>
            <a:endParaRPr lang="ja-JP" altLang="en-US" sz="1600" b="1" i="1" cap="none" spc="50" dirty="0">
              <a:ln w="0"/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HGS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7974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7030A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Question</a:t>
            </a:r>
            <a:endParaRPr lang="en-GB" sz="4800" dirty="0">
              <a:latin typeface="+mj-lt"/>
            </a:endParaRPr>
          </a:p>
        </p:txBody>
      </p:sp>
      <p:pic>
        <p:nvPicPr>
          <p:cNvPr id="14" name="Back Button">
            <a:hlinkClick r:id="rId3" action="ppaction://hlinksldjump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48" y="5573070"/>
            <a:ext cx="1605903" cy="1167930"/>
          </a:xfrm>
          <a:prstGeom prst="rect">
            <a:avLst/>
          </a:prstGeom>
        </p:spPr>
      </p:pic>
      <p:sp>
        <p:nvSpPr>
          <p:cNvPr id="15" name="TL name"/>
          <p:cNvSpPr/>
          <p:nvPr/>
        </p:nvSpPr>
        <p:spPr>
          <a:xfrm>
            <a:off x="485745" y="6476901"/>
            <a:ext cx="77514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600" b="1" i="1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J</a:t>
            </a:r>
            <a:r>
              <a:rPr lang="en-GB" altLang="ja-JP" sz="1600" b="1" i="1" cap="none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essica</a:t>
            </a:r>
            <a:endParaRPr lang="ja-JP" altLang="en-US" sz="1600" b="1" i="1" cap="none" spc="50" dirty="0">
              <a:ln w="0"/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HGS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9564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024" y="0"/>
            <a:ext cx="1813560" cy="18135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25926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3-Ghosts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7444" y="3834129"/>
            <a:ext cx="937748" cy="900000"/>
          </a:xfrm>
          <a:prstGeom prst="rect">
            <a:avLst/>
          </a:prstGeom>
        </p:spPr>
      </p:pic>
      <p:pic>
        <p:nvPicPr>
          <p:cNvPr id="39" name="3-Ghosts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780" y="475927"/>
            <a:ext cx="937748" cy="900000"/>
          </a:xfrm>
          <a:prstGeom prst="rect">
            <a:avLst/>
          </a:prstGeom>
        </p:spPr>
      </p:pic>
      <p:pic>
        <p:nvPicPr>
          <p:cNvPr id="143" name="1-Ghost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96" y="2190669"/>
            <a:ext cx="996875" cy="900000"/>
          </a:xfrm>
          <a:prstGeom prst="rect">
            <a:avLst/>
          </a:prstGeom>
        </p:spPr>
      </p:pic>
      <p:pic>
        <p:nvPicPr>
          <p:cNvPr id="40" name="1-Ghost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971" y="2152834"/>
            <a:ext cx="996875" cy="900000"/>
          </a:xfrm>
          <a:prstGeom prst="rect">
            <a:avLst/>
          </a:prstGeom>
        </p:spPr>
      </p:pic>
      <p:pic>
        <p:nvPicPr>
          <p:cNvPr id="112" name="1-Ghost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846" y="3834129"/>
            <a:ext cx="996875" cy="900000"/>
          </a:xfrm>
          <a:prstGeom prst="rect">
            <a:avLst/>
          </a:prstGeom>
        </p:spPr>
      </p:pic>
      <p:pic>
        <p:nvPicPr>
          <p:cNvPr id="111" name="1-Ghost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99" y="5496256"/>
            <a:ext cx="996875" cy="900000"/>
          </a:xfrm>
          <a:prstGeom prst="rect">
            <a:avLst/>
          </a:prstGeom>
        </p:spPr>
      </p:pic>
      <p:pic>
        <p:nvPicPr>
          <p:cNvPr id="43" name="treat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2" y="354682"/>
            <a:ext cx="1031702" cy="1300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7" name="treat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845" y="437668"/>
            <a:ext cx="1031104" cy="1299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8" name="treat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960" y="171090"/>
            <a:ext cx="956371" cy="12055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9" name="treat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554" y="394138"/>
            <a:ext cx="949466" cy="1196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1" name="treat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780" y="2138262"/>
            <a:ext cx="1018487" cy="1283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2" name="treat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8416" y="2217923"/>
            <a:ext cx="1004754" cy="1266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" name="treat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5554" y="2084016"/>
            <a:ext cx="1005962" cy="12680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4" name="treat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62" y="3854698"/>
            <a:ext cx="885122" cy="1115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5" name="treat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2045" y="3894596"/>
            <a:ext cx="911221" cy="1148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6" name="treat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057" y="3702176"/>
            <a:ext cx="1162002" cy="1464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7" name="treat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873" y="5299806"/>
            <a:ext cx="998533" cy="1258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8" name="treat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426" y="5301397"/>
            <a:ext cx="957984" cy="1207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9" name="treat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0136" y="5544897"/>
            <a:ext cx="854709" cy="1077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0" name="treat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9633" y="5361594"/>
            <a:ext cx="927662" cy="11693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2" name="TL name"/>
          <p:cNvSpPr/>
          <p:nvPr/>
        </p:nvSpPr>
        <p:spPr>
          <a:xfrm>
            <a:off x="0" y="6469763"/>
            <a:ext cx="77514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600" b="1" i="1" cap="none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Jessica</a:t>
            </a:r>
            <a:endParaRPr lang="ja-JP" altLang="en-US" sz="1600" b="1" i="1" cap="none" spc="50" dirty="0">
              <a:ln w="0"/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HGSSoeiKakupoptai" panose="040B0A00000000000000" pitchFamily="82" charset="-128"/>
            </a:endParaRPr>
          </a:p>
        </p:txBody>
      </p:sp>
      <p:grpSp>
        <p:nvGrpSpPr>
          <p:cNvPr id="26" name="Number 1"/>
          <p:cNvGrpSpPr/>
          <p:nvPr/>
        </p:nvGrpSpPr>
        <p:grpSpPr>
          <a:xfrm>
            <a:off x="1663640" y="106535"/>
            <a:ext cx="640813" cy="523220"/>
            <a:chOff x="2085553" y="70499"/>
            <a:chExt cx="640813" cy="523220"/>
          </a:xfrm>
        </p:grpSpPr>
        <p:sp>
          <p:nvSpPr>
            <p:cNvPr id="24" name="1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25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7" name="Number 2"/>
          <p:cNvGrpSpPr/>
          <p:nvPr/>
        </p:nvGrpSpPr>
        <p:grpSpPr>
          <a:xfrm>
            <a:off x="4120355" y="120048"/>
            <a:ext cx="640813" cy="523220"/>
            <a:chOff x="2085553" y="70499"/>
            <a:chExt cx="640813" cy="523220"/>
          </a:xfrm>
        </p:grpSpPr>
        <p:sp>
          <p:nvSpPr>
            <p:cNvPr id="28" name="2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9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Number 3"/>
          <p:cNvGrpSpPr/>
          <p:nvPr/>
        </p:nvGrpSpPr>
        <p:grpSpPr>
          <a:xfrm>
            <a:off x="6577070" y="132528"/>
            <a:ext cx="640813" cy="523220"/>
            <a:chOff x="2085553" y="70499"/>
            <a:chExt cx="640813" cy="523220"/>
          </a:xfrm>
        </p:grpSpPr>
        <p:sp>
          <p:nvSpPr>
            <p:cNvPr id="31" name="3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2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Number 4"/>
          <p:cNvGrpSpPr/>
          <p:nvPr/>
        </p:nvGrpSpPr>
        <p:grpSpPr>
          <a:xfrm>
            <a:off x="9034528" y="145008"/>
            <a:ext cx="640813" cy="523220"/>
            <a:chOff x="2085553" y="70499"/>
            <a:chExt cx="640813" cy="523220"/>
          </a:xfrm>
        </p:grpSpPr>
        <p:sp>
          <p:nvSpPr>
            <p:cNvPr id="34" name="5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35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6" name="Number 5"/>
          <p:cNvGrpSpPr/>
          <p:nvPr/>
        </p:nvGrpSpPr>
        <p:grpSpPr>
          <a:xfrm>
            <a:off x="11434820" y="145008"/>
            <a:ext cx="640813" cy="523220"/>
            <a:chOff x="2085553" y="70499"/>
            <a:chExt cx="640813" cy="523220"/>
          </a:xfrm>
        </p:grpSpPr>
        <p:sp>
          <p:nvSpPr>
            <p:cNvPr id="37" name="5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8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4" name="Number 6"/>
          <p:cNvGrpSpPr/>
          <p:nvPr/>
        </p:nvGrpSpPr>
        <p:grpSpPr>
          <a:xfrm>
            <a:off x="1663640" y="1688362"/>
            <a:ext cx="640813" cy="523220"/>
            <a:chOff x="2085553" y="70499"/>
            <a:chExt cx="640813" cy="523220"/>
          </a:xfrm>
        </p:grpSpPr>
        <p:sp>
          <p:nvSpPr>
            <p:cNvPr id="45" name="6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46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7" name="Number 7"/>
          <p:cNvGrpSpPr/>
          <p:nvPr/>
        </p:nvGrpSpPr>
        <p:grpSpPr>
          <a:xfrm>
            <a:off x="4120355" y="1701875"/>
            <a:ext cx="640813" cy="523220"/>
            <a:chOff x="2085553" y="70499"/>
            <a:chExt cx="640813" cy="523220"/>
          </a:xfrm>
        </p:grpSpPr>
        <p:sp>
          <p:nvSpPr>
            <p:cNvPr id="48" name="7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49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0" name="Number 8"/>
          <p:cNvGrpSpPr/>
          <p:nvPr/>
        </p:nvGrpSpPr>
        <p:grpSpPr>
          <a:xfrm>
            <a:off x="6577070" y="1714355"/>
            <a:ext cx="640813" cy="523220"/>
            <a:chOff x="2085553" y="70499"/>
            <a:chExt cx="640813" cy="523220"/>
          </a:xfrm>
        </p:grpSpPr>
        <p:sp>
          <p:nvSpPr>
            <p:cNvPr id="51" name="8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52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3" name="Number 9"/>
          <p:cNvGrpSpPr/>
          <p:nvPr/>
        </p:nvGrpSpPr>
        <p:grpSpPr>
          <a:xfrm>
            <a:off x="9034528" y="1726835"/>
            <a:ext cx="640813" cy="523220"/>
            <a:chOff x="2085553" y="70499"/>
            <a:chExt cx="640813" cy="523220"/>
          </a:xfrm>
        </p:grpSpPr>
        <p:sp>
          <p:nvSpPr>
            <p:cNvPr id="54" name="9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9</a:t>
              </a:r>
            </a:p>
          </p:txBody>
        </p:sp>
        <p:sp>
          <p:nvSpPr>
            <p:cNvPr id="55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6" name="Number 10"/>
          <p:cNvGrpSpPr/>
          <p:nvPr/>
        </p:nvGrpSpPr>
        <p:grpSpPr>
          <a:xfrm>
            <a:off x="11434820" y="1726835"/>
            <a:ext cx="640813" cy="523220"/>
            <a:chOff x="2085553" y="70499"/>
            <a:chExt cx="640813" cy="523220"/>
          </a:xfrm>
        </p:grpSpPr>
        <p:sp>
          <p:nvSpPr>
            <p:cNvPr id="57" name="10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10</a:t>
              </a:r>
            </a:p>
          </p:txBody>
        </p:sp>
        <p:sp>
          <p:nvSpPr>
            <p:cNvPr id="58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9" name="Number 11"/>
          <p:cNvGrpSpPr/>
          <p:nvPr/>
        </p:nvGrpSpPr>
        <p:grpSpPr>
          <a:xfrm>
            <a:off x="1663640" y="3355087"/>
            <a:ext cx="640813" cy="523220"/>
            <a:chOff x="2085553" y="70499"/>
            <a:chExt cx="640813" cy="523220"/>
          </a:xfrm>
        </p:grpSpPr>
        <p:sp>
          <p:nvSpPr>
            <p:cNvPr id="60" name="11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11</a:t>
              </a:r>
            </a:p>
          </p:txBody>
        </p:sp>
        <p:sp>
          <p:nvSpPr>
            <p:cNvPr id="61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2" name="Number 12"/>
          <p:cNvGrpSpPr/>
          <p:nvPr/>
        </p:nvGrpSpPr>
        <p:grpSpPr>
          <a:xfrm>
            <a:off x="4120355" y="3368600"/>
            <a:ext cx="640813" cy="523220"/>
            <a:chOff x="2085553" y="70499"/>
            <a:chExt cx="640813" cy="523220"/>
          </a:xfrm>
        </p:grpSpPr>
        <p:sp>
          <p:nvSpPr>
            <p:cNvPr id="63" name="12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12</a:t>
              </a:r>
            </a:p>
          </p:txBody>
        </p:sp>
        <p:sp>
          <p:nvSpPr>
            <p:cNvPr id="64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5" name="Number 13"/>
          <p:cNvGrpSpPr/>
          <p:nvPr/>
        </p:nvGrpSpPr>
        <p:grpSpPr>
          <a:xfrm>
            <a:off x="6577070" y="3381080"/>
            <a:ext cx="640813" cy="523220"/>
            <a:chOff x="2085553" y="70499"/>
            <a:chExt cx="640813" cy="523220"/>
          </a:xfrm>
        </p:grpSpPr>
        <p:sp>
          <p:nvSpPr>
            <p:cNvPr id="66" name="13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13</a:t>
              </a:r>
            </a:p>
          </p:txBody>
        </p:sp>
        <p:sp>
          <p:nvSpPr>
            <p:cNvPr id="67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68" name="Number 14"/>
          <p:cNvGrpSpPr/>
          <p:nvPr/>
        </p:nvGrpSpPr>
        <p:grpSpPr>
          <a:xfrm>
            <a:off x="9034528" y="3393560"/>
            <a:ext cx="640813" cy="523220"/>
            <a:chOff x="2085553" y="70499"/>
            <a:chExt cx="640813" cy="523220"/>
          </a:xfrm>
        </p:grpSpPr>
        <p:sp>
          <p:nvSpPr>
            <p:cNvPr id="69" name="14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14</a:t>
              </a:r>
            </a:p>
          </p:txBody>
        </p:sp>
        <p:sp>
          <p:nvSpPr>
            <p:cNvPr id="70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1" name="Number 15"/>
          <p:cNvGrpSpPr/>
          <p:nvPr/>
        </p:nvGrpSpPr>
        <p:grpSpPr>
          <a:xfrm>
            <a:off x="11434820" y="3393560"/>
            <a:ext cx="640813" cy="523220"/>
            <a:chOff x="2085553" y="70499"/>
            <a:chExt cx="640813" cy="523220"/>
          </a:xfrm>
        </p:grpSpPr>
        <p:sp>
          <p:nvSpPr>
            <p:cNvPr id="72" name="15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15</a:t>
              </a:r>
            </a:p>
          </p:txBody>
        </p:sp>
        <p:sp>
          <p:nvSpPr>
            <p:cNvPr id="73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4" name="Number 16"/>
          <p:cNvGrpSpPr/>
          <p:nvPr/>
        </p:nvGrpSpPr>
        <p:grpSpPr>
          <a:xfrm>
            <a:off x="1663640" y="5017214"/>
            <a:ext cx="640813" cy="523220"/>
            <a:chOff x="2085553" y="70499"/>
            <a:chExt cx="640813" cy="523220"/>
          </a:xfrm>
        </p:grpSpPr>
        <p:sp>
          <p:nvSpPr>
            <p:cNvPr id="75" name="16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16</a:t>
              </a:r>
            </a:p>
          </p:txBody>
        </p:sp>
        <p:sp>
          <p:nvSpPr>
            <p:cNvPr id="76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7" name="Number 17"/>
          <p:cNvGrpSpPr/>
          <p:nvPr/>
        </p:nvGrpSpPr>
        <p:grpSpPr>
          <a:xfrm>
            <a:off x="4120355" y="5030727"/>
            <a:ext cx="640813" cy="523220"/>
            <a:chOff x="2085553" y="70499"/>
            <a:chExt cx="640813" cy="523220"/>
          </a:xfrm>
        </p:grpSpPr>
        <p:sp>
          <p:nvSpPr>
            <p:cNvPr id="78" name="17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17</a:t>
              </a:r>
            </a:p>
          </p:txBody>
        </p:sp>
        <p:sp>
          <p:nvSpPr>
            <p:cNvPr id="79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0" name="Number 18"/>
          <p:cNvGrpSpPr/>
          <p:nvPr/>
        </p:nvGrpSpPr>
        <p:grpSpPr>
          <a:xfrm>
            <a:off x="6577070" y="5043207"/>
            <a:ext cx="640813" cy="523220"/>
            <a:chOff x="2085553" y="70499"/>
            <a:chExt cx="640813" cy="523220"/>
          </a:xfrm>
        </p:grpSpPr>
        <p:sp>
          <p:nvSpPr>
            <p:cNvPr id="81" name="18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18</a:t>
              </a:r>
            </a:p>
          </p:txBody>
        </p:sp>
        <p:sp>
          <p:nvSpPr>
            <p:cNvPr id="82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3" name="Number 19"/>
          <p:cNvGrpSpPr/>
          <p:nvPr/>
        </p:nvGrpSpPr>
        <p:grpSpPr>
          <a:xfrm>
            <a:off x="9034528" y="5055687"/>
            <a:ext cx="640813" cy="523220"/>
            <a:chOff x="2085553" y="70499"/>
            <a:chExt cx="640813" cy="523220"/>
          </a:xfrm>
        </p:grpSpPr>
        <p:sp>
          <p:nvSpPr>
            <p:cNvPr id="84" name="19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19</a:t>
              </a:r>
            </a:p>
          </p:txBody>
        </p:sp>
        <p:sp>
          <p:nvSpPr>
            <p:cNvPr id="85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6" name="Number 20"/>
          <p:cNvGrpSpPr/>
          <p:nvPr/>
        </p:nvGrpSpPr>
        <p:grpSpPr>
          <a:xfrm>
            <a:off x="11434820" y="5055687"/>
            <a:ext cx="640813" cy="523220"/>
            <a:chOff x="2085553" y="70499"/>
            <a:chExt cx="640813" cy="523220"/>
          </a:xfrm>
        </p:grpSpPr>
        <p:sp>
          <p:nvSpPr>
            <p:cNvPr id="87" name="20"/>
            <p:cNvSpPr txBox="1"/>
            <p:nvPr/>
          </p:nvSpPr>
          <p:spPr>
            <a:xfrm>
              <a:off x="2085553" y="70499"/>
              <a:ext cx="6408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800" dirty="0">
                  <a:solidFill>
                    <a:schemeClr val="bg1"/>
                  </a:solidFill>
                </a:rPr>
                <a:t>20</a:t>
              </a:r>
            </a:p>
          </p:txBody>
        </p:sp>
        <p:sp>
          <p:nvSpPr>
            <p:cNvPr id="88" name="Circle"/>
            <p:cNvSpPr/>
            <p:nvPr/>
          </p:nvSpPr>
          <p:spPr>
            <a:xfrm>
              <a:off x="2085553" y="139637"/>
              <a:ext cx="640813" cy="409904"/>
            </a:xfrm>
            <a:prstGeom prst="ellipse">
              <a:avLst/>
            </a:prstGeom>
            <a:noFill/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4" name="Pumpkin 1">
            <a:hlinkClick r:id="" action="ppaction://noaction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10" y="228230"/>
            <a:ext cx="1495223" cy="1528622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5" name="Pumpkin 2">
            <a:hlinkClick r:id="rId32" action="ppaction://hlinksldjump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285" y="80690"/>
            <a:ext cx="1685192" cy="1676810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6" name="Pumpkin 3">
            <a:hlinkClick r:id="" action="ppaction://noaction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5589" y="228230"/>
            <a:ext cx="1516555" cy="1637714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7" name="Pumpkin 4">
            <a:hlinkClick r:id="" action="ppaction://noaction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841" y="120048"/>
            <a:ext cx="1692218" cy="1389279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8" name="Pumpkin 5">
            <a:hlinkClick r:id="" action="ppaction://noaction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880" y="238034"/>
            <a:ext cx="1577309" cy="1417114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9" name="Pumpkin 6">
            <a:hlinkClick r:id="rId37" action="ppaction://hlinksldjump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58" y="1846536"/>
            <a:ext cx="1540454" cy="1440425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0" name="Pumpkin 7">
            <a:hlinkClick r:id="" action="ppaction://noaction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324" y="2000925"/>
            <a:ext cx="1291865" cy="1483495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1" name="Pumpkin 8">
            <a:hlinkClick r:id="" action="ppaction://noaction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239" y="2090407"/>
            <a:ext cx="2042451" cy="1361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umpkin 9">
            <a:hlinkClick r:id="rId37" action="ppaction://hlinksldjump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7936" y="1795973"/>
            <a:ext cx="1543530" cy="1656248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3" name="Pumpkin 10">
            <a:hlinkClick r:id="" action="ppaction://noaction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765" y="1742412"/>
            <a:ext cx="1648461" cy="1648461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4" name="Pumpkin 11">
            <a:hlinkClick r:id="" action="ppaction://noaction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62" y="3525531"/>
            <a:ext cx="1630350" cy="1630350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5" name="Pumpkin 12">
            <a:hlinkClick r:id="" action="ppaction://noaction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000" y="3593800"/>
            <a:ext cx="1644046" cy="1477073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6" name="Pumpkin 13">
            <a:hlinkClick r:id="rId32" action="ppaction://hlinksldjump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863" y="3525531"/>
            <a:ext cx="1491615" cy="1534233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7" name="Pumpkin 14">
            <a:hlinkClick r:id="" action="ppaction://noaction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398" y="3575677"/>
            <a:ext cx="1755846" cy="1786436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8" name="Pumpkin 15">
            <a:hlinkClick r:id="rId37" action="ppaction://hlinksldjump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050" y="3554975"/>
            <a:ext cx="1544474" cy="1458308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19" name="Pumpkin 16">
            <a:hlinkClick r:id="rId37" action="ppaction://hlinksldjump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29017"/>
            <a:ext cx="1603540" cy="16035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Pumpkin 17">
            <a:hlinkClick r:id="" action="ppaction://noaction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724" y="5030727"/>
            <a:ext cx="1666378" cy="1658089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21" name="Pumpkin 18">
            <a:hlinkClick r:id="" action="ppaction://noaction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424" y="4947093"/>
            <a:ext cx="1804348" cy="1845357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22" name="Pumpkin 19">
            <a:hlinkClick r:id="" action="ppaction://noaction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5481" y="5202779"/>
            <a:ext cx="1424018" cy="1635251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pic>
        <p:nvPicPr>
          <p:cNvPr id="23" name="Pumpkin 20">
            <a:hlinkClick r:id="" action="ppaction://noaction" highlightClick="1">
              <a:snd r:embed="rId30" name="click.wav"/>
            </a:hlinkClick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3610" y="5409878"/>
            <a:ext cx="1641210" cy="1347402"/>
          </a:xfrm>
          <a:prstGeom prst="rect">
            <a:avLst/>
          </a:prstGeom>
          <a:effectLst>
            <a:outerShdw blurRad="76200" dir="18900000" sy="23000" kx="-1200000" algn="bl" rotWithShape="0">
              <a:schemeClr val="bg1">
                <a:alpha val="20000"/>
              </a:scheme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1572472" y="6346652"/>
            <a:ext cx="125678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Jessica</a:t>
            </a:r>
          </a:p>
        </p:txBody>
      </p:sp>
    </p:spTree>
    <p:extLst>
      <p:ext uri="{BB962C8B-B14F-4D97-AF65-F5344CB8AC3E}">
        <p14:creationId xmlns:p14="http://schemas.microsoft.com/office/powerpoint/2010/main" val="215506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3" presetClass="exit" presetSubtype="32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0A36419-68EE-4B59-844A-5B0FAE164433}"/>
              </a:ext>
            </a:extLst>
          </p:cNvPr>
          <p:cNvSpPr>
            <a:spLocks noGrp="1"/>
          </p:cNvSpPr>
          <p:nvPr/>
        </p:nvSpPr>
        <p:spPr bwMode="auto">
          <a:xfrm>
            <a:off x="2209800" y="1441664"/>
            <a:ext cx="7772400" cy="1143000"/>
          </a:xfrm>
          <a:prstGeom prst="rect">
            <a:avLst/>
          </a:prstGeom>
          <a:noFill/>
          <a:ln>
            <a:noFill/>
          </a:ln>
          <a:effectLst>
            <a:outerShdw blurRad="38100" dist="35921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Comic Sans MS" panose="030F0702030302020204" pitchFamily="66" charset="0"/>
                <a:ea typeface="ＭＳ Ｐゴシック" panose="020B0600070205080204" pitchFamily="34" charset="-128"/>
              </a:defRPr>
            </a:lvl9pPr>
          </a:lstStyle>
          <a:p>
            <a:r>
              <a:rPr lang="en-US">
                <a:hlinkClick r:id="rId2"/>
              </a:rPr>
              <a:t>azota.vn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EAC6ED-9620-4036-B977-7C843807EE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813264"/>
            <a:ext cx="4511288" cy="260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28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図 7">
            <a:hlinkClick r:id="rId5" action="ppaction://hlinksldjump" highlightClick="1">
              <a:snd r:embed="rId6" name="click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0160" y="5573070"/>
            <a:ext cx="1589804" cy="1167930"/>
          </a:xfrm>
          <a:prstGeom prst="rect">
            <a:avLst/>
          </a:prstGeom>
        </p:spPr>
      </p:pic>
      <p:grpSp>
        <p:nvGrpSpPr>
          <p:cNvPr id="14" name="グループ化 13"/>
          <p:cNvGrpSpPr/>
          <p:nvPr/>
        </p:nvGrpSpPr>
        <p:grpSpPr>
          <a:xfrm>
            <a:off x="3936000" y="814685"/>
            <a:ext cx="4320000" cy="3456892"/>
            <a:chOff x="3936000" y="814685"/>
            <a:chExt cx="4320000" cy="3456892"/>
          </a:xfrm>
        </p:grpSpPr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6000" y="1008706"/>
              <a:ext cx="4320000" cy="3262871"/>
            </a:xfrm>
            <a:prstGeom prst="rect">
              <a:avLst/>
            </a:prstGeom>
          </p:spPr>
        </p:pic>
        <p:sp>
          <p:nvSpPr>
            <p:cNvPr id="9" name="正方形/長方形 8"/>
            <p:cNvSpPr/>
            <p:nvPr/>
          </p:nvSpPr>
          <p:spPr>
            <a:xfrm>
              <a:off x="4817473" y="814685"/>
              <a:ext cx="175695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GB" altLang="ja-JP" sz="8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Trick</a:t>
              </a:r>
              <a:r>
                <a:rPr lang="en-GB" altLang="ja-JP" sz="8000" b="1" cap="none" spc="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/>
                </a:rPr>
                <a:t>!</a:t>
              </a:r>
              <a:endParaRPr lang="ja-JP" altLang="en-US" sz="8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</p:grpSp>
      <p:sp>
        <p:nvSpPr>
          <p:cNvPr id="13" name="正方形/長方形 12"/>
          <p:cNvSpPr/>
          <p:nvPr/>
        </p:nvSpPr>
        <p:spPr>
          <a:xfrm>
            <a:off x="957477" y="4009520"/>
            <a:ext cx="10277045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8800" b="1" dirty="0">
                <a:ln w="28575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Lose half your points!</a:t>
            </a:r>
            <a:endParaRPr lang="ja-JP" altLang="en-US" sz="8800" b="1" dirty="0">
              <a:ln w="28575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9113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9" name="push.wav"/>
          </p:stSnd>
        </p:sndAc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正方形/長方形 12"/>
          <p:cNvSpPr/>
          <p:nvPr/>
        </p:nvSpPr>
        <p:spPr>
          <a:xfrm>
            <a:off x="1300520" y="4230997"/>
            <a:ext cx="9590959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8800" b="1" dirty="0">
                <a:ln w="28575">
                  <a:solidFill>
                    <a:srgbClr val="FFC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Lose all your points!</a:t>
            </a:r>
            <a:endParaRPr lang="ja-JP" altLang="en-US" sz="8800" b="1" dirty="0">
              <a:ln w="28575">
                <a:solidFill>
                  <a:srgbClr val="FFC000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3302615" y="797695"/>
            <a:ext cx="5400000" cy="3876073"/>
            <a:chOff x="3302615" y="797695"/>
            <a:chExt cx="5400000" cy="3876073"/>
          </a:xfrm>
        </p:grpSpPr>
        <p:sp>
          <p:nvSpPr>
            <p:cNvPr id="9" name="正方形/長方形 8"/>
            <p:cNvSpPr/>
            <p:nvPr/>
          </p:nvSpPr>
          <p:spPr>
            <a:xfrm>
              <a:off x="4018685" y="797695"/>
              <a:ext cx="317038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>
                  <a:gd name="adj" fmla="val 11231259"/>
                </a:avLst>
              </a:prstTxWarp>
              <a:spAutoFit/>
            </a:bodyPr>
            <a:lstStyle/>
            <a:p>
              <a:pPr algn="ctr"/>
              <a:r>
                <a:rPr lang="en-GB" altLang="ja-JP" sz="8000" b="1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</a:rPr>
                <a:t>Trick</a:t>
              </a:r>
              <a:r>
                <a:rPr lang="en-GB" altLang="ja-JP" sz="8000" b="1" cap="none" spc="0" dirty="0">
                  <a:ln w="12700" cmpd="sng">
                    <a:solidFill>
                      <a:schemeClr val="accent4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effectLst/>
                </a:rPr>
                <a:t>!</a:t>
              </a:r>
              <a:endParaRPr lang="ja-JP" altLang="en-US" sz="80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endParaRPr>
            </a:p>
          </p:txBody>
        </p:sp>
        <p:grpSp>
          <p:nvGrpSpPr>
            <p:cNvPr id="2" name="グループ化 1"/>
            <p:cNvGrpSpPr/>
            <p:nvPr/>
          </p:nvGrpSpPr>
          <p:grpSpPr>
            <a:xfrm>
              <a:off x="3302615" y="1073768"/>
              <a:ext cx="5400000" cy="3600000"/>
              <a:chOff x="3936000" y="921264"/>
              <a:chExt cx="6574739" cy="4534806"/>
            </a:xfrm>
          </p:grpSpPr>
          <p:pic>
            <p:nvPicPr>
              <p:cNvPr id="7" name="図 6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36000" y="1008706"/>
                <a:ext cx="4320000" cy="3262871"/>
              </a:xfrm>
              <a:prstGeom prst="rect">
                <a:avLst/>
              </a:prstGeom>
            </p:spPr>
          </p:pic>
          <p:pic>
            <p:nvPicPr>
              <p:cNvPr id="11" name="図 10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90739" y="921264"/>
                <a:ext cx="4320000" cy="3262871"/>
              </a:xfrm>
              <a:prstGeom prst="rect">
                <a:avLst/>
              </a:prstGeom>
            </p:spPr>
          </p:pic>
          <p:pic>
            <p:nvPicPr>
              <p:cNvPr id="14" name="図 13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3370" y="2193199"/>
                <a:ext cx="4320000" cy="3262871"/>
              </a:xfrm>
              <a:prstGeom prst="rect">
                <a:avLst/>
              </a:prstGeom>
            </p:spPr>
          </p:pic>
        </p:grpSp>
      </p:grpSp>
      <p:pic>
        <p:nvPicPr>
          <p:cNvPr id="15" name="図 14">
            <a:hlinkClick r:id="rId6" action="ppaction://hlinksldjump" highlightClick="1">
              <a:snd r:embed="rId7" name="click.wav"/>
            </a:hlinkClick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678" y="5573070"/>
            <a:ext cx="1603287" cy="116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1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  <p:sndAc>
          <p:stSnd>
            <p:snd r:embed="rId2" name="push.wav"/>
          </p:stSnd>
        </p:sndAc>
      </p:transition>
    </mc:Choice>
    <mc:Fallback xmlns="">
      <p:transition spd="slow">
        <p:fade/>
        <p:sndAc>
          <p:stSnd>
            <p:snd r:embed="rId9" name="push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Teddy Bear</a:t>
            </a: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Doll </a:t>
            </a: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Car</a:t>
            </a: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Robot </a:t>
            </a: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7030A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Do you have any…?</a:t>
            </a:r>
            <a:endParaRPr lang="en-GB" sz="4800" dirty="0">
              <a:latin typeface="+mj-lt"/>
            </a:endParaRPr>
          </a:p>
        </p:txBody>
      </p:sp>
      <p:sp>
        <p:nvSpPr>
          <p:cNvPr id="17" name="TL name"/>
          <p:cNvSpPr/>
          <p:nvPr/>
        </p:nvSpPr>
        <p:spPr>
          <a:xfrm>
            <a:off x="485745" y="6476901"/>
            <a:ext cx="77514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600" b="1" i="1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J</a:t>
            </a:r>
            <a:r>
              <a:rPr lang="en-GB" altLang="ja-JP" sz="1600" b="1" i="1" cap="none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essica</a:t>
            </a:r>
            <a:endParaRPr lang="ja-JP" altLang="en-US" sz="1600" b="1" i="1" cap="none" spc="50" dirty="0">
              <a:ln w="0"/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HGSSoeiKakupoptai" panose="040B0A00000000000000" pitchFamily="82" charset="-128"/>
            </a:endParaRPr>
          </a:p>
        </p:txBody>
      </p:sp>
      <p:pic>
        <p:nvPicPr>
          <p:cNvPr id="14" name="Back Button">
            <a:hlinkClick r:id="rId3" action="ppaction://hlinksldjump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48" y="5821680"/>
            <a:ext cx="1605903" cy="9193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7890" y="283460"/>
            <a:ext cx="1596390" cy="2205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5240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7030A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Question</a:t>
            </a:r>
            <a:endParaRPr lang="en-GB" sz="4800" dirty="0">
              <a:latin typeface="+mj-lt"/>
            </a:endParaRPr>
          </a:p>
        </p:txBody>
      </p:sp>
      <p:pic>
        <p:nvPicPr>
          <p:cNvPr id="14" name="Back Button">
            <a:hlinkClick r:id="rId3" action="ppaction://hlinksldjump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48" y="5573070"/>
            <a:ext cx="1605903" cy="1167930"/>
          </a:xfrm>
          <a:prstGeom prst="rect">
            <a:avLst/>
          </a:prstGeom>
        </p:spPr>
      </p:pic>
      <p:sp>
        <p:nvSpPr>
          <p:cNvPr id="15" name="TL name"/>
          <p:cNvSpPr/>
          <p:nvPr/>
        </p:nvSpPr>
        <p:spPr>
          <a:xfrm>
            <a:off x="485745" y="6476901"/>
            <a:ext cx="77514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600" b="1" i="1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J</a:t>
            </a:r>
            <a:r>
              <a:rPr lang="en-GB" altLang="ja-JP" sz="1600" b="1" i="1" cap="none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essica</a:t>
            </a:r>
            <a:endParaRPr lang="ja-JP" altLang="en-US" sz="1600" b="1" i="1" cap="none" spc="50" dirty="0">
              <a:ln w="0"/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HGS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1706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7030A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Question</a:t>
            </a:r>
            <a:endParaRPr lang="en-GB" sz="4800" dirty="0">
              <a:latin typeface="+mj-lt"/>
            </a:endParaRPr>
          </a:p>
        </p:txBody>
      </p:sp>
      <p:pic>
        <p:nvPicPr>
          <p:cNvPr id="14" name="Back Button">
            <a:hlinkClick r:id="rId3" action="ppaction://hlinksldjump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48" y="5573070"/>
            <a:ext cx="1605903" cy="1167930"/>
          </a:xfrm>
          <a:prstGeom prst="rect">
            <a:avLst/>
          </a:prstGeom>
        </p:spPr>
      </p:pic>
      <p:sp>
        <p:nvSpPr>
          <p:cNvPr id="15" name="TL name"/>
          <p:cNvSpPr/>
          <p:nvPr/>
        </p:nvSpPr>
        <p:spPr>
          <a:xfrm>
            <a:off x="485745" y="6476901"/>
            <a:ext cx="77514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600" b="1" i="1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J</a:t>
            </a:r>
            <a:r>
              <a:rPr lang="en-GB" altLang="ja-JP" sz="1600" b="1" i="1" cap="none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essica</a:t>
            </a:r>
            <a:endParaRPr lang="ja-JP" altLang="en-US" sz="1600" b="1" i="1" cap="none" spc="50" dirty="0">
              <a:ln w="0"/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HGS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355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6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7030A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Question</a:t>
            </a:r>
            <a:endParaRPr lang="en-GB" sz="4800" dirty="0">
              <a:latin typeface="+mj-lt"/>
            </a:endParaRPr>
          </a:p>
        </p:txBody>
      </p:sp>
      <p:pic>
        <p:nvPicPr>
          <p:cNvPr id="14" name="Back Button">
            <a:hlinkClick r:id="rId3" action="ppaction://hlinksldjump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48" y="5573070"/>
            <a:ext cx="1605903" cy="1167930"/>
          </a:xfrm>
          <a:prstGeom prst="rect">
            <a:avLst/>
          </a:prstGeom>
        </p:spPr>
      </p:pic>
      <p:sp>
        <p:nvSpPr>
          <p:cNvPr id="15" name="TL name"/>
          <p:cNvSpPr/>
          <p:nvPr/>
        </p:nvSpPr>
        <p:spPr>
          <a:xfrm>
            <a:off x="485745" y="6476901"/>
            <a:ext cx="77514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600" b="1" i="1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J</a:t>
            </a:r>
            <a:r>
              <a:rPr lang="en-GB" altLang="ja-JP" sz="1600" b="1" i="1" cap="none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essica</a:t>
            </a:r>
            <a:endParaRPr lang="ja-JP" altLang="en-US" sz="1600" b="1" i="1" cap="none" spc="50" dirty="0">
              <a:ln w="0"/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HGS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427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0" name="A"/>
          <p:cNvSpPr/>
          <p:nvPr/>
        </p:nvSpPr>
        <p:spPr>
          <a:xfrm>
            <a:off x="316950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09218" y="535468"/>
                </a:moveTo>
                <a:lnTo>
                  <a:pt x="509715" y="535468"/>
                </a:lnTo>
                <a:lnTo>
                  <a:pt x="600784" y="809172"/>
                </a:lnTo>
                <a:lnTo>
                  <a:pt x="418149" y="809172"/>
                </a:lnTo>
                <a:close/>
                <a:moveTo>
                  <a:pt x="511208" y="409564"/>
                </a:moveTo>
                <a:cubicBezTo>
                  <a:pt x="494289" y="409564"/>
                  <a:pt x="480686" y="409813"/>
                  <a:pt x="470402" y="410310"/>
                </a:cubicBezTo>
                <a:cubicBezTo>
                  <a:pt x="460117" y="410808"/>
                  <a:pt x="452072" y="411969"/>
                  <a:pt x="446266" y="413794"/>
                </a:cubicBezTo>
                <a:cubicBezTo>
                  <a:pt x="440460" y="415619"/>
                  <a:pt x="436230" y="418273"/>
                  <a:pt x="433576" y="421756"/>
                </a:cubicBezTo>
                <a:cubicBezTo>
                  <a:pt x="430922" y="425240"/>
                  <a:pt x="428600" y="429801"/>
                  <a:pt x="426609" y="435441"/>
                </a:cubicBezTo>
                <a:lnTo>
                  <a:pt x="228049" y="1006737"/>
                </a:lnTo>
                <a:cubicBezTo>
                  <a:pt x="224068" y="1018348"/>
                  <a:pt x="221580" y="1027638"/>
                  <a:pt x="220584" y="1034605"/>
                </a:cubicBezTo>
                <a:cubicBezTo>
                  <a:pt x="219589" y="1041572"/>
                  <a:pt x="220750" y="1046963"/>
                  <a:pt x="224068" y="1050778"/>
                </a:cubicBezTo>
                <a:cubicBezTo>
                  <a:pt x="227385" y="1054594"/>
                  <a:pt x="233357" y="1056999"/>
                  <a:pt x="241983" y="1057994"/>
                </a:cubicBezTo>
                <a:cubicBezTo>
                  <a:pt x="250609" y="1058989"/>
                  <a:pt x="262552" y="1059487"/>
                  <a:pt x="277813" y="1059487"/>
                </a:cubicBezTo>
                <a:cubicBezTo>
                  <a:pt x="292079" y="1059487"/>
                  <a:pt x="303608" y="1059155"/>
                  <a:pt x="312400" y="1058492"/>
                </a:cubicBezTo>
                <a:cubicBezTo>
                  <a:pt x="321191" y="1057828"/>
                  <a:pt x="327992" y="1056584"/>
                  <a:pt x="332803" y="1054759"/>
                </a:cubicBezTo>
                <a:cubicBezTo>
                  <a:pt x="337614" y="1052935"/>
                  <a:pt x="341097" y="1050446"/>
                  <a:pt x="343254" y="1047295"/>
                </a:cubicBezTo>
                <a:cubicBezTo>
                  <a:pt x="345410" y="1044143"/>
                  <a:pt x="347152" y="1040245"/>
                  <a:pt x="348479" y="1035600"/>
                </a:cubicBezTo>
                <a:lnTo>
                  <a:pt x="389286" y="909696"/>
                </a:lnTo>
                <a:lnTo>
                  <a:pt x="631141" y="909696"/>
                </a:lnTo>
                <a:lnTo>
                  <a:pt x="674436" y="1039084"/>
                </a:lnTo>
                <a:cubicBezTo>
                  <a:pt x="675763" y="1043397"/>
                  <a:pt x="677422" y="1046880"/>
                  <a:pt x="679412" y="1049534"/>
                </a:cubicBezTo>
                <a:cubicBezTo>
                  <a:pt x="681403" y="1052188"/>
                  <a:pt x="684886" y="1054262"/>
                  <a:pt x="689863" y="1055755"/>
                </a:cubicBezTo>
                <a:cubicBezTo>
                  <a:pt x="694839" y="1057248"/>
                  <a:pt x="702055" y="1058243"/>
                  <a:pt x="711510" y="1058741"/>
                </a:cubicBezTo>
                <a:cubicBezTo>
                  <a:pt x="720965" y="1059238"/>
                  <a:pt x="734153" y="1059487"/>
                  <a:pt x="751073" y="1059487"/>
                </a:cubicBezTo>
                <a:cubicBezTo>
                  <a:pt x="767329" y="1059487"/>
                  <a:pt x="780102" y="1059072"/>
                  <a:pt x="789391" y="1058243"/>
                </a:cubicBezTo>
                <a:cubicBezTo>
                  <a:pt x="798681" y="1057413"/>
                  <a:pt x="805150" y="1055257"/>
                  <a:pt x="808800" y="1051774"/>
                </a:cubicBezTo>
                <a:cubicBezTo>
                  <a:pt x="812449" y="1048290"/>
                  <a:pt x="813776" y="1043065"/>
                  <a:pt x="812781" y="1036098"/>
                </a:cubicBezTo>
                <a:cubicBezTo>
                  <a:pt x="811785" y="1029131"/>
                  <a:pt x="809297" y="1019676"/>
                  <a:pt x="805316" y="1007732"/>
                </a:cubicBezTo>
                <a:lnTo>
                  <a:pt x="606258" y="436934"/>
                </a:lnTo>
                <a:cubicBezTo>
                  <a:pt x="604268" y="430631"/>
                  <a:pt x="601863" y="425654"/>
                  <a:pt x="599043" y="422005"/>
                </a:cubicBezTo>
                <a:cubicBezTo>
                  <a:pt x="596223" y="418356"/>
                  <a:pt x="591578" y="415619"/>
                  <a:pt x="585109" y="413794"/>
                </a:cubicBezTo>
                <a:cubicBezTo>
                  <a:pt x="578639" y="411969"/>
                  <a:pt x="569599" y="410808"/>
                  <a:pt x="557987" y="410310"/>
                </a:cubicBezTo>
                <a:cubicBezTo>
                  <a:pt x="546375" y="409813"/>
                  <a:pt x="530782" y="409564"/>
                  <a:pt x="511208" y="409564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0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1" name="B"/>
          <p:cNvSpPr/>
          <p:nvPr/>
        </p:nvSpPr>
        <p:spPr>
          <a:xfrm>
            <a:off x="6321501" y="2635836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429224" y="773342"/>
                </a:moveTo>
                <a:lnTo>
                  <a:pt x="506857" y="773342"/>
                </a:lnTo>
                <a:cubicBezTo>
                  <a:pt x="530744" y="773342"/>
                  <a:pt x="550152" y="775498"/>
                  <a:pt x="565081" y="779811"/>
                </a:cubicBezTo>
                <a:cubicBezTo>
                  <a:pt x="580010" y="784124"/>
                  <a:pt x="592286" y="790262"/>
                  <a:pt x="601907" y="798224"/>
                </a:cubicBezTo>
                <a:cubicBezTo>
                  <a:pt x="611528" y="806186"/>
                  <a:pt x="618827" y="816056"/>
                  <a:pt x="623803" y="827834"/>
                </a:cubicBezTo>
                <a:cubicBezTo>
                  <a:pt x="628779" y="839611"/>
                  <a:pt x="631268" y="852965"/>
                  <a:pt x="631268" y="867894"/>
                </a:cubicBezTo>
                <a:cubicBezTo>
                  <a:pt x="631268" y="882160"/>
                  <a:pt x="628697" y="894850"/>
                  <a:pt x="623554" y="905964"/>
                </a:cubicBezTo>
                <a:cubicBezTo>
                  <a:pt x="618412" y="917078"/>
                  <a:pt x="611279" y="926367"/>
                  <a:pt x="602156" y="933832"/>
                </a:cubicBezTo>
                <a:cubicBezTo>
                  <a:pt x="593032" y="941297"/>
                  <a:pt x="582250" y="946937"/>
                  <a:pt x="569809" y="950752"/>
                </a:cubicBezTo>
                <a:cubicBezTo>
                  <a:pt x="557368" y="954567"/>
                  <a:pt x="542024" y="956475"/>
                  <a:pt x="523777" y="956475"/>
                </a:cubicBezTo>
                <a:lnTo>
                  <a:pt x="429224" y="956475"/>
                </a:lnTo>
                <a:close/>
                <a:moveTo>
                  <a:pt x="429224" y="510586"/>
                </a:moveTo>
                <a:lnTo>
                  <a:pt x="495411" y="510586"/>
                </a:lnTo>
                <a:cubicBezTo>
                  <a:pt x="515648" y="510586"/>
                  <a:pt x="531822" y="512410"/>
                  <a:pt x="543931" y="516060"/>
                </a:cubicBezTo>
                <a:cubicBezTo>
                  <a:pt x="556040" y="519709"/>
                  <a:pt x="566076" y="524934"/>
                  <a:pt x="574039" y="531735"/>
                </a:cubicBezTo>
                <a:cubicBezTo>
                  <a:pt x="582001" y="538537"/>
                  <a:pt x="587973" y="547080"/>
                  <a:pt x="591954" y="557364"/>
                </a:cubicBezTo>
                <a:cubicBezTo>
                  <a:pt x="595935" y="567649"/>
                  <a:pt x="597926" y="579260"/>
                  <a:pt x="597926" y="592199"/>
                </a:cubicBezTo>
                <a:cubicBezTo>
                  <a:pt x="597926" y="603811"/>
                  <a:pt x="596101" y="614842"/>
                  <a:pt x="592451" y="625293"/>
                </a:cubicBezTo>
                <a:cubicBezTo>
                  <a:pt x="588802" y="635743"/>
                  <a:pt x="583245" y="644867"/>
                  <a:pt x="575780" y="652663"/>
                </a:cubicBezTo>
                <a:cubicBezTo>
                  <a:pt x="568316" y="660459"/>
                  <a:pt x="558943" y="666597"/>
                  <a:pt x="547663" y="671076"/>
                </a:cubicBezTo>
                <a:cubicBezTo>
                  <a:pt x="536384" y="675555"/>
                  <a:pt x="521288" y="677794"/>
                  <a:pt x="502378" y="677794"/>
                </a:cubicBezTo>
                <a:lnTo>
                  <a:pt x="429224" y="677794"/>
                </a:lnTo>
                <a:close/>
                <a:moveTo>
                  <a:pt x="339648" y="412550"/>
                </a:moveTo>
                <a:cubicBezTo>
                  <a:pt x="328700" y="412550"/>
                  <a:pt x="319494" y="415784"/>
                  <a:pt x="312029" y="422254"/>
                </a:cubicBezTo>
                <a:cubicBezTo>
                  <a:pt x="304564" y="428723"/>
                  <a:pt x="300832" y="439257"/>
                  <a:pt x="300832" y="453854"/>
                </a:cubicBezTo>
                <a:lnTo>
                  <a:pt x="300832" y="1015197"/>
                </a:lnTo>
                <a:cubicBezTo>
                  <a:pt x="300832" y="1029794"/>
                  <a:pt x="304564" y="1040328"/>
                  <a:pt x="312029" y="1046797"/>
                </a:cubicBezTo>
                <a:cubicBezTo>
                  <a:pt x="319494" y="1053266"/>
                  <a:pt x="328700" y="1056501"/>
                  <a:pt x="339648" y="1056501"/>
                </a:cubicBezTo>
                <a:lnTo>
                  <a:pt x="510838" y="1056501"/>
                </a:lnTo>
                <a:cubicBezTo>
                  <a:pt x="536715" y="1056501"/>
                  <a:pt x="560188" y="1054925"/>
                  <a:pt x="581254" y="1051774"/>
                </a:cubicBezTo>
                <a:cubicBezTo>
                  <a:pt x="602321" y="1048622"/>
                  <a:pt x="622144" y="1043728"/>
                  <a:pt x="640723" y="1037093"/>
                </a:cubicBezTo>
                <a:cubicBezTo>
                  <a:pt x="659302" y="1030458"/>
                  <a:pt x="676304" y="1021998"/>
                  <a:pt x="691731" y="1011713"/>
                </a:cubicBezTo>
                <a:cubicBezTo>
                  <a:pt x="707158" y="1001429"/>
                  <a:pt x="720429" y="989153"/>
                  <a:pt x="731543" y="974887"/>
                </a:cubicBezTo>
                <a:cubicBezTo>
                  <a:pt x="742657" y="960622"/>
                  <a:pt x="751366" y="944199"/>
                  <a:pt x="757669" y="925621"/>
                </a:cubicBezTo>
                <a:cubicBezTo>
                  <a:pt x="763973" y="907042"/>
                  <a:pt x="767124" y="886307"/>
                  <a:pt x="767124" y="863415"/>
                </a:cubicBezTo>
                <a:cubicBezTo>
                  <a:pt x="767124" y="841519"/>
                  <a:pt x="763807" y="821779"/>
                  <a:pt x="757172" y="804196"/>
                </a:cubicBezTo>
                <a:cubicBezTo>
                  <a:pt x="750536" y="786612"/>
                  <a:pt x="741496" y="771268"/>
                  <a:pt x="730050" y="758164"/>
                </a:cubicBezTo>
                <a:cubicBezTo>
                  <a:pt x="718604" y="745059"/>
                  <a:pt x="705168" y="734360"/>
                  <a:pt x="689741" y="726066"/>
                </a:cubicBezTo>
                <a:cubicBezTo>
                  <a:pt x="674314" y="717771"/>
                  <a:pt x="657477" y="711966"/>
                  <a:pt x="639230" y="708648"/>
                </a:cubicBezTo>
                <a:cubicBezTo>
                  <a:pt x="653496" y="703340"/>
                  <a:pt x="666186" y="696373"/>
                  <a:pt x="677300" y="687747"/>
                </a:cubicBezTo>
                <a:cubicBezTo>
                  <a:pt x="688414" y="679121"/>
                  <a:pt x="697786" y="669168"/>
                  <a:pt x="705417" y="657888"/>
                </a:cubicBezTo>
                <a:cubicBezTo>
                  <a:pt x="713047" y="646608"/>
                  <a:pt x="718853" y="634084"/>
                  <a:pt x="722834" y="620316"/>
                </a:cubicBezTo>
                <a:cubicBezTo>
                  <a:pt x="726815" y="606548"/>
                  <a:pt x="728806" y="591867"/>
                  <a:pt x="728806" y="576275"/>
                </a:cubicBezTo>
                <a:cubicBezTo>
                  <a:pt x="728806" y="548407"/>
                  <a:pt x="723829" y="524188"/>
                  <a:pt x="713877" y="503619"/>
                </a:cubicBezTo>
                <a:cubicBezTo>
                  <a:pt x="703924" y="483049"/>
                  <a:pt x="689575" y="466046"/>
                  <a:pt x="670830" y="452610"/>
                </a:cubicBezTo>
                <a:cubicBezTo>
                  <a:pt x="652086" y="439174"/>
                  <a:pt x="629028" y="429138"/>
                  <a:pt x="601658" y="422503"/>
                </a:cubicBezTo>
                <a:cubicBezTo>
                  <a:pt x="574287" y="415867"/>
                  <a:pt x="540862" y="412550"/>
                  <a:pt x="501383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4" name="C_answer"/>
          <p:cNvSpPr/>
          <p:nvPr/>
        </p:nvSpPr>
        <p:spPr>
          <a:xfrm>
            <a:off x="1476340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2" name="C"/>
          <p:cNvSpPr/>
          <p:nvPr/>
        </p:nvSpPr>
        <p:spPr>
          <a:xfrm>
            <a:off x="31695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584439" y="402099"/>
                </a:moveTo>
                <a:cubicBezTo>
                  <a:pt x="540314" y="402099"/>
                  <a:pt x="499922" y="409564"/>
                  <a:pt x="463263" y="424493"/>
                </a:cubicBezTo>
                <a:cubicBezTo>
                  <a:pt x="426603" y="439423"/>
                  <a:pt x="395168" y="461319"/>
                  <a:pt x="368959" y="490182"/>
                </a:cubicBezTo>
                <a:cubicBezTo>
                  <a:pt x="342750" y="519046"/>
                  <a:pt x="322346" y="554710"/>
                  <a:pt x="307749" y="597176"/>
                </a:cubicBezTo>
                <a:cubicBezTo>
                  <a:pt x="293151" y="639641"/>
                  <a:pt x="285852" y="688245"/>
                  <a:pt x="285852" y="742986"/>
                </a:cubicBezTo>
                <a:cubicBezTo>
                  <a:pt x="285852" y="796731"/>
                  <a:pt x="292488" y="843841"/>
                  <a:pt x="305758" y="884316"/>
                </a:cubicBezTo>
                <a:cubicBezTo>
                  <a:pt x="319029" y="924791"/>
                  <a:pt x="338105" y="958548"/>
                  <a:pt x="362987" y="985587"/>
                </a:cubicBezTo>
                <a:cubicBezTo>
                  <a:pt x="387869" y="1012626"/>
                  <a:pt x="418060" y="1032946"/>
                  <a:pt x="453558" y="1046548"/>
                </a:cubicBezTo>
                <a:cubicBezTo>
                  <a:pt x="489057" y="1060151"/>
                  <a:pt x="528869" y="1066952"/>
                  <a:pt x="572993" y="1066952"/>
                </a:cubicBezTo>
                <a:cubicBezTo>
                  <a:pt x="595553" y="1066952"/>
                  <a:pt x="616537" y="1065127"/>
                  <a:pt x="635945" y="1061478"/>
                </a:cubicBezTo>
                <a:cubicBezTo>
                  <a:pt x="655353" y="1057828"/>
                  <a:pt x="672605" y="1053267"/>
                  <a:pt x="687700" y="1047792"/>
                </a:cubicBezTo>
                <a:cubicBezTo>
                  <a:pt x="702795" y="1042318"/>
                  <a:pt x="715568" y="1036595"/>
                  <a:pt x="726019" y="1030624"/>
                </a:cubicBezTo>
                <a:cubicBezTo>
                  <a:pt x="736469" y="1024652"/>
                  <a:pt x="743519" y="1019759"/>
                  <a:pt x="747168" y="1015943"/>
                </a:cubicBezTo>
                <a:cubicBezTo>
                  <a:pt x="750818" y="1012128"/>
                  <a:pt x="753472" y="1008727"/>
                  <a:pt x="755131" y="1005742"/>
                </a:cubicBezTo>
                <a:cubicBezTo>
                  <a:pt x="756790" y="1002756"/>
                  <a:pt x="758117" y="999189"/>
                  <a:pt x="759112" y="995042"/>
                </a:cubicBezTo>
                <a:cubicBezTo>
                  <a:pt x="760107" y="990895"/>
                  <a:pt x="760854" y="985919"/>
                  <a:pt x="761351" y="980113"/>
                </a:cubicBezTo>
                <a:cubicBezTo>
                  <a:pt x="761849" y="974307"/>
                  <a:pt x="762098" y="967257"/>
                  <a:pt x="762098" y="958963"/>
                </a:cubicBezTo>
                <a:cubicBezTo>
                  <a:pt x="762098" y="947020"/>
                  <a:pt x="761766" y="937481"/>
                  <a:pt x="761103" y="930348"/>
                </a:cubicBezTo>
                <a:cubicBezTo>
                  <a:pt x="760439" y="923216"/>
                  <a:pt x="759444" y="917659"/>
                  <a:pt x="758117" y="913677"/>
                </a:cubicBezTo>
                <a:cubicBezTo>
                  <a:pt x="756790" y="909696"/>
                  <a:pt x="755131" y="907042"/>
                  <a:pt x="753140" y="905715"/>
                </a:cubicBezTo>
                <a:cubicBezTo>
                  <a:pt x="751150" y="904388"/>
                  <a:pt x="748496" y="903725"/>
                  <a:pt x="745178" y="903725"/>
                </a:cubicBezTo>
                <a:cubicBezTo>
                  <a:pt x="740865" y="903725"/>
                  <a:pt x="734810" y="906379"/>
                  <a:pt x="727014" y="911687"/>
                </a:cubicBezTo>
                <a:cubicBezTo>
                  <a:pt x="719217" y="916995"/>
                  <a:pt x="709265" y="922967"/>
                  <a:pt x="697155" y="929602"/>
                </a:cubicBezTo>
                <a:cubicBezTo>
                  <a:pt x="685046" y="936237"/>
                  <a:pt x="670531" y="942292"/>
                  <a:pt x="653611" y="947766"/>
                </a:cubicBezTo>
                <a:cubicBezTo>
                  <a:pt x="636691" y="953240"/>
                  <a:pt x="616620" y="955977"/>
                  <a:pt x="593396" y="955977"/>
                </a:cubicBezTo>
                <a:cubicBezTo>
                  <a:pt x="567851" y="955977"/>
                  <a:pt x="544876" y="951581"/>
                  <a:pt x="524473" y="942790"/>
                </a:cubicBezTo>
                <a:cubicBezTo>
                  <a:pt x="504069" y="933998"/>
                  <a:pt x="486652" y="920644"/>
                  <a:pt x="472220" y="902729"/>
                </a:cubicBezTo>
                <a:cubicBezTo>
                  <a:pt x="457788" y="884814"/>
                  <a:pt x="446674" y="862005"/>
                  <a:pt x="438878" y="834303"/>
                </a:cubicBezTo>
                <a:cubicBezTo>
                  <a:pt x="431082" y="806601"/>
                  <a:pt x="427183" y="773839"/>
                  <a:pt x="427183" y="736018"/>
                </a:cubicBezTo>
                <a:cubicBezTo>
                  <a:pt x="427183" y="701515"/>
                  <a:pt x="430833" y="670495"/>
                  <a:pt x="438132" y="642959"/>
                </a:cubicBezTo>
                <a:cubicBezTo>
                  <a:pt x="445430" y="615423"/>
                  <a:pt x="456130" y="591950"/>
                  <a:pt x="470230" y="572542"/>
                </a:cubicBezTo>
                <a:cubicBezTo>
                  <a:pt x="484329" y="553134"/>
                  <a:pt x="501415" y="538205"/>
                  <a:pt x="521487" y="527754"/>
                </a:cubicBezTo>
                <a:cubicBezTo>
                  <a:pt x="541559" y="517304"/>
                  <a:pt x="564367" y="512079"/>
                  <a:pt x="589913" y="512079"/>
                </a:cubicBezTo>
                <a:cubicBezTo>
                  <a:pt x="613136" y="512079"/>
                  <a:pt x="633125" y="514982"/>
                  <a:pt x="649879" y="520787"/>
                </a:cubicBezTo>
                <a:cubicBezTo>
                  <a:pt x="666633" y="526593"/>
                  <a:pt x="681065" y="533063"/>
                  <a:pt x="693174" y="540196"/>
                </a:cubicBezTo>
                <a:cubicBezTo>
                  <a:pt x="705283" y="547328"/>
                  <a:pt x="715153" y="553798"/>
                  <a:pt x="722784" y="559604"/>
                </a:cubicBezTo>
                <a:cubicBezTo>
                  <a:pt x="730414" y="565410"/>
                  <a:pt x="736718" y="568312"/>
                  <a:pt x="741694" y="568312"/>
                </a:cubicBezTo>
                <a:cubicBezTo>
                  <a:pt x="744680" y="568312"/>
                  <a:pt x="747334" y="567317"/>
                  <a:pt x="749657" y="565327"/>
                </a:cubicBezTo>
                <a:cubicBezTo>
                  <a:pt x="751979" y="563336"/>
                  <a:pt x="753970" y="560184"/>
                  <a:pt x="755628" y="555871"/>
                </a:cubicBezTo>
                <a:cubicBezTo>
                  <a:pt x="757287" y="551558"/>
                  <a:pt x="758448" y="545918"/>
                  <a:pt x="759112" y="538951"/>
                </a:cubicBezTo>
                <a:cubicBezTo>
                  <a:pt x="759775" y="531984"/>
                  <a:pt x="760107" y="523524"/>
                  <a:pt x="760107" y="513572"/>
                </a:cubicBezTo>
                <a:cubicBezTo>
                  <a:pt x="760107" y="504282"/>
                  <a:pt x="759858" y="496486"/>
                  <a:pt x="759361" y="490182"/>
                </a:cubicBezTo>
                <a:cubicBezTo>
                  <a:pt x="758863" y="483879"/>
                  <a:pt x="758117" y="478405"/>
                  <a:pt x="757121" y="473760"/>
                </a:cubicBezTo>
                <a:cubicBezTo>
                  <a:pt x="756126" y="469115"/>
                  <a:pt x="754799" y="465300"/>
                  <a:pt x="753140" y="462314"/>
                </a:cubicBezTo>
                <a:cubicBezTo>
                  <a:pt x="751481" y="459328"/>
                  <a:pt x="748413" y="455596"/>
                  <a:pt x="743934" y="451117"/>
                </a:cubicBezTo>
                <a:cubicBezTo>
                  <a:pt x="739455" y="446638"/>
                  <a:pt x="731576" y="441247"/>
                  <a:pt x="720296" y="434944"/>
                </a:cubicBezTo>
                <a:cubicBezTo>
                  <a:pt x="709016" y="428640"/>
                  <a:pt x="696326" y="423083"/>
                  <a:pt x="682226" y="418273"/>
                </a:cubicBezTo>
                <a:cubicBezTo>
                  <a:pt x="668126" y="413462"/>
                  <a:pt x="652782" y="409564"/>
                  <a:pt x="636194" y="406578"/>
                </a:cubicBezTo>
                <a:cubicBezTo>
                  <a:pt x="619606" y="403592"/>
                  <a:pt x="602354" y="402099"/>
                  <a:pt x="584439" y="402099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8" name="D_answer"/>
          <p:cNvSpPr/>
          <p:nvPr/>
        </p:nvSpPr>
        <p:spPr>
          <a:xfrm>
            <a:off x="7480891" y="4178498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00B0F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Answer</a:t>
            </a:r>
          </a:p>
        </p:txBody>
      </p:sp>
      <p:sp>
        <p:nvSpPr>
          <p:cNvPr id="43" name="D"/>
          <p:cNvSpPr/>
          <p:nvPr/>
        </p:nvSpPr>
        <p:spPr>
          <a:xfrm>
            <a:off x="6321501" y="4178497"/>
            <a:ext cx="1043940" cy="1440000"/>
          </a:xfrm>
          <a:custGeom>
            <a:avLst/>
            <a:gdLst/>
            <a:ahLst/>
            <a:cxnLst/>
            <a:rect l="l" t="t" r="r" b="b"/>
            <a:pathLst>
              <a:path w="1043940" h="1440000">
                <a:moveTo>
                  <a:pt x="395528" y="515065"/>
                </a:moveTo>
                <a:lnTo>
                  <a:pt x="461714" y="515065"/>
                </a:lnTo>
                <a:cubicBezTo>
                  <a:pt x="501858" y="515065"/>
                  <a:pt x="534288" y="520456"/>
                  <a:pt x="559004" y="531238"/>
                </a:cubicBezTo>
                <a:cubicBezTo>
                  <a:pt x="583720" y="542020"/>
                  <a:pt x="603958" y="557032"/>
                  <a:pt x="619716" y="576275"/>
                </a:cubicBezTo>
                <a:cubicBezTo>
                  <a:pt x="635475" y="595517"/>
                  <a:pt x="646921" y="618243"/>
                  <a:pt x="654054" y="644452"/>
                </a:cubicBezTo>
                <a:cubicBezTo>
                  <a:pt x="661187" y="670661"/>
                  <a:pt x="664753" y="699027"/>
                  <a:pt x="664753" y="729549"/>
                </a:cubicBezTo>
                <a:cubicBezTo>
                  <a:pt x="664753" y="766707"/>
                  <a:pt x="660689" y="799219"/>
                  <a:pt x="652561" y="827087"/>
                </a:cubicBezTo>
                <a:cubicBezTo>
                  <a:pt x="644433" y="854955"/>
                  <a:pt x="632157" y="878262"/>
                  <a:pt x="615735" y="897006"/>
                </a:cubicBezTo>
                <a:cubicBezTo>
                  <a:pt x="599313" y="915751"/>
                  <a:pt x="578827" y="929768"/>
                  <a:pt x="554276" y="939057"/>
                </a:cubicBezTo>
                <a:cubicBezTo>
                  <a:pt x="529726" y="948347"/>
                  <a:pt x="499535" y="952991"/>
                  <a:pt x="463705" y="952991"/>
                </a:cubicBezTo>
                <a:lnTo>
                  <a:pt x="395528" y="952991"/>
                </a:lnTo>
                <a:close/>
                <a:moveTo>
                  <a:pt x="303961" y="412550"/>
                </a:moveTo>
                <a:cubicBezTo>
                  <a:pt x="293013" y="412550"/>
                  <a:pt x="283807" y="415785"/>
                  <a:pt x="276342" y="422254"/>
                </a:cubicBezTo>
                <a:cubicBezTo>
                  <a:pt x="268877" y="428723"/>
                  <a:pt x="265145" y="439257"/>
                  <a:pt x="265145" y="453854"/>
                </a:cubicBezTo>
                <a:lnTo>
                  <a:pt x="265145" y="1015197"/>
                </a:lnTo>
                <a:cubicBezTo>
                  <a:pt x="265145" y="1029794"/>
                  <a:pt x="268877" y="1040328"/>
                  <a:pt x="276342" y="1046797"/>
                </a:cubicBezTo>
                <a:cubicBezTo>
                  <a:pt x="283807" y="1053267"/>
                  <a:pt x="293013" y="1056501"/>
                  <a:pt x="303961" y="1056501"/>
                </a:cubicBezTo>
                <a:lnTo>
                  <a:pt x="457733" y="1056501"/>
                </a:lnTo>
                <a:cubicBezTo>
                  <a:pt x="514796" y="1056501"/>
                  <a:pt x="563980" y="1050281"/>
                  <a:pt x="605285" y="1037840"/>
                </a:cubicBezTo>
                <a:cubicBezTo>
                  <a:pt x="646589" y="1025398"/>
                  <a:pt x="681673" y="1005907"/>
                  <a:pt x="710536" y="979366"/>
                </a:cubicBezTo>
                <a:cubicBezTo>
                  <a:pt x="739400" y="952825"/>
                  <a:pt x="761545" y="918571"/>
                  <a:pt x="776972" y="876603"/>
                </a:cubicBezTo>
                <a:cubicBezTo>
                  <a:pt x="792399" y="834635"/>
                  <a:pt x="800112" y="784124"/>
                  <a:pt x="800112" y="725070"/>
                </a:cubicBezTo>
                <a:cubicBezTo>
                  <a:pt x="800112" y="673979"/>
                  <a:pt x="792979" y="629025"/>
                  <a:pt x="778714" y="590209"/>
                </a:cubicBezTo>
                <a:cubicBezTo>
                  <a:pt x="764448" y="551393"/>
                  <a:pt x="743630" y="518797"/>
                  <a:pt x="716259" y="492422"/>
                </a:cubicBezTo>
                <a:cubicBezTo>
                  <a:pt x="688889" y="466047"/>
                  <a:pt x="655215" y="446141"/>
                  <a:pt x="615238" y="432704"/>
                </a:cubicBezTo>
                <a:cubicBezTo>
                  <a:pt x="575260" y="419268"/>
                  <a:pt x="526574" y="412550"/>
                  <a:pt x="469179" y="412550"/>
                </a:cubicBezTo>
                <a:close/>
                <a:moveTo>
                  <a:pt x="240005" y="0"/>
                </a:moveTo>
                <a:lnTo>
                  <a:pt x="1043940" y="0"/>
                </a:lnTo>
                <a:lnTo>
                  <a:pt x="104394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FFFF00">
              <a:alpha val="70000"/>
            </a:srgbClr>
          </a:solidFill>
          <a:ln w="0">
            <a:noFill/>
          </a:ln>
          <a:effectLst>
            <a:innerShdw blurRad="63500" dist="50800" dir="13500000">
              <a:srgbClr val="000000">
                <a:alpha val="50000"/>
              </a:srgbClr>
            </a:inn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5400" b="1" cap="none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1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7030A0">
              <a:alpha val="70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400" dirty="0">
                <a:latin typeface="+mj-lt"/>
              </a:rPr>
              <a:t>Question</a:t>
            </a:r>
            <a:endParaRPr lang="en-GB" sz="4800" dirty="0">
              <a:latin typeface="+mj-lt"/>
            </a:endParaRPr>
          </a:p>
        </p:txBody>
      </p:sp>
      <p:pic>
        <p:nvPicPr>
          <p:cNvPr id="14" name="Back Button">
            <a:hlinkClick r:id="rId3" action="ppaction://hlinksldjump" highlightClick="1">
              <a:snd r:embed="rId4" name="click.wav"/>
            </a:hlinkClick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048" y="5573070"/>
            <a:ext cx="1605903" cy="1167930"/>
          </a:xfrm>
          <a:prstGeom prst="rect">
            <a:avLst/>
          </a:prstGeom>
        </p:spPr>
      </p:pic>
      <p:sp>
        <p:nvSpPr>
          <p:cNvPr id="15" name="TL name"/>
          <p:cNvSpPr/>
          <p:nvPr/>
        </p:nvSpPr>
        <p:spPr>
          <a:xfrm>
            <a:off x="485745" y="6476901"/>
            <a:ext cx="77514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altLang="ja-JP" sz="1600" b="1" i="1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J</a:t>
            </a:r>
            <a:r>
              <a:rPr lang="en-GB" altLang="ja-JP" sz="1600" b="1" i="1" cap="none" spc="50" dirty="0">
                <a:ln w="0"/>
                <a:solidFill>
                  <a:srgbClr val="7030A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HGSSoeiKakupoptai" panose="040B0A00000000000000" pitchFamily="82" charset="-128"/>
              </a:rPr>
              <a:t>essica</a:t>
            </a:r>
            <a:endParaRPr lang="ja-JP" altLang="en-US" sz="1600" b="1" i="1" cap="none" spc="50" dirty="0">
              <a:ln w="0"/>
              <a:solidFill>
                <a:srgbClr val="7030A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+mj-lt"/>
              <a:ea typeface="HGSSoeiKakupoptai" panose="040B0A00000000000000" pitchFamily="8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63978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</TotalTime>
  <Words>204</Words>
  <PresentationFormat>Widescreen</PresentationFormat>
  <Paragraphs>144</Paragraphs>
  <Slides>20</Slides>
  <Notes>15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Book Antiqua</vt:lpstr>
      <vt:lpstr>Calibri</vt:lpstr>
      <vt:lpstr>Calibri Light</vt:lpstr>
      <vt:lpstr>Lucida Sans</vt:lpstr>
      <vt:lpstr>Wingdings</vt:lpstr>
      <vt:lpstr>Wingdings 2</vt:lpstr>
      <vt:lpstr>Wingdings 3</vt:lpstr>
      <vt:lpstr>Office テーマ</vt:lpstr>
      <vt:lpstr>Apex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2015-09-28T09:48:28Z</dcterms:created>
  <dcterms:modified xsi:type="dcterms:W3CDTF">2021-01-21T08:07:42Z</dcterms:modified>
</cp:coreProperties>
</file>