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62" r:id="rId4"/>
    <p:sldId id="547" r:id="rId5"/>
    <p:sldId id="502" r:id="rId6"/>
    <p:sldId id="592" r:id="rId7"/>
    <p:sldId id="593" r:id="rId8"/>
    <p:sldId id="721" r:id="rId9"/>
    <p:sldId id="722" r:id="rId10"/>
    <p:sldId id="594" r:id="rId11"/>
    <p:sldId id="549" r:id="rId12"/>
    <p:sldId id="723" r:id="rId13"/>
    <p:sldId id="724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9AE5"/>
    <a:srgbClr val="0000CC"/>
    <a:srgbClr val="0E2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96E5C-79B4-4C16-AF71-DACFD4EE292C}" v="2674" dt="2021-10-07T18:34:42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93970" autoAdjust="0"/>
  </p:normalViewPr>
  <p:slideViewPr>
    <p:cSldViewPr snapToGrid="0">
      <p:cViewPr varScale="1">
        <p:scale>
          <a:sx n="66" d="100"/>
          <a:sy n="66" d="100"/>
        </p:scale>
        <p:origin x="-444" y="-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hi Son" userId="606856d02e9d83ac" providerId="LiveId" clId="{83B5CC54-D964-450A-A380-D48B46F9BC73}"/>
    <pc:docChg chg="addSld delSld modSld">
      <pc:chgData name="Nguyen Chi Son" userId="606856d02e9d83ac" providerId="LiveId" clId="{83B5CC54-D964-450A-A380-D48B46F9BC73}" dt="2021-03-30T12:23:10.857" v="173"/>
      <pc:docMkLst>
        <pc:docMk/>
      </pc:docMkLst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922349590" sldId="256"/>
        </pc:sldMkLst>
      </pc:sldChg>
      <pc:sldChg chg="add del setBg">
        <pc:chgData name="Nguyen Chi Son" userId="606856d02e9d83ac" providerId="LiveId" clId="{83B5CC54-D964-450A-A380-D48B46F9BC73}" dt="2021-03-30T12:23:10.857" v="173"/>
        <pc:sldMkLst>
          <pc:docMk/>
          <pc:sldMk cId="0" sldId="257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545819995" sldId="285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803455691" sldId="286"/>
        </pc:sldMkLst>
      </pc:sldChg>
      <pc:sldChg chg="modSp modTransition modAnim">
        <pc:chgData name="Nguyen Chi Son" userId="606856d02e9d83ac" providerId="LiveId" clId="{83B5CC54-D964-450A-A380-D48B46F9BC73}" dt="2021-03-30T03:34:34.679" v="62" actId="20577"/>
        <pc:sldMkLst>
          <pc:docMk/>
          <pc:sldMk cId="1089127959" sldId="287"/>
        </pc:sldMkLst>
        <pc:spChg chg="mod">
          <ac:chgData name="Nguyen Chi Son" userId="606856d02e9d83ac" providerId="LiveId" clId="{83B5CC54-D964-450A-A380-D48B46F9BC73}" dt="2021-03-30T03:34:34.679" v="62" actId="20577"/>
          <ac:spMkLst>
            <pc:docMk/>
            <pc:sldMk cId="1089127959" sldId="287"/>
            <ac:spMk id="96" creationId="{67D4E9BA-307D-40F8-A176-0B1CB4790984}"/>
          </ac:spMkLst>
        </pc:spChg>
      </pc:sldChg>
      <pc:sldChg chg="addSp modSp mod modTransition modAnim">
        <pc:chgData name="Nguyen Chi Son" userId="606856d02e9d83ac" providerId="LiveId" clId="{83B5CC54-D964-450A-A380-D48B46F9BC73}" dt="2021-03-30T03:37:08.413" v="171"/>
        <pc:sldMkLst>
          <pc:docMk/>
          <pc:sldMk cId="865346601" sldId="288"/>
        </pc:sldMkLst>
        <pc:spChg chg="add mod">
          <ac:chgData name="Nguyen Chi Son" userId="606856d02e9d83ac" providerId="LiveId" clId="{83B5CC54-D964-450A-A380-D48B46F9BC73}" dt="2021-03-30T03:37:04.116" v="170" actId="1076"/>
          <ac:spMkLst>
            <pc:docMk/>
            <pc:sldMk cId="865346601" sldId="288"/>
            <ac:spMk id="151" creationId="{E8A1F23C-B9CD-4609-AA5E-877854871A59}"/>
          </ac:spMkLst>
        </pc:sp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911041858" sldId="28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323769493" sldId="29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474543356" sldId="291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066337925" sldId="292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202271339" sldId="293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118415587" sldId="294"/>
        </pc:sldMkLst>
      </pc:sldChg>
      <pc:sldChg chg="modSp mod modTransition">
        <pc:chgData name="Nguyen Chi Son" userId="606856d02e9d83ac" providerId="LiveId" clId="{83B5CC54-D964-450A-A380-D48B46F9BC73}" dt="2021-03-30T03:33:24.743" v="9"/>
        <pc:sldMkLst>
          <pc:docMk/>
          <pc:sldMk cId="1787147001" sldId="295"/>
        </pc:sldMkLst>
        <pc:grpChg chg="mod">
          <ac:chgData name="Nguyen Chi Son" userId="606856d02e9d83ac" providerId="LiveId" clId="{83B5CC54-D964-450A-A380-D48B46F9BC73}" dt="2021-03-30T03:32:52.727" v="5" actId="1076"/>
          <ac:grpSpMkLst>
            <pc:docMk/>
            <pc:sldMk cId="1787147001" sldId="295"/>
            <ac:grpSpMk id="31" creationId="{55BCB9D0-E6D1-427E-8229-3DA36591D4E9}"/>
          </ac:grpSpMkLst>
        </pc:grpChg>
        <pc:picChg chg="mod modCrop">
          <ac:chgData name="Nguyen Chi Son" userId="606856d02e9d83ac" providerId="LiveId" clId="{83B5CC54-D964-450A-A380-D48B46F9BC73}" dt="2021-03-30T03:32:56.962" v="8" actId="1076"/>
          <ac:picMkLst>
            <pc:docMk/>
            <pc:sldMk cId="1787147001" sldId="295"/>
            <ac:picMk id="5" creationId="{ACBAD275-8DF4-411D-9242-56BC55967052}"/>
          </ac:picMkLst>
        </pc:pic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396549877" sldId="296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511912938" sldId="298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990179661" sldId="29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890249241" sldId="30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633053431" sldId="301"/>
        </pc:sldMkLst>
      </pc:sldChg>
    </pc:docChg>
  </pc:docChgLst>
  <pc:docChgLst>
    <pc:chgData name="Nguyen Chi Son" userId="606856d02e9d83ac" providerId="LiveId" clId="{5E196E5C-79B4-4C16-AF71-DACFD4EE292C}"/>
    <pc:docChg chg="undo custSel addSld delSld modSld sldOrd">
      <pc:chgData name="Nguyen Chi Son" userId="606856d02e9d83ac" providerId="LiveId" clId="{5E196E5C-79B4-4C16-AF71-DACFD4EE292C}" dt="2021-10-08T07:47:53.362" v="6859" actId="1076"/>
      <pc:docMkLst>
        <pc:docMk/>
      </pc:docMkLst>
      <pc:sldChg chg="modSp mod">
        <pc:chgData name="Nguyen Chi Son" userId="606856d02e9d83ac" providerId="LiveId" clId="{5E196E5C-79B4-4C16-AF71-DACFD4EE292C}" dt="2021-08-30T14:35:36.747" v="28" actId="20577"/>
        <pc:sldMkLst>
          <pc:docMk/>
          <pc:sldMk cId="2922349590" sldId="256"/>
        </pc:sldMkLst>
        <pc:spChg chg="mod">
          <ac:chgData name="Nguyen Chi Son" userId="606856d02e9d83ac" providerId="LiveId" clId="{5E196E5C-79B4-4C16-AF71-DACFD4EE292C}" dt="2021-08-30T14:35:36.747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5E196E5C-79B4-4C16-AF71-DACFD4EE292C}" dt="2021-08-30T14:47:46.086" v="69" actId="20577"/>
        <pc:sldMkLst>
          <pc:docMk/>
          <pc:sldMk cId="2812505328" sldId="362"/>
        </pc:sldMkLst>
        <pc:spChg chg="mod">
          <ac:chgData name="Nguyen Chi Son" userId="606856d02e9d83ac" providerId="LiveId" clId="{5E196E5C-79B4-4C16-AF71-DACFD4EE292C}" dt="2021-08-30T14:47:46.086" v="6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5E196E5C-79B4-4C16-AF71-DACFD4EE292C}" dt="2021-08-30T14:50:11.352" v="361" actId="20577"/>
        <pc:sldMkLst>
          <pc:docMk/>
          <pc:sldMk cId="3904192345" sldId="502"/>
        </pc:sldMkLst>
        <pc:spChg chg="mod">
          <ac:chgData name="Nguyen Chi Son" userId="606856d02e9d83ac" providerId="LiveId" clId="{5E196E5C-79B4-4C16-AF71-DACFD4EE292C}" dt="2021-08-30T14:50:11.352" v="36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5E196E5C-79B4-4C16-AF71-DACFD4EE292C}" dt="2021-08-30T15:13:43.405" v="1779" actId="47"/>
        <pc:sldMkLst>
          <pc:docMk/>
          <pc:sldMk cId="56853071" sldId="510"/>
        </pc:sldMkLst>
        <pc:spChg chg="mod">
          <ac:chgData name="Nguyen Chi Son" userId="606856d02e9d83ac" providerId="LiveId" clId="{5E196E5C-79B4-4C16-AF71-DACFD4EE292C}" dt="2021-08-30T14:51:02.855" v="577" actId="20577"/>
          <ac:spMkLst>
            <pc:docMk/>
            <pc:sldMk cId="56853071" sldId="510"/>
            <ac:spMk id="9" creationId="{9F4BC261-4781-4DFE-BA2B-77EE6F751C48}"/>
          </ac:spMkLst>
        </pc:spChg>
        <pc:spChg chg="del">
          <ac:chgData name="Nguyen Chi Son" userId="606856d02e9d83ac" providerId="LiveId" clId="{5E196E5C-79B4-4C16-AF71-DACFD4EE292C}" dt="2021-08-30T14:51:14.105" v="578" actId="478"/>
          <ac:spMkLst>
            <pc:docMk/>
            <pc:sldMk cId="56853071" sldId="510"/>
            <ac:spMk id="12" creationId="{FB176921-2E16-4EF6-BE76-A36379B5EDC5}"/>
          </ac:spMkLst>
        </pc:spChg>
        <pc:spChg chg="mod">
          <ac:chgData name="Nguyen Chi Son" userId="606856d02e9d83ac" providerId="LiveId" clId="{5E196E5C-79B4-4C16-AF71-DACFD4EE292C}" dt="2021-08-30T15:07:01.028" v="802" actId="20577"/>
          <ac:spMkLst>
            <pc:docMk/>
            <pc:sldMk cId="56853071" sldId="510"/>
            <ac:spMk id="13" creationId="{6D2DFB58-1EB9-4656-85EA-F3D4AAB8D17D}"/>
          </ac:spMkLst>
        </pc:spChg>
        <pc:picChg chg="del">
          <ac:chgData name="Nguyen Chi Son" userId="606856d02e9d83ac" providerId="LiveId" clId="{5E196E5C-79B4-4C16-AF71-DACFD4EE292C}" dt="2021-08-30T14:50:15.092" v="362" actId="478"/>
          <ac:picMkLst>
            <pc:docMk/>
            <pc:sldMk cId="56853071" sldId="510"/>
            <ac:picMk id="3" creationId="{61EA38DF-6ACB-4555-8E4D-9C6F5660DB30}"/>
          </ac:picMkLst>
        </pc:picChg>
        <pc:picChg chg="add del mod">
          <ac:chgData name="Nguyen Chi Son" userId="606856d02e9d83ac" providerId="LiveId" clId="{5E196E5C-79B4-4C16-AF71-DACFD4EE292C}" dt="2021-08-30T14:51:43.795" v="583" actId="22"/>
          <ac:picMkLst>
            <pc:docMk/>
            <pc:sldMk cId="56853071" sldId="510"/>
            <ac:picMk id="4" creationId="{FE044C66-666A-4CE0-8A38-5FC21E24DCE4}"/>
          </ac:picMkLst>
        </pc:picChg>
        <pc:picChg chg="del">
          <ac:chgData name="Nguyen Chi Son" userId="606856d02e9d83ac" providerId="LiveId" clId="{5E196E5C-79B4-4C16-AF71-DACFD4EE292C}" dt="2021-08-30T14:50:15.498" v="363" actId="478"/>
          <ac:picMkLst>
            <pc:docMk/>
            <pc:sldMk cId="56853071" sldId="510"/>
            <ac:picMk id="6" creationId="{4B176720-6422-42ED-ADDF-A8CFDCBE61C4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7" creationId="{B5E6B8F5-D545-41C6-AE9D-C0E19C163CDB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06:35.913" v="644" actId="1076"/>
          <ac:picMkLst>
            <pc:docMk/>
            <pc:sldMk cId="56853071" sldId="510"/>
            <ac:picMk id="14" creationId="{3E8EA6AE-9082-4D29-8E24-4EA1A9CAAEE6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8" creationId="{2F78D172-C1DB-47DF-9AB3-D9CAAFFFE645}"/>
          </ac:picMkLst>
        </pc:picChg>
      </pc:sldChg>
      <pc:sldChg chg="modSp del mod">
        <pc:chgData name="Nguyen Chi Son" userId="606856d02e9d83ac" providerId="LiveId" clId="{5E196E5C-79B4-4C16-AF71-DACFD4EE292C}" dt="2021-10-07T18:31:52.251" v="6667" actId="47"/>
        <pc:sldMkLst>
          <pc:docMk/>
          <pc:sldMk cId="402592958" sldId="540"/>
        </pc:sldMkLst>
        <pc:spChg chg="mod">
          <ac:chgData name="Nguyen Chi Son" userId="606856d02e9d83ac" providerId="LiveId" clId="{5E196E5C-79B4-4C16-AF71-DACFD4EE292C}" dt="2021-08-31T04:55:57.737" v="264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5E196E5C-79B4-4C16-AF71-DACFD4EE292C}" dt="2021-08-30T14:50:04.979" v="326" actId="1036"/>
        <pc:sldMkLst>
          <pc:docMk/>
          <pc:sldMk cId="3298182474" sldId="547"/>
        </pc:sldMkLst>
        <pc:spChg chg="mod">
          <ac:chgData name="Nguyen Chi Son" userId="606856d02e9d83ac" providerId="LiveId" clId="{5E196E5C-79B4-4C16-AF71-DACFD4EE292C}" dt="2021-08-30T14:48:24.941" v="18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0T14:50:04.979" v="326" actId="1036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5E196E5C-79B4-4C16-AF71-DACFD4EE292C}" dt="2021-08-30T14:48:53.488" v="307" actId="478"/>
          <ac:spMkLst>
            <pc:docMk/>
            <pc:sldMk cId="3298182474" sldId="547"/>
            <ac:spMk id="7" creationId="{F01F71BB-D5D4-4F91-8E9D-881AEFD95BD7}"/>
          </ac:spMkLst>
        </pc:spChg>
        <pc:picChg chg="add mod">
          <ac:chgData name="Nguyen Chi Son" userId="606856d02e9d83ac" providerId="LiveId" clId="{5E196E5C-79B4-4C16-AF71-DACFD4EE292C}" dt="2021-08-30T14:50:04.979" v="326" actId="1036"/>
          <ac:picMkLst>
            <pc:docMk/>
            <pc:sldMk cId="3298182474" sldId="547"/>
            <ac:picMk id="4" creationId="{47509A67-6438-4649-B5D8-F5E8A1B3F128}"/>
          </ac:picMkLst>
        </pc:picChg>
        <pc:picChg chg="del">
          <ac:chgData name="Nguyen Chi Son" userId="606856d02e9d83ac" providerId="LiveId" clId="{5E196E5C-79B4-4C16-AF71-DACFD4EE292C}" dt="2021-08-30T14:47:49.306" v="70" actId="478"/>
          <ac:picMkLst>
            <pc:docMk/>
            <pc:sldMk cId="3298182474" sldId="547"/>
            <ac:picMk id="1026" creationId="{48D4713D-8C19-4B57-9D94-2CDF2965BD92}"/>
          </ac:picMkLst>
        </pc:picChg>
        <pc:picChg chg="del">
          <ac:chgData name="Nguyen Chi Son" userId="606856d02e9d83ac" providerId="LiveId" clId="{5E196E5C-79B4-4C16-AF71-DACFD4EE292C}" dt="2021-08-30T14:47:49.759" v="71" actId="478"/>
          <ac:picMkLst>
            <pc:docMk/>
            <pc:sldMk cId="3298182474" sldId="547"/>
            <ac:picMk id="1028" creationId="{305A1CCE-66CA-41C7-AEC4-D99E203147C6}"/>
          </ac:picMkLst>
        </pc:picChg>
      </pc:sldChg>
      <pc:sldChg chg="del">
        <pc:chgData name="Nguyen Chi Son" userId="606856d02e9d83ac" providerId="LiveId" clId="{5E196E5C-79B4-4C16-AF71-DACFD4EE292C}" dt="2021-08-30T15:16:12.181" v="2073" actId="47"/>
        <pc:sldMkLst>
          <pc:docMk/>
          <pc:sldMk cId="1727019307" sldId="548"/>
        </pc:sldMkLst>
      </pc:sldChg>
      <pc:sldChg chg="addSp delSp modSp mod modAnim">
        <pc:chgData name="Nguyen Chi Son" userId="606856d02e9d83ac" providerId="LiveId" clId="{5E196E5C-79B4-4C16-AF71-DACFD4EE292C}" dt="2021-10-07T18:33:44.191" v="6832" actId="1036"/>
        <pc:sldMkLst>
          <pc:docMk/>
          <pc:sldMk cId="3213348296" sldId="549"/>
        </pc:sldMkLst>
        <pc:spChg chg="mod">
          <ac:chgData name="Nguyen Chi Son" userId="606856d02e9d83ac" providerId="LiveId" clId="{5E196E5C-79B4-4C16-AF71-DACFD4EE292C}" dt="2021-10-07T18:29:14.573" v="6457" actId="20577"/>
          <ac:spMkLst>
            <pc:docMk/>
            <pc:sldMk cId="3213348296" sldId="549"/>
            <ac:spMk id="9" creationId="{9F4BC261-4781-4DFE-BA2B-77EE6F751C48}"/>
          </ac:spMkLst>
        </pc:spChg>
        <pc:spChg chg="add mod">
          <ac:chgData name="Nguyen Chi Son" userId="606856d02e9d83ac" providerId="LiveId" clId="{5E196E5C-79B4-4C16-AF71-DACFD4EE292C}" dt="2021-10-07T18:33:44.191" v="6832" actId="1036"/>
          <ac:spMkLst>
            <pc:docMk/>
            <pc:sldMk cId="3213348296" sldId="549"/>
            <ac:spMk id="10" creationId="{42AE2636-C9AF-4D97-9446-E2CE48D86E5E}"/>
          </ac:spMkLst>
        </pc:spChg>
        <pc:spChg chg="add mod">
          <ac:chgData name="Nguyen Chi Son" userId="606856d02e9d83ac" providerId="LiveId" clId="{5E196E5C-79B4-4C16-AF71-DACFD4EE292C}" dt="2021-10-07T18:33:44.191" v="6832" actId="1036"/>
          <ac:spMkLst>
            <pc:docMk/>
            <pc:sldMk cId="3213348296" sldId="549"/>
            <ac:spMk id="14" creationId="{60E06B87-669F-4D88-B1FC-A5A2F50A8ABF}"/>
          </ac:spMkLst>
        </pc:spChg>
        <pc:spChg chg="add del mod">
          <ac:chgData name="Nguyen Chi Son" userId="606856d02e9d83ac" providerId="LiveId" clId="{5E196E5C-79B4-4C16-AF71-DACFD4EE292C}" dt="2021-10-07T18:30:01.184" v="6466" actId="478"/>
          <ac:spMkLst>
            <pc:docMk/>
            <pc:sldMk cId="3213348296" sldId="549"/>
            <ac:spMk id="15" creationId="{EE4B5588-1117-4F51-A7A7-0875205D83F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17" creationId="{D99CFF06-38DF-4FA7-8520-EF27FE42C529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0" creationId="{CB498DE6-09E2-44B9-A188-39CC48040C4B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1" creationId="{7634D9E7-4EA5-402D-9FF9-D5A176E48A27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2" creationId="{2CF77141-1193-4CDF-9779-89762C1ADD8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3" creationId="{24430B93-6E24-4EC7-A349-8CF049C3840B}"/>
          </ac:spMkLst>
        </pc:spChg>
        <pc:graphicFrameChg chg="add del mod modGraphic">
          <ac:chgData name="Nguyen Chi Son" userId="606856d02e9d83ac" providerId="LiveId" clId="{5E196E5C-79B4-4C16-AF71-DACFD4EE292C}" dt="2021-10-07T18:28:52.901" v="6283" actId="478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add del mod">
          <ac:chgData name="Nguyen Chi Son" userId="606856d02e9d83ac" providerId="LiveId" clId="{5E196E5C-79B4-4C16-AF71-DACFD4EE292C}" dt="2021-08-31T04:49:09.896" v="2443" actId="478"/>
          <ac:picMkLst>
            <pc:docMk/>
            <pc:sldMk cId="3213348296" sldId="549"/>
            <ac:picMk id="4" creationId="{399B655D-2623-41AF-AD3A-98ED033A4B56}"/>
          </ac:picMkLst>
        </pc:picChg>
        <pc:picChg chg="add del mod">
          <ac:chgData name="Nguyen Chi Son" userId="606856d02e9d83ac" providerId="LiveId" clId="{5E196E5C-79B4-4C16-AF71-DACFD4EE292C}" dt="2021-08-31T04:49:34.118" v="2448" actId="478"/>
          <ac:picMkLst>
            <pc:docMk/>
            <pc:sldMk cId="3213348296" sldId="549"/>
            <ac:picMk id="6" creationId="{E75B423C-C1C1-4161-B58D-444D888513B4}"/>
          </ac:picMkLst>
        </pc:picChg>
        <pc:picChg chg="add mod">
          <ac:chgData name="Nguyen Chi Son" userId="606856d02e9d83ac" providerId="LiveId" clId="{5E196E5C-79B4-4C16-AF71-DACFD4EE292C}" dt="2021-10-07T18:33:16.362" v="6753" actId="1076"/>
          <ac:picMkLst>
            <pc:docMk/>
            <pc:sldMk cId="3213348296" sldId="549"/>
            <ac:picMk id="8" creationId="{07254165-4E84-4D19-97A8-663C980226BE}"/>
          </ac:picMkLst>
        </pc:picChg>
        <pc:picChg chg="add del mod">
          <ac:chgData name="Nguyen Chi Son" userId="606856d02e9d83ac" providerId="LiveId" clId="{5E196E5C-79B4-4C16-AF71-DACFD4EE292C}" dt="2021-10-07T18:30:01.184" v="6466" actId="478"/>
          <ac:picMkLst>
            <pc:docMk/>
            <pc:sldMk cId="3213348296" sldId="549"/>
            <ac:picMk id="11" creationId="{E987A8AC-2A7D-4B7A-8DD0-ABDD3A74CA20}"/>
          </ac:picMkLst>
        </pc:picChg>
        <pc:picChg chg="add mod">
          <ac:chgData name="Nguyen Chi Son" userId="606856d02e9d83ac" providerId="LiveId" clId="{5E196E5C-79B4-4C16-AF71-DACFD4EE292C}" dt="2021-10-07T18:33:16.362" v="6753" actId="1076"/>
          <ac:picMkLst>
            <pc:docMk/>
            <pc:sldMk cId="3213348296" sldId="549"/>
            <ac:picMk id="12" creationId="{C01025EC-F8F4-43A0-B6A0-39F5232123D8}"/>
          </ac:picMkLst>
        </pc:picChg>
        <pc:picChg chg="add del mod">
          <ac:chgData name="Nguyen Chi Son" userId="606856d02e9d83ac" providerId="LiveId" clId="{5E196E5C-79B4-4C16-AF71-DACFD4EE292C}" dt="2021-10-07T18:30:01.184" v="6466" actId="478"/>
          <ac:picMkLst>
            <pc:docMk/>
            <pc:sldMk cId="3213348296" sldId="549"/>
            <ac:picMk id="13" creationId="{40E13D61-072E-4F64-889A-C2F858FC367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098" creationId="{1F85B0C3-0AA9-4C5C-BAA4-D51FE97B9BC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0" creationId="{1D931E04-4C46-489A-9D37-B4BACDFFAEF0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2" creationId="{D170D7C7-DD3D-44DB-9E68-9BA7FF4C008C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4" creationId="{A0802B69-C951-4372-91B4-1C48DF454C32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6" creationId="{5055E888-A18E-46EE-A1A6-91E513DAE773}"/>
          </ac:picMkLst>
        </pc:picChg>
      </pc:sldChg>
      <pc:sldChg chg="del">
        <pc:chgData name="Nguyen Chi Son" userId="606856d02e9d83ac" providerId="LiveId" clId="{5E196E5C-79B4-4C16-AF71-DACFD4EE292C}" dt="2021-08-31T04:56:00.643" v="2649" actId="47"/>
        <pc:sldMkLst>
          <pc:docMk/>
          <pc:sldMk cId="1281628929" sldId="554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2965832764" sldId="577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1109864056" sldId="578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3451199178" sldId="579"/>
        </pc:sldMkLst>
      </pc:sldChg>
      <pc:sldChg chg="del">
        <pc:chgData name="Nguyen Chi Son" userId="606856d02e9d83ac" providerId="LiveId" clId="{5E196E5C-79B4-4C16-AF71-DACFD4EE292C}" dt="2021-08-30T15:15:56.483" v="2002" actId="47"/>
        <pc:sldMkLst>
          <pc:docMk/>
          <pc:sldMk cId="2237217926" sldId="587"/>
        </pc:sldMkLst>
      </pc:sldChg>
      <pc:sldChg chg="addSp delSp modSp del mod delAnim modAnim">
        <pc:chgData name="Nguyen Chi Son" userId="606856d02e9d83ac" providerId="LiveId" clId="{5E196E5C-79B4-4C16-AF71-DACFD4EE292C}" dt="2021-10-07T18:31:33.807" v="6649" actId="47"/>
        <pc:sldMkLst>
          <pc:docMk/>
          <pc:sldMk cId="2489206367" sldId="588"/>
        </pc:sldMkLst>
        <pc:spChg chg="mod">
          <ac:chgData name="Nguyen Chi Son" userId="606856d02e9d83ac" providerId="LiveId" clId="{5E196E5C-79B4-4C16-AF71-DACFD4EE292C}" dt="2021-08-31T04:58:07.329" v="3151" actId="20577"/>
          <ac:spMkLst>
            <pc:docMk/>
            <pc:sldMk cId="2489206367" sldId="588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29.981" v="5377" actId="1035"/>
          <ac:spMkLst>
            <pc:docMk/>
            <pc:sldMk cId="2489206367" sldId="588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5" creationId="{34B18095-2B84-439E-80AD-AC5D4586BEAA}"/>
          </ac:spMkLst>
        </pc:spChg>
        <pc:spChg chg="del mod">
          <ac:chgData name="Nguyen Chi Son" userId="606856d02e9d83ac" providerId="LiveId" clId="{5E196E5C-79B4-4C16-AF71-DACFD4EE292C}" dt="2021-08-31T05:13:31.278" v="5378" actId="478"/>
          <ac:spMkLst>
            <pc:docMk/>
            <pc:sldMk cId="2489206367" sldId="588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3:53.231" v="5404" actId="1076"/>
          <ac:picMkLst>
            <pc:docMk/>
            <pc:sldMk cId="2489206367" sldId="588"/>
            <ac:picMk id="6" creationId="{A60005CE-F15F-46F7-94E4-A5C24D92AFD7}"/>
          </ac:picMkLst>
        </pc:picChg>
        <pc:picChg chg="add mod">
          <ac:chgData name="Nguyen Chi Son" userId="606856d02e9d83ac" providerId="LiveId" clId="{5E196E5C-79B4-4C16-AF71-DACFD4EE292C}" dt="2021-08-31T05:14:04.840" v="5408" actId="1076"/>
          <ac:picMkLst>
            <pc:docMk/>
            <pc:sldMk cId="2489206367" sldId="588"/>
            <ac:picMk id="8" creationId="{B449F272-A4F8-449D-AA83-DA9CDCA051C1}"/>
          </ac:picMkLst>
        </pc:picChg>
        <pc:picChg chg="add mod">
          <ac:chgData name="Nguyen Chi Son" userId="606856d02e9d83ac" providerId="LiveId" clId="{5E196E5C-79B4-4C16-AF71-DACFD4EE292C}" dt="2021-08-31T05:14:00.965" v="5407" actId="1076"/>
          <ac:picMkLst>
            <pc:docMk/>
            <pc:sldMk cId="2489206367" sldId="588"/>
            <ac:picMk id="10" creationId="{64137CEE-E750-4651-BA16-85C0A16FF50C}"/>
          </ac:picMkLst>
        </pc:picChg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3061758675" sldId="589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851031590" sldId="590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18605917" sldId="591"/>
        </pc:sldMkLst>
      </pc:sldChg>
      <pc:sldChg chg="addSp delSp modSp add mod ord">
        <pc:chgData name="Nguyen Chi Son" userId="606856d02e9d83ac" providerId="LiveId" clId="{5E196E5C-79B4-4C16-AF71-DACFD4EE292C}" dt="2021-08-30T15:13:29.196" v="1774" actId="207"/>
        <pc:sldMkLst>
          <pc:docMk/>
          <pc:sldMk cId="2951639226" sldId="592"/>
        </pc:sldMkLst>
        <pc:spChg chg="add mod">
          <ac:chgData name="Nguyen Chi Son" userId="606856d02e9d83ac" providerId="LiveId" clId="{5E196E5C-79B4-4C16-AF71-DACFD4EE292C}" dt="2021-08-30T15:13:26.202" v="1773" actId="207"/>
          <ac:spMkLst>
            <pc:docMk/>
            <pc:sldMk cId="2951639226" sldId="592"/>
            <ac:spMk id="11" creationId="{79B713A0-B0AA-4990-8520-BDAC1B5902ED}"/>
          </ac:spMkLst>
        </pc:spChg>
        <pc:spChg chg="add del mod">
          <ac:chgData name="Nguyen Chi Son" userId="606856d02e9d83ac" providerId="LiveId" clId="{5E196E5C-79B4-4C16-AF71-DACFD4EE292C}" dt="2021-08-30T15:10:30.399" v="1468" actId="478"/>
          <ac:spMkLst>
            <pc:docMk/>
            <pc:sldMk cId="2951639226" sldId="592"/>
            <ac:spMk id="12" creationId="{48CD4957-C74E-49B8-9B49-FB0F0C93A356}"/>
          </ac:spMkLst>
        </pc:spChg>
        <pc:spChg chg="mod">
          <ac:chgData name="Nguyen Chi Son" userId="606856d02e9d83ac" providerId="LiveId" clId="{5E196E5C-79B4-4C16-AF71-DACFD4EE292C}" dt="2021-08-30T15:13:23.081" v="1772" actId="207"/>
          <ac:spMkLst>
            <pc:docMk/>
            <pc:sldMk cId="2951639226" sldId="592"/>
            <ac:spMk id="13" creationId="{6D2DFB58-1EB9-4656-85EA-F3D4AAB8D17D}"/>
          </ac:spMkLst>
        </pc:spChg>
        <pc:spChg chg="add del mod">
          <ac:chgData name="Nguyen Chi Son" userId="606856d02e9d83ac" providerId="LiveId" clId="{5E196E5C-79B4-4C16-AF71-DACFD4EE292C}" dt="2021-08-30T15:10:31.891" v="1469" actId="478"/>
          <ac:spMkLst>
            <pc:docMk/>
            <pc:sldMk cId="2951639226" sldId="592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3:29.196" v="1774" actId="207"/>
          <ac:spMkLst>
            <pc:docMk/>
            <pc:sldMk cId="2951639226" sldId="592"/>
            <ac:spMk id="19" creationId="{F29950DC-B3ED-4401-97C0-DAC4A4B93272}"/>
          </ac:spMkLst>
        </pc:sp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7" creationId="{B5E6B8F5-D545-41C6-AE9D-C0E19C163CDB}"/>
          </ac:picMkLst>
        </pc:pic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5E196E5C-79B4-4C16-AF71-DACFD4EE292C}" dt="2021-08-30T15:07:05.833" v="804" actId="478"/>
          <ac:picMkLst>
            <pc:docMk/>
            <pc:sldMk cId="2951639226" sldId="592"/>
            <ac:picMk id="14" creationId="{3E8EA6AE-9082-4D29-8E24-4EA1A9CAAEE6}"/>
          </ac:picMkLst>
        </pc:picChg>
        <pc:picChg chg="del mod">
          <ac:chgData name="Nguyen Chi Son" userId="606856d02e9d83ac" providerId="LiveId" clId="{5E196E5C-79B4-4C16-AF71-DACFD4EE292C}" dt="2021-08-30T15:10:28.781" v="1467" actId="478"/>
          <ac:picMkLst>
            <pc:docMk/>
            <pc:sldMk cId="2951639226" sldId="592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7" creationId="{B5CEA079-2904-45D3-864F-16E0DA6AE6D3}"/>
          </ac:picMkLst>
        </pc:picChg>
        <pc:picChg chg="del mod">
          <ac:chgData name="Nguyen Chi Son" userId="606856d02e9d83ac" providerId="LiveId" clId="{5E196E5C-79B4-4C16-AF71-DACFD4EE292C}" dt="2021-08-30T15:10:28.206" v="1466" actId="478"/>
          <ac:picMkLst>
            <pc:docMk/>
            <pc:sldMk cId="2951639226" sldId="592"/>
            <ac:picMk id="18" creationId="{2F78D172-C1DB-47DF-9AB3-D9CAAFFFE645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20.464" v="5409"/>
        <pc:sldMkLst>
          <pc:docMk/>
          <pc:sldMk cId="3022789656" sldId="593"/>
        </pc:sldMkLst>
        <pc:spChg chg="del">
          <ac:chgData name="Nguyen Chi Son" userId="606856d02e9d83ac" providerId="LiveId" clId="{5E196E5C-79B4-4C16-AF71-DACFD4EE292C}" dt="2021-08-30T15:11:17.233" v="1491" actId="478"/>
          <ac:spMkLst>
            <pc:docMk/>
            <pc:sldMk cId="3022789656" sldId="593"/>
            <ac:spMk id="11" creationId="{79B713A0-B0AA-4990-8520-BDAC1B5902ED}"/>
          </ac:spMkLst>
        </pc:spChg>
        <pc:spChg chg="del mod">
          <ac:chgData name="Nguyen Chi Son" userId="606856d02e9d83ac" providerId="LiveId" clId="{5E196E5C-79B4-4C16-AF71-DACFD4EE292C}" dt="2021-08-30T15:11:43.155" v="1500" actId="478"/>
          <ac:spMkLst>
            <pc:docMk/>
            <pc:sldMk cId="3022789656" sldId="593"/>
            <ac:spMk id="12" creationId="{48CD4957-C74E-49B8-9B49-FB0F0C93A356}"/>
          </ac:spMkLst>
        </pc:spChg>
        <pc:spChg chg="del">
          <ac:chgData name="Nguyen Chi Son" userId="606856d02e9d83ac" providerId="LiveId" clId="{5E196E5C-79B4-4C16-AF71-DACFD4EE292C}" dt="2021-08-30T15:11:16.216" v="1490" actId="478"/>
          <ac:spMkLst>
            <pc:docMk/>
            <pc:sldMk cId="3022789656" sldId="593"/>
            <ac:spMk id="13" creationId="{6D2DFB58-1EB9-4656-85EA-F3D4AAB8D17D}"/>
          </ac:spMkLst>
        </pc:spChg>
        <pc:spChg chg="mod">
          <ac:chgData name="Nguyen Chi Son" userId="606856d02e9d83ac" providerId="LiveId" clId="{5E196E5C-79B4-4C16-AF71-DACFD4EE292C}" dt="2021-08-30T15:13:35.656" v="1775" actId="207"/>
          <ac:spMkLst>
            <pc:docMk/>
            <pc:sldMk cId="3022789656" sldId="593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5:41.467" v="2001" actId="1076"/>
          <ac:spMkLst>
            <pc:docMk/>
            <pc:sldMk cId="3022789656" sldId="593"/>
            <ac:spMk id="17" creationId="{2785081C-57E7-437B-8DEA-F12634D6342B}"/>
          </ac:spMkLst>
        </pc:spChg>
        <pc:spChg chg="add mod">
          <ac:chgData name="Nguyen Chi Son" userId="606856d02e9d83ac" providerId="LiveId" clId="{5E196E5C-79B4-4C16-AF71-DACFD4EE292C}" dt="2021-08-30T15:15:30.560" v="1988" actId="1076"/>
          <ac:spMkLst>
            <pc:docMk/>
            <pc:sldMk cId="3022789656" sldId="593"/>
            <ac:spMk id="19" creationId="{9774036E-0F18-4EC3-B8A9-00F31E4DECCB}"/>
          </ac:spMkLst>
        </pc:spChg>
        <pc:picChg chg="add mod">
          <ac:chgData name="Nguyen Chi Son" userId="606856d02e9d83ac" providerId="LiveId" clId="{5E196E5C-79B4-4C16-AF71-DACFD4EE292C}" dt="2021-08-30T15:15:21.319" v="1984" actId="1076"/>
          <ac:picMkLst>
            <pc:docMk/>
            <pc:sldMk cId="3022789656" sldId="593"/>
            <ac:picMk id="3" creationId="{7A1A5668-D911-42A7-816A-384E2F54A09D}"/>
          </ac:picMkLst>
        </pc:picChg>
        <pc:picChg chg="add mod">
          <ac:chgData name="Nguyen Chi Son" userId="606856d02e9d83ac" providerId="LiveId" clId="{5E196E5C-79B4-4C16-AF71-DACFD4EE292C}" dt="2021-08-30T15:15:23.132" v="1985" actId="1076"/>
          <ac:picMkLst>
            <pc:docMk/>
            <pc:sldMk cId="3022789656" sldId="593"/>
            <ac:picMk id="5" creationId="{E41CB818-CE65-45A9-9BA4-83BD94E6FAE8}"/>
          </ac:picMkLst>
        </pc:picChg>
        <pc:picChg chg="del">
          <ac:chgData name="Nguyen Chi Son" userId="606856d02e9d83ac" providerId="LiveId" clId="{5E196E5C-79B4-4C16-AF71-DACFD4EE292C}" dt="2021-08-30T15:11:14.638" v="1488" actId="478"/>
          <ac:picMkLst>
            <pc:docMk/>
            <pc:sldMk cId="3022789656" sldId="593"/>
            <ac:picMk id="7" creationId="{B5E6B8F5-D545-41C6-AE9D-C0E19C163CDB}"/>
          </ac:picMkLst>
        </pc:picChg>
        <pc:picChg chg="del">
          <ac:chgData name="Nguyen Chi Son" userId="606856d02e9d83ac" providerId="LiveId" clId="{5E196E5C-79B4-4C16-AF71-DACFD4EE292C}" dt="2021-08-30T15:11:15.076" v="1489" actId="478"/>
          <ac:picMkLst>
            <pc:docMk/>
            <pc:sldMk cId="3022789656" sldId="593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15:36.987" v="2000" actId="1038"/>
          <ac:picMkLst>
            <pc:docMk/>
            <pc:sldMk cId="3022789656" sldId="593"/>
            <ac:picMk id="14" creationId="{5898438E-2FFF-483D-99A3-50092572545D}"/>
          </ac:picMkLst>
        </pc:picChg>
        <pc:picChg chg="mod">
          <ac:chgData name="Nguyen Chi Son" userId="606856d02e9d83ac" providerId="LiveId" clId="{5E196E5C-79B4-4C16-AF71-DACFD4EE292C}" dt="2021-08-30T15:12:20.689" v="1512" actId="1076"/>
          <ac:picMkLst>
            <pc:docMk/>
            <pc:sldMk cId="3022789656" sldId="593"/>
            <ac:picMk id="16" creationId="{B0B8AB01-9C44-42E9-8097-980C82CDFF87}"/>
          </ac:picMkLst>
        </pc:picChg>
        <pc:picChg chg="del mod">
          <ac:chgData name="Nguyen Chi Son" userId="606856d02e9d83ac" providerId="LiveId" clId="{5E196E5C-79B4-4C16-AF71-DACFD4EE292C}" dt="2021-08-30T15:11:18.754" v="1493" actId="478"/>
          <ac:picMkLst>
            <pc:docMk/>
            <pc:sldMk cId="3022789656" sldId="593"/>
            <ac:picMk id="18" creationId="{2F78D172-C1DB-47DF-9AB3-D9CAAFFFE645}"/>
          </ac:picMkLst>
        </pc:picChg>
      </pc:sldChg>
      <pc:sldChg chg="modSp add mod">
        <pc:chgData name="Nguyen Chi Son" userId="606856d02e9d83ac" providerId="LiveId" clId="{5E196E5C-79B4-4C16-AF71-DACFD4EE292C}" dt="2021-08-30T15:16:09.216" v="2072" actId="20577"/>
        <pc:sldMkLst>
          <pc:docMk/>
          <pc:sldMk cId="1291980650" sldId="594"/>
        </pc:sldMkLst>
        <pc:spChg chg="mod">
          <ac:chgData name="Nguyen Chi Son" userId="606856d02e9d83ac" providerId="LiveId" clId="{5E196E5C-79B4-4C16-AF71-DACFD4EE292C}" dt="2021-08-30T15:16:09.216" v="2072" actId="20577"/>
          <ac:spMkLst>
            <pc:docMk/>
            <pc:sldMk cId="1291980650" sldId="594"/>
            <ac:spMk id="2" creationId="{DAF08EC2-5D0D-48D9-855C-A59C0E5ED55B}"/>
          </ac:spMkLst>
        </pc:spChg>
        <pc:spChg chg="mod">
          <ac:chgData name="Nguyen Chi Son" userId="606856d02e9d83ac" providerId="LiveId" clId="{5E196E5C-79B4-4C16-AF71-DACFD4EE292C}" dt="2021-08-30T15:16:01.521" v="2005" actId="20577"/>
          <ac:spMkLst>
            <pc:docMk/>
            <pc:sldMk cId="1291980650" sldId="594"/>
            <ac:spMk id="3" creationId="{8CD51C9F-FCB0-4185-93E6-835FC05E1B10}"/>
          </ac:spMkLst>
        </pc:spChg>
      </pc:sldChg>
      <pc:sldChg chg="addSp delSp modSp add del mod modAnim">
        <pc:chgData name="Nguyen Chi Son" userId="606856d02e9d83ac" providerId="LiveId" clId="{5E196E5C-79B4-4C16-AF71-DACFD4EE292C}" dt="2021-10-07T18:31:29.807" v="6648" actId="47"/>
        <pc:sldMkLst>
          <pc:docMk/>
          <pc:sldMk cId="361782449" sldId="595"/>
        </pc:sldMkLst>
        <pc:spChg chg="mod">
          <ac:chgData name="Nguyen Chi Son" userId="606856d02e9d83ac" providerId="LiveId" clId="{5E196E5C-79B4-4C16-AF71-DACFD4EE292C}" dt="2021-08-31T05:03:01.474" v="4177" actId="20577"/>
          <ac:spMkLst>
            <pc:docMk/>
            <pc:sldMk cId="361782449" sldId="595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09.044" v="5312" actId="1076"/>
          <ac:spMkLst>
            <pc:docMk/>
            <pc:sldMk cId="361782449" sldId="595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17.419" v="5315" actId="1076"/>
          <ac:spMkLst>
            <pc:docMk/>
            <pc:sldMk cId="361782449" sldId="595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3:13.185" v="5314" actId="1076"/>
          <ac:spMkLst>
            <pc:docMk/>
            <pc:sldMk cId="361782449" sldId="595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23.669" v="5346" actId="1036"/>
          <ac:spMkLst>
            <pc:docMk/>
            <pc:sldMk cId="361782449" sldId="595"/>
            <ac:spMk id="14" creationId="{47690167-AC03-4A6E-8A65-B47A2BE69ACA}"/>
          </ac:spMkLst>
        </pc:spChg>
        <pc:picChg chg="del">
          <ac:chgData name="Nguyen Chi Son" userId="606856d02e9d83ac" providerId="LiveId" clId="{5E196E5C-79B4-4C16-AF71-DACFD4EE292C}" dt="2021-08-31T05:00:55.603" v="3905" actId="478"/>
          <ac:picMkLst>
            <pc:docMk/>
            <pc:sldMk cId="361782449" sldId="595"/>
            <ac:picMk id="6" creationId="{A60005CE-F15F-46F7-94E4-A5C24D92AFD7}"/>
          </ac:picMkLst>
        </pc:picChg>
        <pc:picChg chg="del">
          <ac:chgData name="Nguyen Chi Son" userId="606856d02e9d83ac" providerId="LiveId" clId="{5E196E5C-79B4-4C16-AF71-DACFD4EE292C}" dt="2021-08-31T05:00:56.103" v="3906" actId="478"/>
          <ac:picMkLst>
            <pc:docMk/>
            <pc:sldMk cId="361782449" sldId="595"/>
            <ac:picMk id="8" creationId="{B449F272-A4F8-449D-AA83-DA9CDCA051C1}"/>
          </ac:picMkLst>
        </pc:picChg>
        <pc:picChg chg="del">
          <ac:chgData name="Nguyen Chi Son" userId="606856d02e9d83ac" providerId="LiveId" clId="{5E196E5C-79B4-4C16-AF71-DACFD4EE292C}" dt="2021-08-31T05:00:55.212" v="3904" actId="478"/>
          <ac:picMkLst>
            <pc:docMk/>
            <pc:sldMk cId="361782449" sldId="595"/>
            <ac:picMk id="10" creationId="{64137CEE-E750-4651-BA16-85C0A16FF50C}"/>
          </ac:picMkLst>
        </pc:picChg>
        <pc:picChg chg="add mod">
          <ac:chgData name="Nguyen Chi Son" userId="606856d02e9d83ac" providerId="LiveId" clId="{5E196E5C-79B4-4C16-AF71-DACFD4EE292C}" dt="2021-08-31T05:12:37.670" v="5130" actId="1076"/>
          <ac:picMkLst>
            <pc:docMk/>
            <pc:sldMk cId="361782449" sldId="595"/>
            <ac:picMk id="1026" creationId="{2AA9D385-A783-418A-8D34-D7CEB798855E}"/>
          </ac:picMkLst>
        </pc:picChg>
      </pc:sldChg>
      <pc:sldChg chg="addSp delSp modSp add del mod modAnim">
        <pc:chgData name="Nguyen Chi Son" userId="606856d02e9d83ac" providerId="LiveId" clId="{5E196E5C-79B4-4C16-AF71-DACFD4EE292C}" dt="2021-10-07T18:32:10.471" v="6734" actId="47"/>
        <pc:sldMkLst>
          <pc:docMk/>
          <pc:sldMk cId="1953741841" sldId="596"/>
        </pc:sldMkLst>
        <pc:spChg chg="mod">
          <ac:chgData name="Nguyen Chi Son" userId="606856d02e9d83ac" providerId="LiveId" clId="{5E196E5C-79B4-4C16-AF71-DACFD4EE292C}" dt="2021-08-31T05:09:38.593" v="4602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2:26.764" v="5118" actId="1076"/>
          <ac:picMkLst>
            <pc:docMk/>
            <pc:sldMk cId="1953741841" sldId="596"/>
            <ac:picMk id="6" creationId="{132C6B4C-1510-476A-898C-E58CB016DADD}"/>
          </ac:picMkLst>
        </pc:picChg>
        <pc:picChg chg="del">
          <ac:chgData name="Nguyen Chi Son" userId="606856d02e9d83ac" providerId="LiveId" clId="{5E196E5C-79B4-4C16-AF71-DACFD4EE292C}" dt="2021-08-31T05:09:18.469" v="4432" actId="478"/>
          <ac:picMkLst>
            <pc:docMk/>
            <pc:sldMk cId="1953741841" sldId="596"/>
            <ac:picMk id="1026" creationId="{2AA9D385-A783-418A-8D34-D7CEB798855E}"/>
          </ac:picMkLst>
        </pc:picChg>
      </pc:sldChg>
      <pc:sldChg chg="addSp delSp modSp add mod delAnim modAnim">
        <pc:chgData name="Nguyen Chi Son" userId="606856d02e9d83ac" providerId="LiveId" clId="{5E196E5C-79B4-4C16-AF71-DACFD4EE292C}" dt="2021-10-07T18:34:24.968" v="6850"/>
        <pc:sldMkLst>
          <pc:docMk/>
          <pc:sldMk cId="3964383563" sldId="721"/>
        </pc:sldMkLst>
        <pc:spChg chg="mod">
          <ac:chgData name="Nguyen Chi Son" userId="606856d02e9d83ac" providerId="LiveId" clId="{5E196E5C-79B4-4C16-AF71-DACFD4EE292C}" dt="2021-10-07T18:26:57.638" v="5999" actId="20577"/>
          <ac:spMkLst>
            <pc:docMk/>
            <pc:sldMk cId="3964383563" sldId="721"/>
            <ac:spMk id="14" creationId="{A530074C-9975-4D4F-AC15-005B11433C74}"/>
          </ac:spMkLst>
        </pc:spChg>
        <pc:spChg chg="mod">
          <ac:chgData name="Nguyen Chi Son" userId="606856d02e9d83ac" providerId="LiveId" clId="{5E196E5C-79B4-4C16-AF71-DACFD4EE292C}" dt="2021-10-07T18:23:42.715" v="5694" actId="1035"/>
          <ac:spMkLst>
            <pc:docMk/>
            <pc:sldMk cId="3964383563" sldId="721"/>
            <ac:spMk id="15" creationId="{EC5263CE-BE2F-44C4-BD89-2666D2873C33}"/>
          </ac:spMkLst>
        </pc:spChg>
        <pc:spChg chg="mod">
          <ac:chgData name="Nguyen Chi Son" userId="606856d02e9d83ac" providerId="LiveId" clId="{5E196E5C-79B4-4C16-AF71-DACFD4EE292C}" dt="2021-10-07T18:26:17.832" v="5988" actId="20577"/>
          <ac:spMkLst>
            <pc:docMk/>
            <pc:sldMk cId="3964383563" sldId="721"/>
            <ac:spMk id="19" creationId="{9C339D16-68E4-43C4-A62E-D0146138D23B}"/>
          </ac:spMkLst>
        </pc:spChg>
        <pc:picChg chg="del">
          <ac:chgData name="Nguyen Chi Son" userId="606856d02e9d83ac" providerId="LiveId" clId="{5E196E5C-79B4-4C16-AF71-DACFD4EE292C}" dt="2021-10-07T18:22:00.895" v="5657" actId="478"/>
          <ac:picMkLst>
            <pc:docMk/>
            <pc:sldMk cId="3964383563" sldId="721"/>
            <ac:picMk id="3" creationId="{499DAC9F-BCB6-46FA-BCE9-93646395328F}"/>
          </ac:picMkLst>
        </pc:picChg>
        <pc:picChg chg="add mod">
          <ac:chgData name="Nguyen Chi Son" userId="606856d02e9d83ac" providerId="LiveId" clId="{5E196E5C-79B4-4C16-AF71-DACFD4EE292C}" dt="2021-10-07T18:32:35.274" v="6741" actId="1076"/>
          <ac:picMkLst>
            <pc:docMk/>
            <pc:sldMk cId="3964383563" sldId="721"/>
            <ac:picMk id="7" creationId="{019CEE3F-DE58-4A40-92DE-AF6B13560E72}"/>
          </ac:picMkLst>
        </pc:picChg>
        <pc:picChg chg="add mod">
          <ac:chgData name="Nguyen Chi Son" userId="606856d02e9d83ac" providerId="LiveId" clId="{5E196E5C-79B4-4C16-AF71-DACFD4EE292C}" dt="2021-10-07T18:32:41.289" v="6744" actId="1076"/>
          <ac:picMkLst>
            <pc:docMk/>
            <pc:sldMk cId="3964383563" sldId="721"/>
            <ac:picMk id="8" creationId="{C575DFCD-1DC0-4E9F-B4BF-69BA7953DE41}"/>
          </ac:picMkLst>
        </pc:picChg>
        <pc:picChg chg="add del mod">
          <ac:chgData name="Nguyen Chi Son" userId="606856d02e9d83ac" providerId="LiveId" clId="{5E196E5C-79B4-4C16-AF71-DACFD4EE292C}" dt="2021-10-07T18:26:46.805" v="5992" actId="478"/>
          <ac:picMkLst>
            <pc:docMk/>
            <pc:sldMk cId="3964383563" sldId="721"/>
            <ac:picMk id="10" creationId="{61EB0696-0B1F-44A4-B0F3-AAE509E5ADF0}"/>
          </ac:picMkLst>
        </pc:picChg>
        <pc:picChg chg="add mod">
          <ac:chgData name="Nguyen Chi Son" userId="606856d02e9d83ac" providerId="LiveId" clId="{5E196E5C-79B4-4C16-AF71-DACFD4EE292C}" dt="2021-10-07T18:32:39.914" v="6743" actId="1076"/>
          <ac:picMkLst>
            <pc:docMk/>
            <pc:sldMk cId="3964383563" sldId="721"/>
            <ac:picMk id="11" creationId="{BC3A229E-1491-4F22-B668-E85C0FAA545C}"/>
          </ac:picMkLst>
        </pc:picChg>
      </pc:sldChg>
      <pc:sldChg chg="addSp delSp modSp add mod modAnim">
        <pc:chgData name="Nguyen Chi Son" userId="606856d02e9d83ac" providerId="LiveId" clId="{5E196E5C-79B4-4C16-AF71-DACFD4EE292C}" dt="2021-10-07T18:34:29.833" v="6851"/>
        <pc:sldMkLst>
          <pc:docMk/>
          <pc:sldMk cId="2520851746" sldId="722"/>
        </pc:sldMkLst>
        <pc:spChg chg="mod">
          <ac:chgData name="Nguyen Chi Son" userId="606856d02e9d83ac" providerId="LiveId" clId="{5E196E5C-79B4-4C16-AF71-DACFD4EE292C}" dt="2021-10-07T18:28:30.100" v="6281" actId="20577"/>
          <ac:spMkLst>
            <pc:docMk/>
            <pc:sldMk cId="2520851746" sldId="722"/>
            <ac:spMk id="14" creationId="{A530074C-9975-4D4F-AC15-005B11433C74}"/>
          </ac:spMkLst>
        </pc:spChg>
        <pc:spChg chg="mod">
          <ac:chgData name="Nguyen Chi Son" userId="606856d02e9d83ac" providerId="LiveId" clId="{5E196E5C-79B4-4C16-AF71-DACFD4EE292C}" dt="2021-10-07T18:27:35.104" v="6263" actId="1036"/>
          <ac:spMkLst>
            <pc:docMk/>
            <pc:sldMk cId="2520851746" sldId="722"/>
            <ac:spMk id="15" creationId="{EC5263CE-BE2F-44C4-BD89-2666D2873C33}"/>
          </ac:spMkLst>
        </pc:spChg>
        <pc:spChg chg="mod">
          <ac:chgData name="Nguyen Chi Son" userId="606856d02e9d83ac" providerId="LiveId" clId="{5E196E5C-79B4-4C16-AF71-DACFD4EE292C}" dt="2021-10-07T18:27:31.101" v="6251" actId="20577"/>
          <ac:spMkLst>
            <pc:docMk/>
            <pc:sldMk cId="2520851746" sldId="722"/>
            <ac:spMk id="19" creationId="{9C339D16-68E4-43C4-A62E-D0146138D23B}"/>
          </ac:spMkLst>
        </pc:spChg>
        <pc:picChg chg="del">
          <ac:chgData name="Nguyen Chi Son" userId="606856d02e9d83ac" providerId="LiveId" clId="{5E196E5C-79B4-4C16-AF71-DACFD4EE292C}" dt="2021-10-07T18:25:52.235" v="5873" actId="478"/>
          <ac:picMkLst>
            <pc:docMk/>
            <pc:sldMk cId="2520851746" sldId="722"/>
            <ac:picMk id="7" creationId="{019CEE3F-DE58-4A40-92DE-AF6B13560E72}"/>
          </ac:picMkLst>
        </pc:picChg>
        <pc:picChg chg="del">
          <ac:chgData name="Nguyen Chi Son" userId="606856d02e9d83ac" providerId="LiveId" clId="{5E196E5C-79B4-4C16-AF71-DACFD4EE292C}" dt="2021-10-07T18:25:52.797" v="5874" actId="478"/>
          <ac:picMkLst>
            <pc:docMk/>
            <pc:sldMk cId="2520851746" sldId="722"/>
            <ac:picMk id="8" creationId="{C575DFCD-1DC0-4E9F-B4BF-69BA7953DE41}"/>
          </ac:picMkLst>
        </pc:picChg>
        <pc:picChg chg="add mod">
          <ac:chgData name="Nguyen Chi Son" userId="606856d02e9d83ac" providerId="LiveId" clId="{5E196E5C-79B4-4C16-AF71-DACFD4EE292C}" dt="2021-10-07T18:32:52.669" v="6747" actId="1076"/>
          <ac:picMkLst>
            <pc:docMk/>
            <pc:sldMk cId="2520851746" sldId="722"/>
            <ac:picMk id="10" creationId="{F44D313E-18E7-4F9F-8D2C-C2612D2A6E31}"/>
          </ac:picMkLst>
        </pc:picChg>
      </pc:sldChg>
      <pc:sldChg chg="addSp delSp modSp add mod modAnim">
        <pc:chgData name="Nguyen Chi Son" userId="606856d02e9d83ac" providerId="LiveId" clId="{5E196E5C-79B4-4C16-AF71-DACFD4EE292C}" dt="2021-10-08T07:47:53.362" v="6859" actId="1076"/>
        <pc:sldMkLst>
          <pc:docMk/>
          <pc:sldMk cId="1273083605" sldId="723"/>
        </pc:sldMkLst>
        <pc:spChg chg="mod">
          <ac:chgData name="Nguyen Chi Son" userId="606856d02e9d83ac" providerId="LiveId" clId="{5E196E5C-79B4-4C16-AF71-DACFD4EE292C}" dt="2021-10-07T18:30:29.383" v="6644" actId="20577"/>
          <ac:spMkLst>
            <pc:docMk/>
            <pc:sldMk cId="1273083605" sldId="723"/>
            <ac:spMk id="9" creationId="{9F4BC261-4781-4DFE-BA2B-77EE6F751C48}"/>
          </ac:spMkLst>
        </pc:spChg>
        <pc:spChg chg="del">
          <ac:chgData name="Nguyen Chi Son" userId="606856d02e9d83ac" providerId="LiveId" clId="{5E196E5C-79B4-4C16-AF71-DACFD4EE292C}" dt="2021-10-07T18:29:56.019" v="6465" actId="478"/>
          <ac:spMkLst>
            <pc:docMk/>
            <pc:sldMk cId="1273083605" sldId="723"/>
            <ac:spMk id="10" creationId="{42AE2636-C9AF-4D97-9446-E2CE48D86E5E}"/>
          </ac:spMkLst>
        </pc:spChg>
        <pc:spChg chg="del">
          <ac:chgData name="Nguyen Chi Son" userId="606856d02e9d83ac" providerId="LiveId" clId="{5E196E5C-79B4-4C16-AF71-DACFD4EE292C}" dt="2021-10-07T18:29:54.266" v="6463" actId="478"/>
          <ac:spMkLst>
            <pc:docMk/>
            <pc:sldMk cId="1273083605" sldId="723"/>
            <ac:spMk id="14" creationId="{60E06B87-669F-4D88-B1FC-A5A2F50A8ABF}"/>
          </ac:spMkLst>
        </pc:spChg>
        <pc:spChg chg="mod">
          <ac:chgData name="Nguyen Chi Son" userId="606856d02e9d83ac" providerId="LiveId" clId="{5E196E5C-79B4-4C16-AF71-DACFD4EE292C}" dt="2021-10-07T18:34:00.518" v="6835" actId="1076"/>
          <ac:spMkLst>
            <pc:docMk/>
            <pc:sldMk cId="1273083605" sldId="723"/>
            <ac:spMk id="15" creationId="{EE4B5588-1117-4F51-A7A7-0875205D83FE}"/>
          </ac:spMkLst>
        </pc:spChg>
        <pc:spChg chg="add mod">
          <ac:chgData name="Nguyen Chi Son" userId="606856d02e9d83ac" providerId="LiveId" clId="{5E196E5C-79B4-4C16-AF71-DACFD4EE292C}" dt="2021-10-07T18:33:56.641" v="6834" actId="1076"/>
          <ac:spMkLst>
            <pc:docMk/>
            <pc:sldMk cId="1273083605" sldId="723"/>
            <ac:spMk id="17" creationId="{60C1B2D1-9360-4F60-B52E-75092A4F44F4}"/>
          </ac:spMkLst>
        </pc:spChg>
        <pc:picChg chg="del">
          <ac:chgData name="Nguyen Chi Son" userId="606856d02e9d83ac" providerId="LiveId" clId="{5E196E5C-79B4-4C16-AF71-DACFD4EE292C}" dt="2021-10-07T18:29:54.266" v="6463" actId="478"/>
          <ac:picMkLst>
            <pc:docMk/>
            <pc:sldMk cId="1273083605" sldId="723"/>
            <ac:picMk id="8" creationId="{07254165-4E84-4D19-97A8-663C980226BE}"/>
          </ac:picMkLst>
        </pc:picChg>
        <pc:picChg chg="mod">
          <ac:chgData name="Nguyen Chi Son" userId="606856d02e9d83ac" providerId="LiveId" clId="{5E196E5C-79B4-4C16-AF71-DACFD4EE292C}" dt="2021-10-08T07:47:53.362" v="6859" actId="1076"/>
          <ac:picMkLst>
            <pc:docMk/>
            <pc:sldMk cId="1273083605" sldId="723"/>
            <ac:picMk id="11" creationId="{E987A8AC-2A7D-4B7A-8DD0-ABDD3A74CA20}"/>
          </ac:picMkLst>
        </pc:picChg>
        <pc:picChg chg="del">
          <ac:chgData name="Nguyen Chi Son" userId="606856d02e9d83ac" providerId="LiveId" clId="{5E196E5C-79B4-4C16-AF71-DACFD4EE292C}" dt="2021-10-07T18:29:54.796" v="6464" actId="478"/>
          <ac:picMkLst>
            <pc:docMk/>
            <pc:sldMk cId="1273083605" sldId="723"/>
            <ac:picMk id="12" creationId="{C01025EC-F8F4-43A0-B6A0-39F5232123D8}"/>
          </ac:picMkLst>
        </pc:picChg>
        <pc:picChg chg="mod">
          <ac:chgData name="Nguyen Chi Son" userId="606856d02e9d83ac" providerId="LiveId" clId="{5E196E5C-79B4-4C16-AF71-DACFD4EE292C}" dt="2021-10-08T07:47:52.081" v="6858" actId="1076"/>
          <ac:picMkLst>
            <pc:docMk/>
            <pc:sldMk cId="1273083605" sldId="723"/>
            <ac:picMk id="13" creationId="{40E13D61-072E-4F64-889A-C2F858FC3675}"/>
          </ac:picMkLst>
        </pc:picChg>
        <pc:picChg chg="add mod">
          <ac:chgData name="Nguyen Chi Son" userId="606856d02e9d83ac" providerId="LiveId" clId="{5E196E5C-79B4-4C16-AF71-DACFD4EE292C}" dt="2021-10-07T18:33:52.433" v="6833" actId="1076"/>
          <ac:picMkLst>
            <pc:docMk/>
            <pc:sldMk cId="1273083605" sldId="723"/>
            <ac:picMk id="16" creationId="{BAE783BB-C67C-4EC1-B00E-202018227A36}"/>
          </ac:picMkLst>
        </pc:picChg>
      </pc:sldChg>
      <pc:sldChg chg="addSp delSp modSp add mod modAnim">
        <pc:chgData name="Nguyen Chi Son" userId="606856d02e9d83ac" providerId="LiveId" clId="{5E196E5C-79B4-4C16-AF71-DACFD4EE292C}" dt="2021-10-07T18:34:42.308" v="6856"/>
        <pc:sldMkLst>
          <pc:docMk/>
          <pc:sldMk cId="771193837" sldId="724"/>
        </pc:sldMkLst>
        <pc:spChg chg="mod">
          <ac:chgData name="Nguyen Chi Son" userId="606856d02e9d83ac" providerId="LiveId" clId="{5E196E5C-79B4-4C16-AF71-DACFD4EE292C}" dt="2021-10-07T18:34:09.153" v="6848" actId="1035"/>
          <ac:spMkLst>
            <pc:docMk/>
            <pc:sldMk cId="771193837" sldId="724"/>
            <ac:spMk id="14" creationId="{A530074C-9975-4D4F-AC15-005B11433C74}"/>
          </ac:spMkLst>
        </pc:spChg>
        <pc:spChg chg="mod">
          <ac:chgData name="Nguyen Chi Son" userId="606856d02e9d83ac" providerId="LiveId" clId="{5E196E5C-79B4-4C16-AF71-DACFD4EE292C}" dt="2021-10-07T18:34:07.247" v="6837" actId="1036"/>
          <ac:spMkLst>
            <pc:docMk/>
            <pc:sldMk cId="771193837" sldId="724"/>
            <ac:spMk id="15" creationId="{EC5263CE-BE2F-44C4-BD89-2666D2873C33}"/>
          </ac:spMkLst>
        </pc:spChg>
        <pc:spChg chg="mod">
          <ac:chgData name="Nguyen Chi Son" userId="606856d02e9d83ac" providerId="LiveId" clId="{5E196E5C-79B4-4C16-AF71-DACFD4EE292C}" dt="2021-10-07T18:31:46.721" v="6651"/>
          <ac:spMkLst>
            <pc:docMk/>
            <pc:sldMk cId="771193837" sldId="724"/>
            <ac:spMk id="19" creationId="{9C339D16-68E4-43C4-A62E-D0146138D23B}"/>
          </ac:spMkLst>
        </pc:spChg>
        <pc:picChg chg="add mod">
          <ac:chgData name="Nguyen Chi Son" userId="606856d02e9d83ac" providerId="LiveId" clId="{5E196E5C-79B4-4C16-AF71-DACFD4EE292C}" dt="2021-10-07T18:34:05.578" v="6836" actId="1076"/>
          <ac:picMkLst>
            <pc:docMk/>
            <pc:sldMk cId="771193837" sldId="724"/>
            <ac:picMk id="7" creationId="{4D413789-EBD1-4A99-8C68-2BA327DA72D2}"/>
          </ac:picMkLst>
        </pc:picChg>
        <pc:picChg chg="del">
          <ac:chgData name="Nguyen Chi Son" userId="606856d02e9d83ac" providerId="LiveId" clId="{5E196E5C-79B4-4C16-AF71-DACFD4EE292C}" dt="2021-10-07T18:31:49.119" v="6652" actId="478"/>
          <ac:picMkLst>
            <pc:docMk/>
            <pc:sldMk cId="771193837" sldId="724"/>
            <ac:picMk id="10" creationId="{F44D313E-18E7-4F9F-8D2C-C2612D2A6E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437F0-3CB8-4907-9E53-8CCCF8E80C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6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582E22-5637-4236-AF3C-E10FF81D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65F9FB-0203-4C31-B611-679028594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3841F6-AD03-4EC2-AB7B-2BC953C5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B81505-172E-4C0B-B2AB-8FBB0406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349470-7408-4586-82A6-4310B669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8E22B-4EB6-4779-82CF-B5216649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E57DA9-D343-4BA2-A06C-87F101CDE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6883DB-D668-4BEB-9B5E-6D63E48E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0AE406-5AEB-46F9-B5A4-6FF005C1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BF899A-2FA6-4AF0-B24B-1D604651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D3E979-ACF4-4837-A1BD-92319E1B9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5F7A4C-A1ED-4F39-8273-38436EBF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22619F-11F8-48C5-8F01-98A7A5A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6B336B-E93F-4B09-8017-F8BBC1C0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03159-79C8-4DBB-BA9D-016B051B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6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5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572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337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7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668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76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5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0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46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496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76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56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93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281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502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66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5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DDFC7-5A5F-4503-B8C9-9207F342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1FF7C-5A07-4830-888E-152B22198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6B77-F27A-42CD-8CE9-1F7829D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2A6D4D-D345-4EA1-9513-F4EF051B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836280-97D9-44CE-88ED-72F23A0F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614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010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571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0175E1-B660-413F-9C68-639B7E9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CD1A0-F750-4220-807C-6D6C88C5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90B370-BC2F-4379-81A0-9F8E4355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8732FA-21E5-4589-900E-72DACDF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059154-DDBF-4682-B11D-D95A9411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78ACCB-4E6A-4C55-AC21-CFEF2E11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464F6-1276-4993-BAAD-9414EDCB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8416C2-790C-44C9-9FE2-D52C8456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1DE2B-6ED7-4BD8-AFBC-B55AFBD9D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5DC19F-5D56-4C4F-A35A-472B337B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E449E7-80BA-43A9-9ED8-AC8069A5C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98B4E4-91DC-4654-9CAA-56C1DC05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CC6C16-13E1-41AF-B0BC-A0F42CC7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9F3342-778D-4CA5-BAA9-BFF27000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549077-2942-45D1-A79B-C88ECB6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35D2F99-1CD8-400F-8DC7-F3551A7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970B031-223B-4FD1-9019-DC550556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E5ACDC-D673-45D3-8D65-35316B66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03F2FF-865C-4005-B8C3-DF1A8220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2F79215-CAA6-4975-97EE-4B98415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8A0845-3A7A-47D3-80EA-5F74BB0E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34236-1784-493E-80D7-0BE0C56D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FBAF4-707C-4456-8A8E-EB8F7055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5ACA1E-D945-419E-9FB9-583FE846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A6A918-FE2C-4ABA-8DAA-54D04A70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D12BEA-3549-4D0E-8564-B74B970D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02EF30-D6BD-4597-AB6A-F448EF60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C22572-7040-431F-90D5-C85DB5F2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F43C41-8ECF-4796-AB79-E1C66BE72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75DC61-3BB7-4E80-AC11-87D3DA9F2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CF359A-DC9D-4056-8948-A97DDC75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653AEC-8297-4ED5-B0DA-A3E941DF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416BFC-AC3E-43EF-BAB6-969A8E4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044080-007A-489E-AD54-E438E3EF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CE1279-1E60-4827-A611-197AAE348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3AFD56-BDAD-42AD-9AA8-0A0E2FB98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22E62F-842F-491F-A4E1-80EAA243E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70B08-8EF7-4DEE-82DA-38784569F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42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>
            <a:extLst>
              <a:ext uri="{FF2B5EF4-FFF2-40B4-BE49-F238E27FC236}">
                <a16:creationId xmlns="" xmlns:a16="http://schemas.microsoft.com/office/drawing/2014/main" id="{C574B640-0199-463F-87CA-8E3956B46E10}"/>
              </a:ext>
            </a:extLst>
          </p:cNvPr>
          <p:cNvSpPr txBox="1">
            <a:spLocks/>
          </p:cNvSpPr>
          <p:nvPr/>
        </p:nvSpPr>
        <p:spPr>
          <a:xfrm>
            <a:off x="609600" y="1178355"/>
            <a:ext cx="109728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6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40. Lực là gì? </a:t>
            </a:r>
          </a:p>
        </p:txBody>
      </p:sp>
      <p:cxnSp>
        <p:nvCxnSpPr>
          <p:cNvPr id="196" name="Google Shape;338;p33">
            <a:extLst>
              <a:ext uri="{FF2B5EF4-FFF2-40B4-BE49-F238E27FC236}">
                <a16:creationId xmlns="" xmlns:a16="http://schemas.microsoft.com/office/drawing/2014/main" id="{1E37B4B8-6953-48EB-B19C-B888F7D0BE77}"/>
              </a:ext>
            </a:extLst>
          </p:cNvPr>
          <p:cNvCxnSpPr>
            <a:cxnSpLocks/>
          </p:cNvCxnSpPr>
          <p:nvPr/>
        </p:nvCxnSpPr>
        <p:spPr>
          <a:xfrm>
            <a:off x="4509800" y="4194147"/>
            <a:ext cx="3172400" cy="0"/>
          </a:xfrm>
          <a:prstGeom prst="straightConnector1">
            <a:avLst/>
          </a:prstGeom>
          <a:noFill/>
          <a:ln w="19050" cap="flat" cmpd="sng">
            <a:solidFill>
              <a:srgbClr val="FF895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Google Shape;277;p33">
            <a:extLst>
              <a:ext uri="{FF2B5EF4-FFF2-40B4-BE49-F238E27FC236}">
                <a16:creationId xmlns="" xmlns:a16="http://schemas.microsoft.com/office/drawing/2014/main" id="{3A9CE0EE-E8A7-485D-B7B9-01588BB75C9D}"/>
              </a:ext>
            </a:extLst>
          </p:cNvPr>
          <p:cNvSpPr txBox="1">
            <a:spLocks/>
          </p:cNvSpPr>
          <p:nvPr/>
        </p:nvSpPr>
        <p:spPr>
          <a:xfrm>
            <a:off x="896007" y="4288414"/>
            <a:ext cx="10399986" cy="11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Khoa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học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tự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nhiên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6 –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Kết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nối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tri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thức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với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cuộc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sống</a:t>
            </a:r>
            <a:r>
              <a:rPr lang="en-US" sz="3000" kern="0">
                <a:solidFill>
                  <a:schemeClr val="bg1"/>
                </a:solidFill>
                <a:latin typeface="Comfortaa" pitchFamily="2" charset="0"/>
              </a:rPr>
              <a:t> </a:t>
            </a:r>
            <a:endParaRPr lang="vi-VN" sz="3000" kern="0" dirty="0">
              <a:solidFill>
                <a:schemeClr val="bg1"/>
              </a:solidFill>
              <a:latin typeface="Comforta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65;p54">
            <a:extLst>
              <a:ext uri="{FF2B5EF4-FFF2-40B4-BE49-F238E27FC236}">
                <a16:creationId xmlns="" xmlns:a16="http://schemas.microsoft.com/office/drawing/2014/main" id="{9F4BC261-4781-4DFE-BA2B-77EE6F751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tiếp xúc là lực xuất hiện khi vật gây ra lực tiếp xúc với vật chịu tác dụng của lực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254165-4E84-4D19-97A8-663C98022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18" y="1380567"/>
            <a:ext cx="4281829" cy="3657600"/>
          </a:xfrm>
          <a:prstGeom prst="rect">
            <a:avLst/>
          </a:prstGeom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60E06B87-669F-4D88-B1FC-A5A2F50A8ABF}"/>
              </a:ext>
            </a:extLst>
          </p:cNvPr>
          <p:cNvSpPr txBox="1">
            <a:spLocks/>
          </p:cNvSpPr>
          <p:nvPr/>
        </p:nvSpPr>
        <p:spPr>
          <a:xfrm>
            <a:off x="991818" y="5142384"/>
            <a:ext cx="4281828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của ngón tay tác dụng lên quả bóng được gọi là lực tiếp xúc  </a:t>
            </a:r>
          </a:p>
        </p:txBody>
      </p:sp>
      <p:sp>
        <p:nvSpPr>
          <p:cNvPr id="10" name="Google Shape;1794;p49">
            <a:extLst>
              <a:ext uri="{FF2B5EF4-FFF2-40B4-BE49-F238E27FC236}">
                <a16:creationId xmlns="" xmlns:a16="http://schemas.microsoft.com/office/drawing/2014/main" id="{42AE2636-C9AF-4D97-9446-E2CE48D86E5E}"/>
              </a:ext>
            </a:extLst>
          </p:cNvPr>
          <p:cNvSpPr txBox="1">
            <a:spLocks/>
          </p:cNvSpPr>
          <p:nvPr/>
        </p:nvSpPr>
        <p:spPr>
          <a:xfrm>
            <a:off x="5732831" y="5142384"/>
            <a:ext cx="5486399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mà tay người nâng quả tạ được gọi là lực tiếp xúc </a:t>
            </a:r>
          </a:p>
        </p:txBody>
      </p:sp>
      <p:pic>
        <p:nvPicPr>
          <p:cNvPr id="12" name="Picture 2" descr="Góc khuất phía sau những vận động viên cử tạ Việt Nam - Báo Công an Nhân  dân điện tử">
            <a:extLst>
              <a:ext uri="{FF2B5EF4-FFF2-40B4-BE49-F238E27FC236}">
                <a16:creationId xmlns="" xmlns:a16="http://schemas.microsoft.com/office/drawing/2014/main" id="{C01025EC-F8F4-43A0-B6A0-39F52321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31" y="1389534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65;p54">
            <a:extLst>
              <a:ext uri="{FF2B5EF4-FFF2-40B4-BE49-F238E27FC236}">
                <a16:creationId xmlns="" xmlns:a16="http://schemas.microsoft.com/office/drawing/2014/main" id="{9F4BC261-4781-4DFE-BA2B-77EE6F751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không tiếp xúc xuất hiện khi vật gây ra lực không tiếp xúc với vật chịu tác dụng của lực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E987A8AC-2A7D-4B7A-8DD0-ABDD3A74C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036" y="1885950"/>
            <a:ext cx="1812814" cy="27432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="" xmlns:a16="http://schemas.microsoft.com/office/drawing/2014/main" id="{40E13D61-072E-4F64-889A-C2F858FC3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222" y="1885950"/>
            <a:ext cx="1742032" cy="2743200"/>
          </a:xfrm>
          <a:prstGeom prst="rect">
            <a:avLst/>
          </a:prstGeom>
        </p:spPr>
      </p:pic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EE4B5588-1117-4F51-A7A7-0875205D83FE}"/>
              </a:ext>
            </a:extLst>
          </p:cNvPr>
          <p:cNvSpPr txBox="1">
            <a:spLocks/>
          </p:cNvSpPr>
          <p:nvPr/>
        </p:nvSpPr>
        <p:spPr>
          <a:xfrm>
            <a:off x="8087960" y="4629150"/>
            <a:ext cx="3153159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của nam châm tác dụng lên kẹp giấy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AE783BB-C67C-4EC1-B00E-202018227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17" y="1885950"/>
            <a:ext cx="5722883" cy="2743200"/>
          </a:xfrm>
          <a:prstGeom prst="rect">
            <a:avLst/>
          </a:prstGeom>
        </p:spPr>
      </p:pic>
      <p:sp>
        <p:nvSpPr>
          <p:cNvPr id="17" name="Google Shape;1794;p49">
            <a:extLst>
              <a:ext uri="{FF2B5EF4-FFF2-40B4-BE49-F238E27FC236}">
                <a16:creationId xmlns="" xmlns:a16="http://schemas.microsoft.com/office/drawing/2014/main" id="{60C1B2D1-9360-4F60-B52E-75092A4F44F4}"/>
              </a:ext>
            </a:extLst>
          </p:cNvPr>
          <p:cNvSpPr txBox="1">
            <a:spLocks/>
          </p:cNvSpPr>
          <p:nvPr/>
        </p:nvSpPr>
        <p:spPr>
          <a:xfrm>
            <a:off x="1364014" y="4629150"/>
            <a:ext cx="3529692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hút của nam châm tác dụng lên bi sắt </a:t>
            </a:r>
          </a:p>
        </p:txBody>
      </p:sp>
    </p:spTree>
    <p:extLst>
      <p:ext uri="{BB962C8B-B14F-4D97-AF65-F5344CB8AC3E}">
        <p14:creationId xmlns:p14="http://schemas.microsoft.com/office/powerpoint/2010/main" val="12730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3. Trong các lực ở hình dưới, lực nào là lực tiếp xúc, lực nào là lực không tiếp xúc?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5080249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Lực tiếp xúc: hình c, d </a:t>
            </a:r>
          </a:p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Lực không tiếp xúc: hình a, b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4596803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4D413789-EBD1-4A99-8C68-2BA327DA7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65068"/>
            <a:ext cx="11887200" cy="32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68;p59">
            <a:extLst>
              <a:ext uri="{FF2B5EF4-FFF2-40B4-BE49-F238E27FC236}">
                <a16:creationId xmlns="" xmlns:a16="http://schemas.microsoft.com/office/drawing/2014/main" id="{94BED2A2-5F1A-4E2F-94C2-A56AE6C86A97}"/>
              </a:ext>
            </a:extLst>
          </p:cNvPr>
          <p:cNvSpPr/>
          <p:nvPr/>
        </p:nvSpPr>
        <p:spPr>
          <a:xfrm>
            <a:off x="960000" y="5424529"/>
            <a:ext cx="3749200" cy="47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2969;p59">
            <a:extLst>
              <a:ext uri="{FF2B5EF4-FFF2-40B4-BE49-F238E27FC236}">
                <a16:creationId xmlns="" xmlns:a16="http://schemas.microsoft.com/office/drawing/2014/main" id="{B578B6AA-A1EB-470A-A132-A84C921CCF7C}"/>
              </a:ext>
            </a:extLst>
          </p:cNvPr>
          <p:cNvGrpSpPr/>
          <p:nvPr/>
        </p:nvGrpSpPr>
        <p:grpSpPr>
          <a:xfrm>
            <a:off x="4453818" y="3246697"/>
            <a:ext cx="282433" cy="287900"/>
            <a:chOff x="3347225" y="1488300"/>
            <a:chExt cx="211825" cy="215925"/>
          </a:xfrm>
        </p:grpSpPr>
        <p:sp>
          <p:nvSpPr>
            <p:cNvPr id="9" name="Google Shape;2970;p59">
              <a:extLst>
                <a:ext uri="{FF2B5EF4-FFF2-40B4-BE49-F238E27FC236}">
                  <a16:creationId xmlns="" xmlns:a16="http://schemas.microsoft.com/office/drawing/2014/main" id="{CE548BED-59FC-47C5-AD3E-2EBA03D6EAB1}"/>
                </a:ext>
              </a:extLst>
            </p:cNvPr>
            <p:cNvSpPr/>
            <p:nvPr/>
          </p:nvSpPr>
          <p:spPr>
            <a:xfrm>
              <a:off x="3369525" y="1504875"/>
              <a:ext cx="189525" cy="199350"/>
            </a:xfrm>
            <a:custGeom>
              <a:avLst/>
              <a:gdLst/>
              <a:ahLst/>
              <a:cxnLst/>
              <a:rect l="l" t="t" r="r" b="b"/>
              <a:pathLst>
                <a:path w="7581" h="7974" extrusionOk="0">
                  <a:moveTo>
                    <a:pt x="2981" y="1"/>
                  </a:moveTo>
                  <a:cubicBezTo>
                    <a:pt x="2462" y="1"/>
                    <a:pt x="1969" y="137"/>
                    <a:pt x="1546" y="426"/>
                  </a:cubicBezTo>
                  <a:cubicBezTo>
                    <a:pt x="93" y="1414"/>
                    <a:pt x="1" y="3810"/>
                    <a:pt x="1339" y="5777"/>
                  </a:cubicBezTo>
                  <a:cubicBezTo>
                    <a:pt x="1981" y="6722"/>
                    <a:pt x="2875" y="7438"/>
                    <a:pt x="3823" y="7771"/>
                  </a:cubicBezTo>
                  <a:cubicBezTo>
                    <a:pt x="4208" y="7906"/>
                    <a:pt x="4590" y="7973"/>
                    <a:pt x="4954" y="7973"/>
                  </a:cubicBezTo>
                  <a:cubicBezTo>
                    <a:pt x="5485" y="7973"/>
                    <a:pt x="5978" y="7831"/>
                    <a:pt x="6392" y="7550"/>
                  </a:cubicBezTo>
                  <a:cubicBezTo>
                    <a:pt x="7089" y="7075"/>
                    <a:pt x="7503" y="6245"/>
                    <a:pt x="7542" y="5241"/>
                  </a:cubicBezTo>
                  <a:cubicBezTo>
                    <a:pt x="7581" y="4237"/>
                    <a:pt x="7241" y="3143"/>
                    <a:pt x="6599" y="2199"/>
                  </a:cubicBezTo>
                  <a:cubicBezTo>
                    <a:pt x="5651" y="805"/>
                    <a:pt x="4240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971;p59">
              <a:extLst>
                <a:ext uri="{FF2B5EF4-FFF2-40B4-BE49-F238E27FC236}">
                  <a16:creationId xmlns="" xmlns:a16="http://schemas.microsoft.com/office/drawing/2014/main" id="{F1711A15-7C7F-4115-A30E-2BD0392918A3}"/>
                </a:ext>
              </a:extLst>
            </p:cNvPr>
            <p:cNvSpPr/>
            <p:nvPr/>
          </p:nvSpPr>
          <p:spPr>
            <a:xfrm>
              <a:off x="3347225" y="1488300"/>
              <a:ext cx="178650" cy="144625"/>
            </a:xfrm>
            <a:custGeom>
              <a:avLst/>
              <a:gdLst/>
              <a:ahLst/>
              <a:cxnLst/>
              <a:rect l="l" t="t" r="r" b="b"/>
              <a:pathLst>
                <a:path w="7146" h="5785" extrusionOk="0">
                  <a:moveTo>
                    <a:pt x="4237" y="0"/>
                  </a:moveTo>
                  <a:cubicBezTo>
                    <a:pt x="3561" y="0"/>
                    <a:pt x="2851" y="242"/>
                    <a:pt x="2130" y="732"/>
                  </a:cubicBezTo>
                  <a:cubicBezTo>
                    <a:pt x="254" y="2010"/>
                    <a:pt x="0" y="3817"/>
                    <a:pt x="1338" y="5784"/>
                  </a:cubicBezTo>
                  <a:lnTo>
                    <a:pt x="7146" y="1832"/>
                  </a:lnTo>
                  <a:cubicBezTo>
                    <a:pt x="6322" y="621"/>
                    <a:pt x="5322" y="0"/>
                    <a:pt x="4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" name="Google Shape;2972;p59">
            <a:extLst>
              <a:ext uri="{FF2B5EF4-FFF2-40B4-BE49-F238E27FC236}">
                <a16:creationId xmlns="" xmlns:a16="http://schemas.microsoft.com/office/drawing/2014/main" id="{A6089FCB-82E0-4B60-9745-24BDE854E96D}"/>
              </a:ext>
            </a:extLst>
          </p:cNvPr>
          <p:cNvGrpSpPr/>
          <p:nvPr/>
        </p:nvGrpSpPr>
        <p:grpSpPr>
          <a:xfrm>
            <a:off x="1422700" y="5244948"/>
            <a:ext cx="315533" cy="333300"/>
            <a:chOff x="1814225" y="2914575"/>
            <a:chExt cx="236650" cy="249975"/>
          </a:xfrm>
        </p:grpSpPr>
        <p:sp>
          <p:nvSpPr>
            <p:cNvPr id="12" name="Google Shape;2973;p59">
              <a:extLst>
                <a:ext uri="{FF2B5EF4-FFF2-40B4-BE49-F238E27FC236}">
                  <a16:creationId xmlns="" xmlns:a16="http://schemas.microsoft.com/office/drawing/2014/main" id="{D5BC76C1-6E76-435A-A897-654F9E709282}"/>
                </a:ext>
              </a:extLst>
            </p:cNvPr>
            <p:cNvSpPr/>
            <p:nvPr/>
          </p:nvSpPr>
          <p:spPr>
            <a:xfrm>
              <a:off x="1915800" y="2960450"/>
              <a:ext cx="135075" cy="204100"/>
            </a:xfrm>
            <a:custGeom>
              <a:avLst/>
              <a:gdLst/>
              <a:ahLst/>
              <a:cxnLst/>
              <a:rect l="l" t="t" r="r" b="b"/>
              <a:pathLst>
                <a:path w="5403" h="8164" extrusionOk="0">
                  <a:moveTo>
                    <a:pt x="661" y="0"/>
                  </a:moveTo>
                  <a:cubicBezTo>
                    <a:pt x="647" y="0"/>
                    <a:pt x="632" y="1"/>
                    <a:pt x="618" y="3"/>
                  </a:cubicBezTo>
                  <a:cubicBezTo>
                    <a:pt x="140" y="54"/>
                    <a:pt x="1" y="682"/>
                    <a:pt x="18" y="1164"/>
                  </a:cubicBezTo>
                  <a:cubicBezTo>
                    <a:pt x="93" y="3274"/>
                    <a:pt x="819" y="5355"/>
                    <a:pt x="2073" y="7054"/>
                  </a:cubicBezTo>
                  <a:cubicBezTo>
                    <a:pt x="2353" y="7436"/>
                    <a:pt x="2673" y="7808"/>
                    <a:pt x="3097" y="8016"/>
                  </a:cubicBezTo>
                  <a:cubicBezTo>
                    <a:pt x="3304" y="8117"/>
                    <a:pt x="3559" y="8163"/>
                    <a:pt x="3823" y="8163"/>
                  </a:cubicBezTo>
                  <a:cubicBezTo>
                    <a:pt x="4577" y="8163"/>
                    <a:pt x="5403" y="7789"/>
                    <a:pt x="5380" y="7256"/>
                  </a:cubicBezTo>
                  <a:cubicBezTo>
                    <a:pt x="5201" y="6874"/>
                    <a:pt x="5109" y="6616"/>
                    <a:pt x="4586" y="6549"/>
                  </a:cubicBezTo>
                  <a:cubicBezTo>
                    <a:pt x="4539" y="6543"/>
                    <a:pt x="4491" y="6541"/>
                    <a:pt x="4443" y="6541"/>
                  </a:cubicBezTo>
                  <a:cubicBezTo>
                    <a:pt x="4356" y="6541"/>
                    <a:pt x="4268" y="6548"/>
                    <a:pt x="4181" y="6548"/>
                  </a:cubicBezTo>
                  <a:cubicBezTo>
                    <a:pt x="4093" y="6548"/>
                    <a:pt x="4007" y="6541"/>
                    <a:pt x="3923" y="6515"/>
                  </a:cubicBezTo>
                  <a:cubicBezTo>
                    <a:pt x="3604" y="6415"/>
                    <a:pt x="3433" y="6075"/>
                    <a:pt x="3301" y="5766"/>
                  </a:cubicBezTo>
                  <a:cubicBezTo>
                    <a:pt x="2499" y="3914"/>
                    <a:pt x="1696" y="2061"/>
                    <a:pt x="894" y="209"/>
                  </a:cubicBezTo>
                  <a:cubicBezTo>
                    <a:pt x="860" y="131"/>
                    <a:pt x="819" y="49"/>
                    <a:pt x="744" y="15"/>
                  </a:cubicBezTo>
                  <a:cubicBezTo>
                    <a:pt x="718" y="4"/>
                    <a:pt x="690" y="0"/>
                    <a:pt x="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974;p59">
              <a:extLst>
                <a:ext uri="{FF2B5EF4-FFF2-40B4-BE49-F238E27FC236}">
                  <a16:creationId xmlns="" xmlns:a16="http://schemas.microsoft.com/office/drawing/2014/main" id="{30587461-AA56-49BD-98D0-FE0066899894}"/>
                </a:ext>
              </a:extLst>
            </p:cNvPr>
            <p:cNvSpPr/>
            <p:nvPr/>
          </p:nvSpPr>
          <p:spPr>
            <a:xfrm>
              <a:off x="1814225" y="2914575"/>
              <a:ext cx="236625" cy="129975"/>
            </a:xfrm>
            <a:custGeom>
              <a:avLst/>
              <a:gdLst/>
              <a:ahLst/>
              <a:cxnLst/>
              <a:rect l="l" t="t" r="r" b="b"/>
              <a:pathLst>
                <a:path w="9465" h="5199" extrusionOk="0">
                  <a:moveTo>
                    <a:pt x="7115" y="1"/>
                  </a:moveTo>
                  <a:cubicBezTo>
                    <a:pt x="7092" y="1"/>
                    <a:pt x="7070" y="1"/>
                    <a:pt x="7047" y="1"/>
                  </a:cubicBezTo>
                  <a:cubicBezTo>
                    <a:pt x="6358" y="17"/>
                    <a:pt x="5705" y="298"/>
                    <a:pt x="5075" y="576"/>
                  </a:cubicBezTo>
                  <a:cubicBezTo>
                    <a:pt x="4320" y="907"/>
                    <a:pt x="3564" y="1240"/>
                    <a:pt x="2808" y="1573"/>
                  </a:cubicBezTo>
                  <a:cubicBezTo>
                    <a:pt x="2340" y="1780"/>
                    <a:pt x="1866" y="1987"/>
                    <a:pt x="1454" y="2290"/>
                  </a:cubicBezTo>
                  <a:cubicBezTo>
                    <a:pt x="604" y="2911"/>
                    <a:pt x="64" y="3929"/>
                    <a:pt x="7" y="4979"/>
                  </a:cubicBezTo>
                  <a:cubicBezTo>
                    <a:pt x="0" y="5103"/>
                    <a:pt x="100" y="5198"/>
                    <a:pt x="213" y="5198"/>
                  </a:cubicBezTo>
                  <a:cubicBezTo>
                    <a:pt x="241" y="5198"/>
                    <a:pt x="269" y="5193"/>
                    <a:pt x="296" y="5181"/>
                  </a:cubicBezTo>
                  <a:lnTo>
                    <a:pt x="6902" y="2329"/>
                  </a:lnTo>
                  <a:cubicBezTo>
                    <a:pt x="7759" y="1960"/>
                    <a:pt x="8524" y="1708"/>
                    <a:pt x="9367" y="1547"/>
                  </a:cubicBezTo>
                  <a:lnTo>
                    <a:pt x="9464" y="1316"/>
                  </a:lnTo>
                  <a:cubicBezTo>
                    <a:pt x="9026" y="457"/>
                    <a:pt x="8078" y="1"/>
                    <a:pt x="7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2975;p59">
            <a:extLst>
              <a:ext uri="{FF2B5EF4-FFF2-40B4-BE49-F238E27FC236}">
                <a16:creationId xmlns="" xmlns:a16="http://schemas.microsoft.com/office/drawing/2014/main" id="{C7F8E5C0-1C19-408A-B00A-B048FD474348}"/>
              </a:ext>
            </a:extLst>
          </p:cNvPr>
          <p:cNvGrpSpPr/>
          <p:nvPr/>
        </p:nvGrpSpPr>
        <p:grpSpPr>
          <a:xfrm>
            <a:off x="4306444" y="782804"/>
            <a:ext cx="778605" cy="861333"/>
            <a:chOff x="4156900" y="1963700"/>
            <a:chExt cx="1255275" cy="1388650"/>
          </a:xfrm>
        </p:grpSpPr>
        <p:grpSp>
          <p:nvGrpSpPr>
            <p:cNvPr id="15" name="Google Shape;2976;p59">
              <a:extLst>
                <a:ext uri="{FF2B5EF4-FFF2-40B4-BE49-F238E27FC236}">
                  <a16:creationId xmlns="" xmlns:a16="http://schemas.microsoft.com/office/drawing/2014/main" id="{0BC6332F-8741-43D1-81F2-9DC0DBC976A7}"/>
                </a:ext>
              </a:extLst>
            </p:cNvPr>
            <p:cNvGrpSpPr/>
            <p:nvPr/>
          </p:nvGrpSpPr>
          <p:grpSpPr>
            <a:xfrm>
              <a:off x="4156900" y="1963700"/>
              <a:ext cx="1255275" cy="1388650"/>
              <a:chOff x="4156900" y="1963700"/>
              <a:chExt cx="1255275" cy="1388650"/>
            </a:xfrm>
          </p:grpSpPr>
          <p:sp>
            <p:nvSpPr>
              <p:cNvPr id="23" name="Google Shape;2977;p59">
                <a:extLst>
                  <a:ext uri="{FF2B5EF4-FFF2-40B4-BE49-F238E27FC236}">
                    <a16:creationId xmlns="" xmlns:a16="http://schemas.microsoft.com/office/drawing/2014/main" id="{595B7CB8-CC60-4AD1-A2B9-3D77D5FECBF4}"/>
                  </a:ext>
                </a:extLst>
              </p:cNvPr>
              <p:cNvSpPr/>
              <p:nvPr/>
            </p:nvSpPr>
            <p:spPr>
              <a:xfrm>
                <a:off x="4156900" y="1963700"/>
                <a:ext cx="1255275" cy="1197500"/>
              </a:xfrm>
              <a:custGeom>
                <a:avLst/>
                <a:gdLst/>
                <a:ahLst/>
                <a:cxnLst/>
                <a:rect l="l" t="t" r="r" b="b"/>
                <a:pathLst>
                  <a:path w="50211" h="47900" extrusionOk="0">
                    <a:moveTo>
                      <a:pt x="33647" y="0"/>
                    </a:moveTo>
                    <a:cubicBezTo>
                      <a:pt x="28303" y="6394"/>
                      <a:pt x="24354" y="13950"/>
                      <a:pt x="22154" y="21987"/>
                    </a:cubicBezTo>
                    <a:cubicBezTo>
                      <a:pt x="17350" y="20375"/>
                      <a:pt x="12780" y="18070"/>
                      <a:pt x="8625" y="15168"/>
                    </a:cubicBezTo>
                    <a:lnTo>
                      <a:pt x="8625" y="15168"/>
                    </a:lnTo>
                    <a:cubicBezTo>
                      <a:pt x="8162" y="21455"/>
                      <a:pt x="8952" y="27834"/>
                      <a:pt x="10934" y="33818"/>
                    </a:cubicBezTo>
                    <a:cubicBezTo>
                      <a:pt x="7263" y="33404"/>
                      <a:pt x="3612" y="32812"/>
                      <a:pt x="0" y="32040"/>
                    </a:cubicBezTo>
                    <a:lnTo>
                      <a:pt x="0" y="32040"/>
                    </a:lnTo>
                    <a:cubicBezTo>
                      <a:pt x="5297" y="39678"/>
                      <a:pt x="13830" y="44989"/>
                      <a:pt x="23022" y="46374"/>
                    </a:cubicBezTo>
                    <a:cubicBezTo>
                      <a:pt x="26998" y="47141"/>
                      <a:pt x="29000" y="47899"/>
                      <a:pt x="31760" y="47899"/>
                    </a:cubicBezTo>
                    <a:cubicBezTo>
                      <a:pt x="32982" y="47899"/>
                      <a:pt x="34353" y="47751"/>
                      <a:pt x="36109" y="47389"/>
                    </a:cubicBezTo>
                    <a:cubicBezTo>
                      <a:pt x="41830" y="46207"/>
                      <a:pt x="47349" y="42995"/>
                      <a:pt x="50211" y="37901"/>
                    </a:cubicBezTo>
                    <a:cubicBezTo>
                      <a:pt x="45338" y="36231"/>
                      <a:pt x="40381" y="34810"/>
                      <a:pt x="35365" y="33647"/>
                    </a:cubicBezTo>
                    <a:cubicBezTo>
                      <a:pt x="40283" y="29822"/>
                      <a:pt x="44402" y="24972"/>
                      <a:pt x="47373" y="19494"/>
                    </a:cubicBezTo>
                    <a:cubicBezTo>
                      <a:pt x="46548" y="19418"/>
                      <a:pt x="45720" y="19380"/>
                      <a:pt x="44892" y="19380"/>
                    </a:cubicBezTo>
                    <a:cubicBezTo>
                      <a:pt x="40031" y="19380"/>
                      <a:pt x="35170" y="20681"/>
                      <a:pt x="30970" y="23136"/>
                    </a:cubicBezTo>
                    <a:cubicBezTo>
                      <a:pt x="31864" y="15424"/>
                      <a:pt x="32755" y="7712"/>
                      <a:pt x="33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4" name="Google Shape;2978;p59">
                <a:extLst>
                  <a:ext uri="{FF2B5EF4-FFF2-40B4-BE49-F238E27FC236}">
                    <a16:creationId xmlns="" xmlns:a16="http://schemas.microsoft.com/office/drawing/2014/main" id="{07A74427-D7EC-4EA4-AAF2-DDB6F0B34514}"/>
                  </a:ext>
                </a:extLst>
              </p:cNvPr>
              <p:cNvGrpSpPr/>
              <p:nvPr/>
            </p:nvGrpSpPr>
            <p:grpSpPr>
              <a:xfrm>
                <a:off x="4415700" y="2368200"/>
                <a:ext cx="754825" cy="984150"/>
                <a:chOff x="4415700" y="2368200"/>
                <a:chExt cx="754825" cy="984150"/>
              </a:xfrm>
            </p:grpSpPr>
            <p:sp>
              <p:nvSpPr>
                <p:cNvPr id="25" name="Google Shape;2979;p59">
                  <a:extLst>
                    <a:ext uri="{FF2B5EF4-FFF2-40B4-BE49-F238E27FC236}">
                      <a16:creationId xmlns="" xmlns:a16="http://schemas.microsoft.com/office/drawing/2014/main" id="{A32D004A-7170-4938-B16F-51473716AF72}"/>
                    </a:ext>
                  </a:extLst>
                </p:cNvPr>
                <p:cNvSpPr/>
                <p:nvPr/>
              </p:nvSpPr>
              <p:spPr>
                <a:xfrm>
                  <a:off x="4606050" y="2368200"/>
                  <a:ext cx="261000" cy="9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0" h="39366" extrusionOk="0">
                      <a:moveTo>
                        <a:pt x="10247" y="0"/>
                      </a:moveTo>
                      <a:cubicBezTo>
                        <a:pt x="10186" y="0"/>
                        <a:pt x="10129" y="35"/>
                        <a:pt x="10112" y="116"/>
                      </a:cubicBezTo>
                      <a:cubicBezTo>
                        <a:pt x="8733" y="6629"/>
                        <a:pt x="7296" y="13131"/>
                        <a:pt x="5631" y="19577"/>
                      </a:cubicBezTo>
                      <a:cubicBezTo>
                        <a:pt x="3965" y="26033"/>
                        <a:pt x="1837" y="32347"/>
                        <a:pt x="98" y="38778"/>
                      </a:cubicBezTo>
                      <a:cubicBezTo>
                        <a:pt x="0" y="39139"/>
                        <a:pt x="277" y="39365"/>
                        <a:pt x="559" y="39365"/>
                      </a:cubicBezTo>
                      <a:cubicBezTo>
                        <a:pt x="748" y="39365"/>
                        <a:pt x="940" y="39264"/>
                        <a:pt x="1023" y="39033"/>
                      </a:cubicBezTo>
                      <a:cubicBezTo>
                        <a:pt x="3256" y="32798"/>
                        <a:pt x="4784" y="26203"/>
                        <a:pt x="6344" y="19774"/>
                      </a:cubicBezTo>
                      <a:cubicBezTo>
                        <a:pt x="7917" y="13296"/>
                        <a:pt x="9323" y="6777"/>
                        <a:pt x="10418" y="202"/>
                      </a:cubicBezTo>
                      <a:cubicBezTo>
                        <a:pt x="10440" y="81"/>
                        <a:pt x="10339" y="0"/>
                        <a:pt x="102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980;p59">
                  <a:extLst>
                    <a:ext uri="{FF2B5EF4-FFF2-40B4-BE49-F238E27FC236}">
                      <a16:creationId xmlns="" xmlns:a16="http://schemas.microsoft.com/office/drawing/2014/main" id="{81EF2A23-AA5D-45BD-A8E2-E4F8C7FADCD3}"/>
                    </a:ext>
                  </a:extLst>
                </p:cNvPr>
                <p:cNvSpPr/>
                <p:nvPr/>
              </p:nvSpPr>
              <p:spPr>
                <a:xfrm>
                  <a:off x="4415700" y="2860250"/>
                  <a:ext cx="287700" cy="2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8595" extrusionOk="0">
                      <a:moveTo>
                        <a:pt x="137" y="1"/>
                      </a:moveTo>
                      <a:cubicBezTo>
                        <a:pt x="53" y="1"/>
                        <a:pt x="0" y="123"/>
                        <a:pt x="88" y="180"/>
                      </a:cubicBezTo>
                      <a:cubicBezTo>
                        <a:pt x="3948" y="2659"/>
                        <a:pt x="7349" y="5596"/>
                        <a:pt x="10864" y="8517"/>
                      </a:cubicBezTo>
                      <a:cubicBezTo>
                        <a:pt x="10930" y="8572"/>
                        <a:pt x="11002" y="8595"/>
                        <a:pt x="11071" y="8595"/>
                      </a:cubicBezTo>
                      <a:cubicBezTo>
                        <a:pt x="11309" y="8595"/>
                        <a:pt x="11507" y="8311"/>
                        <a:pt x="11294" y="8088"/>
                      </a:cubicBezTo>
                      <a:cubicBezTo>
                        <a:pt x="8160" y="4799"/>
                        <a:pt x="4147" y="2180"/>
                        <a:pt x="184" y="14"/>
                      </a:cubicBezTo>
                      <a:cubicBezTo>
                        <a:pt x="167" y="5"/>
                        <a:pt x="151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981;p59">
                  <a:extLst>
                    <a:ext uri="{FF2B5EF4-FFF2-40B4-BE49-F238E27FC236}">
                      <a16:creationId xmlns="" xmlns:a16="http://schemas.microsoft.com/office/drawing/2014/main" id="{43EBF1AC-8B48-4E6A-8852-E2EE42DE6184}"/>
                    </a:ext>
                  </a:extLst>
                </p:cNvPr>
                <p:cNvSpPr/>
                <p:nvPr/>
              </p:nvSpPr>
              <p:spPr>
                <a:xfrm>
                  <a:off x="4679925" y="2958650"/>
                  <a:ext cx="490600" cy="1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4" h="4140" extrusionOk="0">
                      <a:moveTo>
                        <a:pt x="19325" y="1"/>
                      </a:moveTo>
                      <a:cubicBezTo>
                        <a:pt x="19320" y="1"/>
                        <a:pt x="19316" y="1"/>
                        <a:pt x="19311" y="1"/>
                      </a:cubicBezTo>
                      <a:cubicBezTo>
                        <a:pt x="13014" y="300"/>
                        <a:pt x="6442" y="1263"/>
                        <a:pt x="463" y="3321"/>
                      </a:cubicBezTo>
                      <a:cubicBezTo>
                        <a:pt x="1" y="3481"/>
                        <a:pt x="133" y="4139"/>
                        <a:pt x="566" y="4139"/>
                      </a:cubicBezTo>
                      <a:cubicBezTo>
                        <a:pt x="603" y="4139"/>
                        <a:pt x="642" y="4134"/>
                        <a:pt x="684" y="4124"/>
                      </a:cubicBezTo>
                      <a:cubicBezTo>
                        <a:pt x="6874" y="2557"/>
                        <a:pt x="12944" y="1171"/>
                        <a:pt x="19311" y="481"/>
                      </a:cubicBezTo>
                      <a:cubicBezTo>
                        <a:pt x="19605" y="447"/>
                        <a:pt x="19623" y="1"/>
                        <a:pt x="193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982;p59">
                  <a:extLst>
                    <a:ext uri="{FF2B5EF4-FFF2-40B4-BE49-F238E27FC236}">
                      <a16:creationId xmlns="" xmlns:a16="http://schemas.microsoft.com/office/drawing/2014/main" id="{EECBD8EF-ACB4-47AF-BE5B-927AA1B60495}"/>
                    </a:ext>
                  </a:extLst>
                </p:cNvPr>
                <p:cNvSpPr/>
                <p:nvPr/>
              </p:nvSpPr>
              <p:spPr>
                <a:xfrm>
                  <a:off x="4501550" y="2514150"/>
                  <a:ext cx="247075" cy="3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3" h="14185" extrusionOk="0">
                      <a:moveTo>
                        <a:pt x="246" y="0"/>
                      </a:moveTo>
                      <a:cubicBezTo>
                        <a:pt x="121" y="0"/>
                        <a:pt x="1" y="123"/>
                        <a:pt x="91" y="255"/>
                      </a:cubicBezTo>
                      <a:cubicBezTo>
                        <a:pt x="3195" y="4750"/>
                        <a:pt x="6142" y="9342"/>
                        <a:pt x="8998" y="13997"/>
                      </a:cubicBezTo>
                      <a:cubicBezTo>
                        <a:pt x="9080" y="14130"/>
                        <a:pt x="9201" y="14184"/>
                        <a:pt x="9322" y="14184"/>
                      </a:cubicBezTo>
                      <a:cubicBezTo>
                        <a:pt x="9601" y="14184"/>
                        <a:pt x="9882" y="13895"/>
                        <a:pt x="9689" y="13593"/>
                      </a:cubicBezTo>
                      <a:cubicBezTo>
                        <a:pt x="6747" y="8982"/>
                        <a:pt x="3628" y="4486"/>
                        <a:pt x="393" y="78"/>
                      </a:cubicBezTo>
                      <a:cubicBezTo>
                        <a:pt x="354" y="23"/>
                        <a:pt x="299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83;p59">
                  <a:extLst>
                    <a:ext uri="{FF2B5EF4-FFF2-40B4-BE49-F238E27FC236}">
                      <a16:creationId xmlns="" xmlns:a16="http://schemas.microsoft.com/office/drawing/2014/main" id="{FB0F296A-1857-4AAD-9818-EFBE4F81005E}"/>
                    </a:ext>
                  </a:extLst>
                </p:cNvPr>
                <p:cNvSpPr/>
                <p:nvPr/>
              </p:nvSpPr>
              <p:spPr>
                <a:xfrm>
                  <a:off x="4764300" y="2583100"/>
                  <a:ext cx="335400" cy="2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6" h="8144" extrusionOk="0">
                      <a:moveTo>
                        <a:pt x="13147" y="0"/>
                      </a:moveTo>
                      <a:cubicBezTo>
                        <a:pt x="13117" y="0"/>
                        <a:pt x="13084" y="8"/>
                        <a:pt x="13050" y="26"/>
                      </a:cubicBezTo>
                      <a:cubicBezTo>
                        <a:pt x="10743" y="1237"/>
                        <a:pt x="8503" y="2537"/>
                        <a:pt x="6260" y="3863"/>
                      </a:cubicBezTo>
                      <a:cubicBezTo>
                        <a:pt x="4248" y="5054"/>
                        <a:pt x="1766" y="6097"/>
                        <a:pt x="129" y="7788"/>
                      </a:cubicBezTo>
                      <a:cubicBezTo>
                        <a:pt x="1" y="7919"/>
                        <a:pt x="104" y="8144"/>
                        <a:pt x="275" y="8144"/>
                      </a:cubicBezTo>
                      <a:cubicBezTo>
                        <a:pt x="294" y="8144"/>
                        <a:pt x="313" y="8141"/>
                        <a:pt x="333" y="8135"/>
                      </a:cubicBezTo>
                      <a:cubicBezTo>
                        <a:pt x="2584" y="7482"/>
                        <a:pt x="4683" y="5777"/>
                        <a:pt x="6669" y="4560"/>
                      </a:cubicBezTo>
                      <a:cubicBezTo>
                        <a:pt x="8893" y="3200"/>
                        <a:pt x="11092" y="1831"/>
                        <a:pt x="13243" y="358"/>
                      </a:cubicBezTo>
                      <a:cubicBezTo>
                        <a:pt x="13416" y="240"/>
                        <a:pt x="13316" y="0"/>
                        <a:pt x="131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2984;p59">
                  <a:extLst>
                    <a:ext uri="{FF2B5EF4-FFF2-40B4-BE49-F238E27FC236}">
                      <a16:creationId xmlns="" xmlns:a16="http://schemas.microsoft.com/office/drawing/2014/main" id="{7608996B-7B6C-4FD0-995F-1D3D97FBDBC5}"/>
                    </a:ext>
                  </a:extLst>
                </p:cNvPr>
                <p:cNvSpPr/>
                <p:nvPr/>
              </p:nvSpPr>
              <p:spPr>
                <a:xfrm>
                  <a:off x="4511725" y="2677250"/>
                  <a:ext cx="187625" cy="2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8933" extrusionOk="0">
                      <a:moveTo>
                        <a:pt x="132" y="1"/>
                      </a:moveTo>
                      <a:cubicBezTo>
                        <a:pt x="64" y="1"/>
                        <a:pt x="0" y="66"/>
                        <a:pt x="49" y="140"/>
                      </a:cubicBezTo>
                      <a:cubicBezTo>
                        <a:pt x="2042" y="3242"/>
                        <a:pt x="4540" y="6137"/>
                        <a:pt x="7016" y="8861"/>
                      </a:cubicBezTo>
                      <a:cubicBezTo>
                        <a:pt x="7062" y="8911"/>
                        <a:pt x="7117" y="8932"/>
                        <a:pt x="7173" y="8932"/>
                      </a:cubicBezTo>
                      <a:cubicBezTo>
                        <a:pt x="7339" y="8932"/>
                        <a:pt x="7504" y="8742"/>
                        <a:pt x="7393" y="8570"/>
                      </a:cubicBezTo>
                      <a:cubicBezTo>
                        <a:pt x="5382" y="5455"/>
                        <a:pt x="2409" y="3033"/>
                        <a:pt x="214" y="43"/>
                      </a:cubicBezTo>
                      <a:cubicBezTo>
                        <a:pt x="192" y="13"/>
                        <a:pt x="162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2985;p59">
                  <a:extLst>
                    <a:ext uri="{FF2B5EF4-FFF2-40B4-BE49-F238E27FC236}">
                      <a16:creationId xmlns="" xmlns:a16="http://schemas.microsoft.com/office/drawing/2014/main" id="{5A22BEF9-B379-4D91-B174-B840118AF6C1}"/>
                    </a:ext>
                  </a:extLst>
                </p:cNvPr>
                <p:cNvSpPr/>
                <p:nvPr/>
              </p:nvSpPr>
              <p:spPr>
                <a:xfrm>
                  <a:off x="4835200" y="2760825"/>
                  <a:ext cx="119600" cy="5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2134" extrusionOk="0">
                      <a:moveTo>
                        <a:pt x="4452" y="0"/>
                      </a:moveTo>
                      <a:cubicBezTo>
                        <a:pt x="4439" y="0"/>
                        <a:pt x="4425" y="2"/>
                        <a:pt x="4412" y="4"/>
                      </a:cubicBezTo>
                      <a:cubicBezTo>
                        <a:pt x="2900" y="293"/>
                        <a:pt x="1459" y="1112"/>
                        <a:pt x="140" y="1870"/>
                      </a:cubicBezTo>
                      <a:cubicBezTo>
                        <a:pt x="0" y="1950"/>
                        <a:pt x="88" y="2134"/>
                        <a:pt x="219" y="2134"/>
                      </a:cubicBezTo>
                      <a:cubicBezTo>
                        <a:pt x="241" y="2134"/>
                        <a:pt x="263" y="2129"/>
                        <a:pt x="286" y="2118"/>
                      </a:cubicBezTo>
                      <a:cubicBezTo>
                        <a:pt x="1682" y="1449"/>
                        <a:pt x="3174" y="1033"/>
                        <a:pt x="4571" y="383"/>
                      </a:cubicBezTo>
                      <a:cubicBezTo>
                        <a:pt x="4783" y="286"/>
                        <a:pt x="4648" y="0"/>
                        <a:pt x="4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2986;p59">
                  <a:extLst>
                    <a:ext uri="{FF2B5EF4-FFF2-40B4-BE49-F238E27FC236}">
                      <a16:creationId xmlns="" xmlns:a16="http://schemas.microsoft.com/office/drawing/2014/main" id="{6637412D-B317-4984-8686-DCD6428EC987}"/>
                    </a:ext>
                  </a:extLst>
                </p:cNvPr>
                <p:cNvSpPr/>
                <p:nvPr/>
              </p:nvSpPr>
              <p:spPr>
                <a:xfrm>
                  <a:off x="4995825" y="2744475"/>
                  <a:ext cx="27950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" h="397" extrusionOk="0">
                      <a:moveTo>
                        <a:pt x="877" y="0"/>
                      </a:moveTo>
                      <a:cubicBezTo>
                        <a:pt x="866" y="0"/>
                        <a:pt x="855" y="2"/>
                        <a:pt x="843" y="4"/>
                      </a:cubicBezTo>
                      <a:cubicBezTo>
                        <a:pt x="713" y="28"/>
                        <a:pt x="575" y="45"/>
                        <a:pt x="452" y="83"/>
                      </a:cubicBezTo>
                      <a:cubicBezTo>
                        <a:pt x="325" y="123"/>
                        <a:pt x="201" y="183"/>
                        <a:pt x="80" y="233"/>
                      </a:cubicBezTo>
                      <a:cubicBezTo>
                        <a:pt x="0" y="266"/>
                        <a:pt x="3" y="389"/>
                        <a:pt x="99" y="389"/>
                      </a:cubicBezTo>
                      <a:cubicBezTo>
                        <a:pt x="184" y="391"/>
                        <a:pt x="271" y="396"/>
                        <a:pt x="358" y="396"/>
                      </a:cubicBezTo>
                      <a:cubicBezTo>
                        <a:pt x="413" y="396"/>
                        <a:pt x="468" y="394"/>
                        <a:pt x="523" y="388"/>
                      </a:cubicBezTo>
                      <a:cubicBezTo>
                        <a:pt x="658" y="374"/>
                        <a:pt x="793" y="338"/>
                        <a:pt x="928" y="311"/>
                      </a:cubicBezTo>
                      <a:cubicBezTo>
                        <a:pt x="1117" y="275"/>
                        <a:pt x="1053" y="0"/>
                        <a:pt x="8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2987;p59">
                  <a:extLst>
                    <a:ext uri="{FF2B5EF4-FFF2-40B4-BE49-F238E27FC236}">
                      <a16:creationId xmlns="" xmlns:a16="http://schemas.microsoft.com/office/drawing/2014/main" id="{D4CEECE5-9577-4424-9301-D693FEF7B08E}"/>
                    </a:ext>
                  </a:extLst>
                </p:cNvPr>
                <p:cNvSpPr/>
                <p:nvPr/>
              </p:nvSpPr>
              <p:spPr>
                <a:xfrm>
                  <a:off x="4820675" y="2906175"/>
                  <a:ext cx="15767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334" extrusionOk="0">
                      <a:moveTo>
                        <a:pt x="5693" y="1"/>
                      </a:moveTo>
                      <a:cubicBezTo>
                        <a:pt x="3902" y="1"/>
                        <a:pt x="2025" y="529"/>
                        <a:pt x="272" y="828"/>
                      </a:cubicBezTo>
                      <a:cubicBezTo>
                        <a:pt x="1" y="876"/>
                        <a:pt x="51" y="1333"/>
                        <a:pt x="314" y="1333"/>
                      </a:cubicBezTo>
                      <a:cubicBezTo>
                        <a:pt x="323" y="1333"/>
                        <a:pt x="332" y="1333"/>
                        <a:pt x="341" y="1332"/>
                      </a:cubicBezTo>
                      <a:cubicBezTo>
                        <a:pt x="2184" y="1128"/>
                        <a:pt x="4226" y="1128"/>
                        <a:pt x="5999" y="570"/>
                      </a:cubicBezTo>
                      <a:cubicBezTo>
                        <a:pt x="6306" y="472"/>
                        <a:pt x="6252" y="12"/>
                        <a:pt x="5922" y="4"/>
                      </a:cubicBezTo>
                      <a:cubicBezTo>
                        <a:pt x="5846" y="2"/>
                        <a:pt x="5770" y="1"/>
                        <a:pt x="56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2988;p59">
                  <a:extLst>
                    <a:ext uri="{FF2B5EF4-FFF2-40B4-BE49-F238E27FC236}">
                      <a16:creationId xmlns="" xmlns:a16="http://schemas.microsoft.com/office/drawing/2014/main" id="{1BF1AD8E-B9B5-4E1E-9985-3CEC921CB16C}"/>
                    </a:ext>
                  </a:extLst>
                </p:cNvPr>
                <p:cNvSpPr/>
                <p:nvPr/>
              </p:nvSpPr>
              <p:spPr>
                <a:xfrm>
                  <a:off x="5006275" y="2896775"/>
                  <a:ext cx="4937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" h="549" extrusionOk="0">
                      <a:moveTo>
                        <a:pt x="1605" y="1"/>
                      </a:moveTo>
                      <a:cubicBezTo>
                        <a:pt x="1419" y="1"/>
                        <a:pt x="1237" y="45"/>
                        <a:pt x="1048" y="80"/>
                      </a:cubicBezTo>
                      <a:cubicBezTo>
                        <a:pt x="757" y="131"/>
                        <a:pt x="465" y="182"/>
                        <a:pt x="170" y="233"/>
                      </a:cubicBezTo>
                      <a:cubicBezTo>
                        <a:pt x="1" y="264"/>
                        <a:pt x="32" y="548"/>
                        <a:pt x="201" y="548"/>
                      </a:cubicBezTo>
                      <a:cubicBezTo>
                        <a:pt x="205" y="548"/>
                        <a:pt x="209" y="548"/>
                        <a:pt x="213" y="548"/>
                      </a:cubicBezTo>
                      <a:cubicBezTo>
                        <a:pt x="509" y="522"/>
                        <a:pt x="804" y="498"/>
                        <a:pt x="1101" y="474"/>
                      </a:cubicBezTo>
                      <a:cubicBezTo>
                        <a:pt x="1359" y="452"/>
                        <a:pt x="1605" y="452"/>
                        <a:pt x="1841" y="340"/>
                      </a:cubicBezTo>
                      <a:cubicBezTo>
                        <a:pt x="1975" y="279"/>
                        <a:pt x="1945" y="47"/>
                        <a:pt x="1798" y="18"/>
                      </a:cubicBezTo>
                      <a:cubicBezTo>
                        <a:pt x="1733" y="6"/>
                        <a:pt x="1669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" name="Google Shape;2989;p59">
              <a:extLst>
                <a:ext uri="{FF2B5EF4-FFF2-40B4-BE49-F238E27FC236}">
                  <a16:creationId xmlns="" xmlns:a16="http://schemas.microsoft.com/office/drawing/2014/main" id="{34A578ED-84FA-40ED-928B-D0A6F53AE83B}"/>
                </a:ext>
              </a:extLst>
            </p:cNvPr>
            <p:cNvGrpSpPr/>
            <p:nvPr/>
          </p:nvGrpSpPr>
          <p:grpSpPr>
            <a:xfrm>
              <a:off x="4212575" y="2211375"/>
              <a:ext cx="1172925" cy="929100"/>
              <a:chOff x="4212575" y="2211375"/>
              <a:chExt cx="1172925" cy="929100"/>
            </a:xfrm>
          </p:grpSpPr>
          <p:sp>
            <p:nvSpPr>
              <p:cNvPr id="17" name="Google Shape;2990;p59">
                <a:extLst>
                  <a:ext uri="{FF2B5EF4-FFF2-40B4-BE49-F238E27FC236}">
                    <a16:creationId xmlns="" xmlns:a16="http://schemas.microsoft.com/office/drawing/2014/main" id="{488F5660-F5C0-4997-8A94-8BCF97174AC4}"/>
                  </a:ext>
                </a:extLst>
              </p:cNvPr>
              <p:cNvSpPr/>
              <p:nvPr/>
            </p:nvSpPr>
            <p:spPr>
              <a:xfrm>
                <a:off x="4212575" y="2947875"/>
                <a:ext cx="16387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104" extrusionOk="0">
                    <a:moveTo>
                      <a:pt x="181" y="1"/>
                    </a:moveTo>
                    <a:cubicBezTo>
                      <a:pt x="90" y="1"/>
                      <a:pt x="1" y="113"/>
                      <a:pt x="55" y="211"/>
                    </a:cubicBezTo>
                    <a:cubicBezTo>
                      <a:pt x="1256" y="2370"/>
                      <a:pt x="3556" y="4797"/>
                      <a:pt x="6151" y="5101"/>
                    </a:cubicBezTo>
                    <a:cubicBezTo>
                      <a:pt x="6165" y="5103"/>
                      <a:pt x="6178" y="5104"/>
                      <a:pt x="6191" y="5104"/>
                    </a:cubicBezTo>
                    <a:cubicBezTo>
                      <a:pt x="6499" y="5104"/>
                      <a:pt x="6554" y="4644"/>
                      <a:pt x="6316" y="4492"/>
                    </a:cubicBezTo>
                    <a:cubicBezTo>
                      <a:pt x="5285" y="3838"/>
                      <a:pt x="4118" y="3466"/>
                      <a:pt x="3113" y="2740"/>
                    </a:cubicBezTo>
                    <a:cubicBezTo>
                      <a:pt x="2058" y="1979"/>
                      <a:pt x="1084" y="1057"/>
                      <a:pt x="268" y="45"/>
                    </a:cubicBezTo>
                    <a:cubicBezTo>
                      <a:pt x="243" y="14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2991;p59">
                <a:extLst>
                  <a:ext uri="{FF2B5EF4-FFF2-40B4-BE49-F238E27FC236}">
                    <a16:creationId xmlns="" xmlns:a16="http://schemas.microsoft.com/office/drawing/2014/main" id="{63F7D5EE-2B3E-4D48-B043-0FE5FB1B8713}"/>
                  </a:ext>
                </a:extLst>
              </p:cNvPr>
              <p:cNvSpPr/>
              <p:nvPr/>
            </p:nvSpPr>
            <p:spPr>
              <a:xfrm>
                <a:off x="4408075" y="3099575"/>
                <a:ext cx="535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985" extrusionOk="0">
                    <a:moveTo>
                      <a:pt x="386" y="0"/>
                    </a:moveTo>
                    <a:cubicBezTo>
                      <a:pt x="175" y="0"/>
                      <a:pt x="0" y="243"/>
                      <a:pt x="190" y="431"/>
                    </a:cubicBezTo>
                    <a:cubicBezTo>
                      <a:pt x="487" y="725"/>
                      <a:pt x="968" y="985"/>
                      <a:pt x="1414" y="985"/>
                    </a:cubicBezTo>
                    <a:cubicBezTo>
                      <a:pt x="1614" y="985"/>
                      <a:pt x="1808" y="933"/>
                      <a:pt x="1974" y="808"/>
                    </a:cubicBezTo>
                    <a:cubicBezTo>
                      <a:pt x="2090" y="723"/>
                      <a:pt x="2140" y="506"/>
                      <a:pt x="1974" y="432"/>
                    </a:cubicBezTo>
                    <a:cubicBezTo>
                      <a:pt x="1873" y="388"/>
                      <a:pt x="1772" y="324"/>
                      <a:pt x="1663" y="300"/>
                    </a:cubicBezTo>
                    <a:cubicBezTo>
                      <a:pt x="1535" y="269"/>
                      <a:pt x="1398" y="289"/>
                      <a:pt x="1269" y="269"/>
                    </a:cubicBezTo>
                    <a:cubicBezTo>
                      <a:pt x="1011" y="230"/>
                      <a:pt x="738" y="131"/>
                      <a:pt x="502" y="25"/>
                    </a:cubicBezTo>
                    <a:cubicBezTo>
                      <a:pt x="463" y="8"/>
                      <a:pt x="424" y="0"/>
                      <a:pt x="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2992;p59">
                <a:extLst>
                  <a:ext uri="{FF2B5EF4-FFF2-40B4-BE49-F238E27FC236}">
                    <a16:creationId xmlns="" xmlns:a16="http://schemas.microsoft.com/office/drawing/2014/main" id="{B52BFA6C-74D1-492F-A79B-4D4AB1535553}"/>
                  </a:ext>
                </a:extLst>
              </p:cNvPr>
              <p:cNvSpPr/>
              <p:nvPr/>
            </p:nvSpPr>
            <p:spPr>
              <a:xfrm>
                <a:off x="4220400" y="3050025"/>
                <a:ext cx="1297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3618" extrusionOk="0">
                    <a:moveTo>
                      <a:pt x="240" y="0"/>
                    </a:moveTo>
                    <a:cubicBezTo>
                      <a:pt x="111" y="0"/>
                      <a:pt x="0" y="159"/>
                      <a:pt x="119" y="274"/>
                    </a:cubicBezTo>
                    <a:cubicBezTo>
                      <a:pt x="1410" y="1502"/>
                      <a:pt x="3089" y="3065"/>
                      <a:pt x="4815" y="3604"/>
                    </a:cubicBezTo>
                    <a:cubicBezTo>
                      <a:pt x="4844" y="3613"/>
                      <a:pt x="4871" y="3617"/>
                      <a:pt x="4897" y="3617"/>
                    </a:cubicBezTo>
                    <a:cubicBezTo>
                      <a:pt x="5119" y="3617"/>
                      <a:pt x="5191" y="3296"/>
                      <a:pt x="5004" y="3157"/>
                    </a:cubicBezTo>
                    <a:cubicBezTo>
                      <a:pt x="4301" y="2631"/>
                      <a:pt x="3439" y="2288"/>
                      <a:pt x="2695" y="1808"/>
                    </a:cubicBezTo>
                    <a:cubicBezTo>
                      <a:pt x="1869" y="1279"/>
                      <a:pt x="1092" y="684"/>
                      <a:pt x="349" y="43"/>
                    </a:cubicBezTo>
                    <a:cubicBezTo>
                      <a:pt x="315" y="13"/>
                      <a:pt x="277" y="0"/>
                      <a:pt x="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993;p59">
                <a:extLst>
                  <a:ext uri="{FF2B5EF4-FFF2-40B4-BE49-F238E27FC236}">
                    <a16:creationId xmlns="" xmlns:a16="http://schemas.microsoft.com/office/drawing/2014/main" id="{E593E50E-388D-4861-BFC6-9E11237CEFB5}"/>
                  </a:ext>
                </a:extLst>
              </p:cNvPr>
              <p:cNvSpPr/>
              <p:nvPr/>
            </p:nvSpPr>
            <p:spPr>
              <a:xfrm>
                <a:off x="5240300" y="2543425"/>
                <a:ext cx="13075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5822" extrusionOk="0">
                    <a:moveTo>
                      <a:pt x="4878" y="0"/>
                    </a:moveTo>
                    <a:cubicBezTo>
                      <a:pt x="4779" y="0"/>
                      <a:pt x="4677" y="42"/>
                      <a:pt x="4611" y="132"/>
                    </a:cubicBezTo>
                    <a:cubicBezTo>
                      <a:pt x="3889" y="1105"/>
                      <a:pt x="3344" y="2181"/>
                      <a:pt x="2568" y="3127"/>
                    </a:cubicBezTo>
                    <a:cubicBezTo>
                      <a:pt x="1853" y="4001"/>
                      <a:pt x="1039" y="4774"/>
                      <a:pt x="151" y="5470"/>
                    </a:cubicBezTo>
                    <a:cubicBezTo>
                      <a:pt x="0" y="5588"/>
                      <a:pt x="139" y="5821"/>
                      <a:pt x="300" y="5821"/>
                    </a:cubicBezTo>
                    <a:cubicBezTo>
                      <a:pt x="333" y="5821"/>
                      <a:pt x="366" y="5812"/>
                      <a:pt x="398" y="5790"/>
                    </a:cubicBezTo>
                    <a:cubicBezTo>
                      <a:pt x="2297" y="4504"/>
                      <a:pt x="4421" y="2611"/>
                      <a:pt x="5156" y="361"/>
                    </a:cubicBezTo>
                    <a:cubicBezTo>
                      <a:pt x="5229" y="137"/>
                      <a:pt x="5058" y="0"/>
                      <a:pt x="4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994;p59">
                <a:extLst>
                  <a:ext uri="{FF2B5EF4-FFF2-40B4-BE49-F238E27FC236}">
                    <a16:creationId xmlns="" xmlns:a16="http://schemas.microsoft.com/office/drawing/2014/main" id="{E77EB3FE-76CC-4E2F-A9F2-29BBFBE9D53E}"/>
                  </a:ext>
                </a:extLst>
              </p:cNvPr>
              <p:cNvSpPr/>
              <p:nvPr/>
            </p:nvSpPr>
            <p:spPr>
              <a:xfrm>
                <a:off x="5337100" y="2605400"/>
                <a:ext cx="48400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24" extrusionOk="0">
                    <a:moveTo>
                      <a:pt x="1704" y="0"/>
                    </a:moveTo>
                    <a:cubicBezTo>
                      <a:pt x="1650" y="0"/>
                      <a:pt x="1594" y="19"/>
                      <a:pt x="1545" y="58"/>
                    </a:cubicBezTo>
                    <a:cubicBezTo>
                      <a:pt x="1252" y="296"/>
                      <a:pt x="1079" y="798"/>
                      <a:pt x="888" y="1128"/>
                    </a:cubicBezTo>
                    <a:cubicBezTo>
                      <a:pt x="643" y="1549"/>
                      <a:pt x="398" y="1959"/>
                      <a:pt x="97" y="2343"/>
                    </a:cubicBezTo>
                    <a:cubicBezTo>
                      <a:pt x="1" y="2468"/>
                      <a:pt x="95" y="2623"/>
                      <a:pt x="215" y="2623"/>
                    </a:cubicBezTo>
                    <a:cubicBezTo>
                      <a:pt x="252" y="2623"/>
                      <a:pt x="291" y="2609"/>
                      <a:pt x="327" y="2575"/>
                    </a:cubicBezTo>
                    <a:cubicBezTo>
                      <a:pt x="692" y="2238"/>
                      <a:pt x="1040" y="1878"/>
                      <a:pt x="1332" y="1475"/>
                    </a:cubicBezTo>
                    <a:cubicBezTo>
                      <a:pt x="1578" y="1139"/>
                      <a:pt x="1935" y="641"/>
                      <a:pt x="1918" y="210"/>
                    </a:cubicBezTo>
                    <a:cubicBezTo>
                      <a:pt x="1912" y="76"/>
                      <a:pt x="1813" y="0"/>
                      <a:pt x="1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995;p59">
                <a:extLst>
                  <a:ext uri="{FF2B5EF4-FFF2-40B4-BE49-F238E27FC236}">
                    <a16:creationId xmlns="" xmlns:a16="http://schemas.microsoft.com/office/drawing/2014/main" id="{C97953DB-AF51-4936-AC55-A4E6DCD5B185}"/>
                  </a:ext>
                </a:extLst>
              </p:cNvPr>
              <p:cNvSpPr/>
              <p:nvPr/>
            </p:nvSpPr>
            <p:spPr>
              <a:xfrm>
                <a:off x="4481825" y="2211375"/>
                <a:ext cx="440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83" extrusionOk="0">
                    <a:moveTo>
                      <a:pt x="901" y="678"/>
                    </a:moveTo>
                    <a:cubicBezTo>
                      <a:pt x="902" y="678"/>
                      <a:pt x="915" y="680"/>
                      <a:pt x="931" y="683"/>
                    </a:cubicBezTo>
                    <a:lnTo>
                      <a:pt x="931" y="683"/>
                    </a:lnTo>
                    <a:cubicBezTo>
                      <a:pt x="909" y="679"/>
                      <a:pt x="901" y="678"/>
                      <a:pt x="901" y="678"/>
                    </a:cubicBezTo>
                    <a:close/>
                    <a:moveTo>
                      <a:pt x="629" y="0"/>
                    </a:moveTo>
                    <a:cubicBezTo>
                      <a:pt x="592" y="0"/>
                      <a:pt x="552" y="5"/>
                      <a:pt x="510" y="17"/>
                    </a:cubicBezTo>
                    <a:cubicBezTo>
                      <a:pt x="186" y="102"/>
                      <a:pt x="1" y="417"/>
                      <a:pt x="4" y="741"/>
                    </a:cubicBezTo>
                    <a:cubicBezTo>
                      <a:pt x="5" y="1010"/>
                      <a:pt x="159" y="1312"/>
                      <a:pt x="383" y="1509"/>
                    </a:cubicBezTo>
                    <a:lnTo>
                      <a:pt x="383" y="1509"/>
                    </a:lnTo>
                    <a:cubicBezTo>
                      <a:pt x="492" y="1723"/>
                      <a:pt x="737" y="1882"/>
                      <a:pt x="986" y="1882"/>
                    </a:cubicBezTo>
                    <a:cubicBezTo>
                      <a:pt x="1042" y="1882"/>
                      <a:pt x="1099" y="1874"/>
                      <a:pt x="1153" y="1857"/>
                    </a:cubicBezTo>
                    <a:cubicBezTo>
                      <a:pt x="1763" y="1665"/>
                      <a:pt x="1757" y="862"/>
                      <a:pt x="1400" y="455"/>
                    </a:cubicBezTo>
                    <a:cubicBezTo>
                      <a:pt x="1296" y="337"/>
                      <a:pt x="1171" y="253"/>
                      <a:pt x="1038" y="172"/>
                    </a:cubicBezTo>
                    <a:cubicBezTo>
                      <a:pt x="905" y="87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5" name="Google Shape;2996;p59">
            <a:extLst>
              <a:ext uri="{FF2B5EF4-FFF2-40B4-BE49-F238E27FC236}">
                <a16:creationId xmlns="" xmlns:a16="http://schemas.microsoft.com/office/drawing/2014/main" id="{C682B195-17E5-40A3-9049-8268E080B5B0}"/>
              </a:ext>
            </a:extLst>
          </p:cNvPr>
          <p:cNvSpPr txBox="1">
            <a:spLocks/>
          </p:cNvSpPr>
          <p:nvPr/>
        </p:nvSpPr>
        <p:spPr>
          <a:xfrm>
            <a:off x="5642389" y="1902555"/>
            <a:ext cx="50472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60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MANY THANKS!</a:t>
            </a:r>
          </a:p>
        </p:txBody>
      </p:sp>
      <p:sp>
        <p:nvSpPr>
          <p:cNvPr id="66" name="Google Shape;3028;p59">
            <a:extLst>
              <a:ext uri="{FF2B5EF4-FFF2-40B4-BE49-F238E27FC236}">
                <a16:creationId xmlns="" xmlns:a16="http://schemas.microsoft.com/office/drawing/2014/main" id="{C5923B3F-C0A4-483E-8D93-0E873A087FF0}"/>
              </a:ext>
            </a:extLst>
          </p:cNvPr>
          <p:cNvSpPr/>
          <p:nvPr/>
        </p:nvSpPr>
        <p:spPr>
          <a:xfrm>
            <a:off x="1124667" y="927464"/>
            <a:ext cx="377733" cy="360733"/>
          </a:xfrm>
          <a:custGeom>
            <a:avLst/>
            <a:gdLst/>
            <a:ahLst/>
            <a:cxnLst/>
            <a:rect l="l" t="t" r="r" b="b"/>
            <a:pathLst>
              <a:path w="11332" h="10822" extrusionOk="0">
                <a:moveTo>
                  <a:pt x="6086" y="1"/>
                </a:moveTo>
                <a:cubicBezTo>
                  <a:pt x="5856" y="1"/>
                  <a:pt x="5643" y="164"/>
                  <a:pt x="5499" y="352"/>
                </a:cubicBezTo>
                <a:cubicBezTo>
                  <a:pt x="5149" y="808"/>
                  <a:pt x="5067" y="1417"/>
                  <a:pt x="5083" y="1993"/>
                </a:cubicBezTo>
                <a:cubicBezTo>
                  <a:pt x="5119" y="3199"/>
                  <a:pt x="5543" y="4393"/>
                  <a:pt x="6279" y="5348"/>
                </a:cubicBezTo>
                <a:cubicBezTo>
                  <a:pt x="5377" y="4614"/>
                  <a:pt x="4458" y="3869"/>
                  <a:pt x="3393" y="3400"/>
                </a:cubicBezTo>
                <a:cubicBezTo>
                  <a:pt x="2762" y="3123"/>
                  <a:pt x="2065" y="2952"/>
                  <a:pt x="1378" y="2952"/>
                </a:cubicBezTo>
                <a:cubicBezTo>
                  <a:pt x="906" y="2952"/>
                  <a:pt x="438" y="3033"/>
                  <a:pt x="1" y="3216"/>
                </a:cubicBezTo>
                <a:cubicBezTo>
                  <a:pt x="1686" y="4489"/>
                  <a:pt x="3665" y="5370"/>
                  <a:pt x="5738" y="5773"/>
                </a:cubicBezTo>
                <a:lnTo>
                  <a:pt x="5173" y="5780"/>
                </a:lnTo>
                <a:cubicBezTo>
                  <a:pt x="3647" y="6914"/>
                  <a:pt x="1985" y="8278"/>
                  <a:pt x="1822" y="10172"/>
                </a:cubicBezTo>
                <a:cubicBezTo>
                  <a:pt x="1807" y="10356"/>
                  <a:pt x="1816" y="10567"/>
                  <a:pt x="1952" y="10693"/>
                </a:cubicBezTo>
                <a:cubicBezTo>
                  <a:pt x="2044" y="10780"/>
                  <a:pt x="2179" y="10808"/>
                  <a:pt x="2306" y="10816"/>
                </a:cubicBezTo>
                <a:cubicBezTo>
                  <a:pt x="2355" y="10820"/>
                  <a:pt x="2403" y="10822"/>
                  <a:pt x="2451" y="10822"/>
                </a:cubicBezTo>
                <a:cubicBezTo>
                  <a:pt x="3504" y="10822"/>
                  <a:pt x="4401" y="9929"/>
                  <a:pt x="4852" y="8959"/>
                </a:cubicBezTo>
                <a:cubicBezTo>
                  <a:pt x="5322" y="7945"/>
                  <a:pt x="5469" y="6807"/>
                  <a:pt x="5905" y="5778"/>
                </a:cubicBezTo>
                <a:cubicBezTo>
                  <a:pt x="5979" y="7151"/>
                  <a:pt x="6427" y="8501"/>
                  <a:pt x="7187" y="9647"/>
                </a:cubicBezTo>
                <a:cubicBezTo>
                  <a:pt x="7342" y="9883"/>
                  <a:pt x="7557" y="10133"/>
                  <a:pt x="7834" y="10133"/>
                </a:cubicBezTo>
                <a:cubicBezTo>
                  <a:pt x="7844" y="10133"/>
                  <a:pt x="7853" y="10133"/>
                  <a:pt x="7863" y="10132"/>
                </a:cubicBezTo>
                <a:cubicBezTo>
                  <a:pt x="8261" y="10110"/>
                  <a:pt x="8429" y="9611"/>
                  <a:pt x="8441" y="9213"/>
                </a:cubicBezTo>
                <a:cubicBezTo>
                  <a:pt x="8484" y="7918"/>
                  <a:pt x="7952" y="6612"/>
                  <a:pt x="7014" y="5718"/>
                </a:cubicBezTo>
                <a:lnTo>
                  <a:pt x="7014" y="5718"/>
                </a:lnTo>
                <a:cubicBezTo>
                  <a:pt x="8231" y="6795"/>
                  <a:pt x="9574" y="7928"/>
                  <a:pt x="11196" y="8047"/>
                </a:cubicBezTo>
                <a:cubicBezTo>
                  <a:pt x="11150" y="6502"/>
                  <a:pt x="9669" y="5190"/>
                  <a:pt x="8148" y="5190"/>
                </a:cubicBezTo>
                <a:cubicBezTo>
                  <a:pt x="7958" y="5190"/>
                  <a:pt x="7768" y="5211"/>
                  <a:pt x="7580" y="5254"/>
                </a:cubicBezTo>
                <a:cubicBezTo>
                  <a:pt x="8343" y="4463"/>
                  <a:pt x="9104" y="3674"/>
                  <a:pt x="9867" y="2884"/>
                </a:cubicBezTo>
                <a:cubicBezTo>
                  <a:pt x="10571" y="2153"/>
                  <a:pt x="11331" y="1154"/>
                  <a:pt x="10920" y="227"/>
                </a:cubicBezTo>
                <a:lnTo>
                  <a:pt x="10920" y="227"/>
                </a:lnTo>
                <a:cubicBezTo>
                  <a:pt x="8836" y="837"/>
                  <a:pt x="7159" y="2665"/>
                  <a:pt x="6730" y="4794"/>
                </a:cubicBezTo>
                <a:cubicBezTo>
                  <a:pt x="6822" y="3525"/>
                  <a:pt x="6820" y="2248"/>
                  <a:pt x="6721" y="980"/>
                </a:cubicBezTo>
                <a:cubicBezTo>
                  <a:pt x="6690" y="578"/>
                  <a:pt x="6563" y="78"/>
                  <a:pt x="6166" y="8"/>
                </a:cubicBezTo>
                <a:cubicBezTo>
                  <a:pt x="6139" y="3"/>
                  <a:pt x="6113" y="1"/>
                  <a:pt x="6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7" name="Google Shape;3029;p59">
            <a:extLst>
              <a:ext uri="{FF2B5EF4-FFF2-40B4-BE49-F238E27FC236}">
                <a16:creationId xmlns="" xmlns:a16="http://schemas.microsoft.com/office/drawing/2014/main" id="{22A981B6-1AE6-4C3E-B0BC-85A028D21EAA}"/>
              </a:ext>
            </a:extLst>
          </p:cNvPr>
          <p:cNvGrpSpPr/>
          <p:nvPr/>
        </p:nvGrpSpPr>
        <p:grpSpPr>
          <a:xfrm>
            <a:off x="1502411" y="1542511"/>
            <a:ext cx="2498903" cy="4043216"/>
            <a:chOff x="1029750" y="636475"/>
            <a:chExt cx="1046325" cy="1692950"/>
          </a:xfrm>
        </p:grpSpPr>
        <p:sp>
          <p:nvSpPr>
            <p:cNvPr id="68" name="Google Shape;3030;p59">
              <a:extLst>
                <a:ext uri="{FF2B5EF4-FFF2-40B4-BE49-F238E27FC236}">
                  <a16:creationId xmlns="" xmlns:a16="http://schemas.microsoft.com/office/drawing/2014/main" id="{34A74A57-FC6C-4D81-B0C4-41B45634C653}"/>
                </a:ext>
              </a:extLst>
            </p:cNvPr>
            <p:cNvSpPr/>
            <p:nvPr/>
          </p:nvSpPr>
          <p:spPr>
            <a:xfrm>
              <a:off x="1674000" y="1091775"/>
              <a:ext cx="52100" cy="52100"/>
            </a:xfrm>
            <a:custGeom>
              <a:avLst/>
              <a:gdLst/>
              <a:ahLst/>
              <a:cxnLst/>
              <a:rect l="l" t="t" r="r" b="b"/>
              <a:pathLst>
                <a:path w="2084" h="2084" extrusionOk="0">
                  <a:moveTo>
                    <a:pt x="1042" y="1"/>
                  </a:moveTo>
                  <a:cubicBezTo>
                    <a:pt x="467" y="1"/>
                    <a:pt x="0" y="467"/>
                    <a:pt x="0" y="1042"/>
                  </a:cubicBezTo>
                  <a:cubicBezTo>
                    <a:pt x="0" y="1618"/>
                    <a:pt x="467" y="2084"/>
                    <a:pt x="1042" y="2084"/>
                  </a:cubicBezTo>
                  <a:cubicBezTo>
                    <a:pt x="1618" y="2084"/>
                    <a:pt x="2083" y="1618"/>
                    <a:pt x="2083" y="1042"/>
                  </a:cubicBezTo>
                  <a:cubicBezTo>
                    <a:pt x="2083" y="467"/>
                    <a:pt x="1618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031;p59">
              <a:extLst>
                <a:ext uri="{FF2B5EF4-FFF2-40B4-BE49-F238E27FC236}">
                  <a16:creationId xmlns="" xmlns:a16="http://schemas.microsoft.com/office/drawing/2014/main" id="{7F568049-6DA3-41B9-8473-5DCB962BEE9C}"/>
                </a:ext>
              </a:extLst>
            </p:cNvPr>
            <p:cNvSpPr/>
            <p:nvPr/>
          </p:nvSpPr>
          <p:spPr>
            <a:xfrm>
              <a:off x="1346350" y="1837900"/>
              <a:ext cx="417825" cy="491525"/>
            </a:xfrm>
            <a:custGeom>
              <a:avLst/>
              <a:gdLst/>
              <a:ahLst/>
              <a:cxnLst/>
              <a:rect l="l" t="t" r="r" b="b"/>
              <a:pathLst>
                <a:path w="16713" h="19661" extrusionOk="0">
                  <a:moveTo>
                    <a:pt x="8361" y="3423"/>
                  </a:moveTo>
                  <a:cubicBezTo>
                    <a:pt x="11113" y="3423"/>
                    <a:pt x="13345" y="5843"/>
                    <a:pt x="13345" y="8826"/>
                  </a:cubicBezTo>
                  <a:cubicBezTo>
                    <a:pt x="13334" y="11815"/>
                    <a:pt x="11103" y="14235"/>
                    <a:pt x="8346" y="14235"/>
                  </a:cubicBezTo>
                  <a:lnTo>
                    <a:pt x="8237" y="14235"/>
                  </a:lnTo>
                  <a:cubicBezTo>
                    <a:pt x="8216" y="14235"/>
                    <a:pt x="8193" y="14235"/>
                    <a:pt x="8172" y="14233"/>
                  </a:cubicBezTo>
                  <a:cubicBezTo>
                    <a:pt x="8114" y="14231"/>
                    <a:pt x="8057" y="14229"/>
                    <a:pt x="7998" y="14222"/>
                  </a:cubicBezTo>
                  <a:cubicBezTo>
                    <a:pt x="7982" y="14222"/>
                    <a:pt x="7961" y="14220"/>
                    <a:pt x="7942" y="14218"/>
                  </a:cubicBezTo>
                  <a:cubicBezTo>
                    <a:pt x="7908" y="14214"/>
                    <a:pt x="7871" y="14212"/>
                    <a:pt x="7837" y="14208"/>
                  </a:cubicBezTo>
                  <a:lnTo>
                    <a:pt x="7774" y="14199"/>
                  </a:lnTo>
                  <a:cubicBezTo>
                    <a:pt x="7735" y="14193"/>
                    <a:pt x="7699" y="14189"/>
                    <a:pt x="7659" y="14183"/>
                  </a:cubicBezTo>
                  <a:cubicBezTo>
                    <a:pt x="7641" y="14181"/>
                    <a:pt x="7620" y="14178"/>
                    <a:pt x="7601" y="14176"/>
                  </a:cubicBezTo>
                  <a:cubicBezTo>
                    <a:pt x="7582" y="14172"/>
                    <a:pt x="7561" y="14170"/>
                    <a:pt x="7544" y="14164"/>
                  </a:cubicBezTo>
                  <a:cubicBezTo>
                    <a:pt x="7525" y="14162"/>
                    <a:pt x="7507" y="14160"/>
                    <a:pt x="7490" y="14153"/>
                  </a:cubicBezTo>
                  <a:cubicBezTo>
                    <a:pt x="7471" y="14151"/>
                    <a:pt x="7452" y="14147"/>
                    <a:pt x="7433" y="14143"/>
                  </a:cubicBezTo>
                  <a:cubicBezTo>
                    <a:pt x="7402" y="14139"/>
                    <a:pt x="7370" y="14130"/>
                    <a:pt x="7339" y="14122"/>
                  </a:cubicBezTo>
                  <a:cubicBezTo>
                    <a:pt x="7324" y="14120"/>
                    <a:pt x="7308" y="14116"/>
                    <a:pt x="7293" y="14111"/>
                  </a:cubicBezTo>
                  <a:lnTo>
                    <a:pt x="7190" y="14088"/>
                  </a:lnTo>
                  <a:cubicBezTo>
                    <a:pt x="7165" y="14080"/>
                    <a:pt x="7138" y="14076"/>
                    <a:pt x="7113" y="14068"/>
                  </a:cubicBezTo>
                  <a:lnTo>
                    <a:pt x="7056" y="14053"/>
                  </a:lnTo>
                  <a:cubicBezTo>
                    <a:pt x="7040" y="14047"/>
                    <a:pt x="7023" y="14042"/>
                    <a:pt x="7004" y="14036"/>
                  </a:cubicBezTo>
                  <a:cubicBezTo>
                    <a:pt x="6979" y="14028"/>
                    <a:pt x="6950" y="14021"/>
                    <a:pt x="6925" y="14011"/>
                  </a:cubicBezTo>
                  <a:cubicBezTo>
                    <a:pt x="6897" y="14003"/>
                    <a:pt x="6872" y="13992"/>
                    <a:pt x="6845" y="13984"/>
                  </a:cubicBezTo>
                  <a:cubicBezTo>
                    <a:pt x="6812" y="13973"/>
                    <a:pt x="6780" y="13961"/>
                    <a:pt x="6747" y="13948"/>
                  </a:cubicBezTo>
                  <a:cubicBezTo>
                    <a:pt x="6728" y="13942"/>
                    <a:pt x="6709" y="13934"/>
                    <a:pt x="6690" y="13927"/>
                  </a:cubicBezTo>
                  <a:cubicBezTo>
                    <a:pt x="6663" y="13917"/>
                    <a:pt x="6634" y="13902"/>
                    <a:pt x="6604" y="13892"/>
                  </a:cubicBezTo>
                  <a:cubicBezTo>
                    <a:pt x="6602" y="13892"/>
                    <a:pt x="6602" y="13892"/>
                    <a:pt x="6602" y="13890"/>
                  </a:cubicBezTo>
                  <a:cubicBezTo>
                    <a:pt x="6594" y="13888"/>
                    <a:pt x="6586" y="13885"/>
                    <a:pt x="6581" y="13881"/>
                  </a:cubicBezTo>
                  <a:cubicBezTo>
                    <a:pt x="6531" y="13860"/>
                    <a:pt x="6479" y="13839"/>
                    <a:pt x="6429" y="13816"/>
                  </a:cubicBezTo>
                  <a:cubicBezTo>
                    <a:pt x="6418" y="13812"/>
                    <a:pt x="6406" y="13806"/>
                    <a:pt x="6395" y="13802"/>
                  </a:cubicBezTo>
                  <a:cubicBezTo>
                    <a:pt x="6380" y="13793"/>
                    <a:pt x="6362" y="13785"/>
                    <a:pt x="6345" y="13777"/>
                  </a:cubicBezTo>
                  <a:cubicBezTo>
                    <a:pt x="6318" y="13764"/>
                    <a:pt x="6290" y="13751"/>
                    <a:pt x="6261" y="13735"/>
                  </a:cubicBezTo>
                  <a:cubicBezTo>
                    <a:pt x="6238" y="13724"/>
                    <a:pt x="6217" y="13712"/>
                    <a:pt x="6194" y="13701"/>
                  </a:cubicBezTo>
                  <a:cubicBezTo>
                    <a:pt x="6184" y="13697"/>
                    <a:pt x="6175" y="13691"/>
                    <a:pt x="6165" y="13687"/>
                  </a:cubicBezTo>
                  <a:cubicBezTo>
                    <a:pt x="6146" y="13678"/>
                    <a:pt x="6129" y="13668"/>
                    <a:pt x="6112" y="13657"/>
                  </a:cubicBezTo>
                  <a:lnTo>
                    <a:pt x="6027" y="13609"/>
                  </a:lnTo>
                  <a:cubicBezTo>
                    <a:pt x="6004" y="13597"/>
                    <a:pt x="5976" y="13582"/>
                    <a:pt x="5953" y="13567"/>
                  </a:cubicBezTo>
                  <a:cubicBezTo>
                    <a:pt x="5951" y="13567"/>
                    <a:pt x="5951" y="13567"/>
                    <a:pt x="5947" y="13565"/>
                  </a:cubicBezTo>
                  <a:cubicBezTo>
                    <a:pt x="5935" y="13557"/>
                    <a:pt x="5922" y="13550"/>
                    <a:pt x="5911" y="13542"/>
                  </a:cubicBezTo>
                  <a:cubicBezTo>
                    <a:pt x="5882" y="13523"/>
                    <a:pt x="5851" y="13504"/>
                    <a:pt x="5821" y="13488"/>
                  </a:cubicBezTo>
                  <a:cubicBezTo>
                    <a:pt x="5807" y="13477"/>
                    <a:pt x="5790" y="13467"/>
                    <a:pt x="5775" y="13458"/>
                  </a:cubicBezTo>
                  <a:cubicBezTo>
                    <a:pt x="5755" y="13446"/>
                    <a:pt x="5736" y="13431"/>
                    <a:pt x="5715" y="13419"/>
                  </a:cubicBezTo>
                  <a:cubicBezTo>
                    <a:pt x="5679" y="13396"/>
                    <a:pt x="5644" y="13373"/>
                    <a:pt x="5610" y="13345"/>
                  </a:cubicBezTo>
                  <a:cubicBezTo>
                    <a:pt x="5577" y="13322"/>
                    <a:pt x="5545" y="13299"/>
                    <a:pt x="5512" y="13272"/>
                  </a:cubicBezTo>
                  <a:lnTo>
                    <a:pt x="5472" y="13241"/>
                  </a:lnTo>
                  <a:cubicBezTo>
                    <a:pt x="5453" y="13226"/>
                    <a:pt x="5432" y="13211"/>
                    <a:pt x="5413" y="13197"/>
                  </a:cubicBezTo>
                  <a:lnTo>
                    <a:pt x="5367" y="13157"/>
                  </a:lnTo>
                  <a:lnTo>
                    <a:pt x="5319" y="13117"/>
                  </a:lnTo>
                  <a:cubicBezTo>
                    <a:pt x="5296" y="13096"/>
                    <a:pt x="5271" y="13075"/>
                    <a:pt x="5246" y="13054"/>
                  </a:cubicBezTo>
                  <a:cubicBezTo>
                    <a:pt x="5235" y="13044"/>
                    <a:pt x="5225" y="13038"/>
                    <a:pt x="5212" y="13027"/>
                  </a:cubicBezTo>
                  <a:cubicBezTo>
                    <a:pt x="5191" y="13008"/>
                    <a:pt x="5170" y="12990"/>
                    <a:pt x="5150" y="12969"/>
                  </a:cubicBezTo>
                  <a:cubicBezTo>
                    <a:pt x="5129" y="12950"/>
                    <a:pt x="5108" y="12929"/>
                    <a:pt x="5087" y="12912"/>
                  </a:cubicBezTo>
                  <a:cubicBezTo>
                    <a:pt x="5072" y="12897"/>
                    <a:pt x="5057" y="12883"/>
                    <a:pt x="5043" y="12870"/>
                  </a:cubicBezTo>
                  <a:cubicBezTo>
                    <a:pt x="5020" y="12845"/>
                    <a:pt x="4995" y="12824"/>
                    <a:pt x="4974" y="12801"/>
                  </a:cubicBezTo>
                  <a:cubicBezTo>
                    <a:pt x="4953" y="12780"/>
                    <a:pt x="4932" y="12759"/>
                    <a:pt x="4911" y="12736"/>
                  </a:cubicBezTo>
                  <a:cubicBezTo>
                    <a:pt x="4863" y="12684"/>
                    <a:pt x="4813" y="12632"/>
                    <a:pt x="4762" y="12577"/>
                  </a:cubicBezTo>
                  <a:lnTo>
                    <a:pt x="4700" y="12506"/>
                  </a:lnTo>
                  <a:cubicBezTo>
                    <a:pt x="4633" y="12426"/>
                    <a:pt x="4570" y="12347"/>
                    <a:pt x="4507" y="12265"/>
                  </a:cubicBezTo>
                  <a:cubicBezTo>
                    <a:pt x="4501" y="12257"/>
                    <a:pt x="4496" y="12251"/>
                    <a:pt x="4490" y="12244"/>
                  </a:cubicBezTo>
                  <a:cubicBezTo>
                    <a:pt x="4455" y="12194"/>
                    <a:pt x="4417" y="12148"/>
                    <a:pt x="4383" y="12098"/>
                  </a:cubicBezTo>
                  <a:cubicBezTo>
                    <a:pt x="4373" y="12085"/>
                    <a:pt x="4365" y="12071"/>
                    <a:pt x="4356" y="12058"/>
                  </a:cubicBezTo>
                  <a:cubicBezTo>
                    <a:pt x="4344" y="12041"/>
                    <a:pt x="4331" y="12018"/>
                    <a:pt x="4319" y="12001"/>
                  </a:cubicBezTo>
                  <a:cubicBezTo>
                    <a:pt x="4310" y="11989"/>
                    <a:pt x="4302" y="11978"/>
                    <a:pt x="4293" y="11964"/>
                  </a:cubicBezTo>
                  <a:cubicBezTo>
                    <a:pt x="4272" y="11932"/>
                    <a:pt x="4249" y="11899"/>
                    <a:pt x="4231" y="11865"/>
                  </a:cubicBezTo>
                  <a:cubicBezTo>
                    <a:pt x="4224" y="11855"/>
                    <a:pt x="4218" y="11840"/>
                    <a:pt x="4210" y="11830"/>
                  </a:cubicBezTo>
                  <a:cubicBezTo>
                    <a:pt x="4168" y="11763"/>
                    <a:pt x="4130" y="11694"/>
                    <a:pt x="4090" y="11627"/>
                  </a:cubicBezTo>
                  <a:lnTo>
                    <a:pt x="4059" y="11572"/>
                  </a:lnTo>
                  <a:cubicBezTo>
                    <a:pt x="4007" y="11478"/>
                    <a:pt x="3959" y="11384"/>
                    <a:pt x="3912" y="11286"/>
                  </a:cubicBezTo>
                  <a:cubicBezTo>
                    <a:pt x="3902" y="11269"/>
                    <a:pt x="3894" y="11248"/>
                    <a:pt x="3885" y="11229"/>
                  </a:cubicBezTo>
                  <a:cubicBezTo>
                    <a:pt x="3873" y="11200"/>
                    <a:pt x="3860" y="11175"/>
                    <a:pt x="3850" y="11145"/>
                  </a:cubicBezTo>
                  <a:cubicBezTo>
                    <a:pt x="3837" y="11116"/>
                    <a:pt x="3827" y="11091"/>
                    <a:pt x="3812" y="11062"/>
                  </a:cubicBezTo>
                  <a:cubicBezTo>
                    <a:pt x="3802" y="11039"/>
                    <a:pt x="3795" y="11013"/>
                    <a:pt x="3785" y="10990"/>
                  </a:cubicBezTo>
                  <a:cubicBezTo>
                    <a:pt x="3747" y="10896"/>
                    <a:pt x="3712" y="10802"/>
                    <a:pt x="3680" y="10706"/>
                  </a:cubicBezTo>
                  <a:cubicBezTo>
                    <a:pt x="3674" y="10693"/>
                    <a:pt x="3670" y="10676"/>
                    <a:pt x="3665" y="10664"/>
                  </a:cubicBezTo>
                  <a:cubicBezTo>
                    <a:pt x="3655" y="10639"/>
                    <a:pt x="3649" y="10609"/>
                    <a:pt x="3640" y="10582"/>
                  </a:cubicBezTo>
                  <a:cubicBezTo>
                    <a:pt x="3619" y="10519"/>
                    <a:pt x="3601" y="10455"/>
                    <a:pt x="3582" y="10390"/>
                  </a:cubicBezTo>
                  <a:cubicBezTo>
                    <a:pt x="3580" y="10379"/>
                    <a:pt x="3578" y="10367"/>
                    <a:pt x="3571" y="10356"/>
                  </a:cubicBezTo>
                  <a:cubicBezTo>
                    <a:pt x="3565" y="10331"/>
                    <a:pt x="3559" y="10306"/>
                    <a:pt x="3550" y="10281"/>
                  </a:cubicBezTo>
                  <a:cubicBezTo>
                    <a:pt x="3546" y="10260"/>
                    <a:pt x="3540" y="10243"/>
                    <a:pt x="3536" y="10222"/>
                  </a:cubicBezTo>
                  <a:cubicBezTo>
                    <a:pt x="3523" y="10166"/>
                    <a:pt x="3508" y="10111"/>
                    <a:pt x="3498" y="10057"/>
                  </a:cubicBezTo>
                  <a:cubicBezTo>
                    <a:pt x="3496" y="10040"/>
                    <a:pt x="3492" y="10023"/>
                    <a:pt x="3488" y="10005"/>
                  </a:cubicBezTo>
                  <a:lnTo>
                    <a:pt x="3481" y="9965"/>
                  </a:lnTo>
                  <a:cubicBezTo>
                    <a:pt x="3475" y="9942"/>
                    <a:pt x="3471" y="9919"/>
                    <a:pt x="3467" y="9892"/>
                  </a:cubicBezTo>
                  <a:cubicBezTo>
                    <a:pt x="3467" y="9887"/>
                    <a:pt x="3465" y="9881"/>
                    <a:pt x="3465" y="9879"/>
                  </a:cubicBezTo>
                  <a:cubicBezTo>
                    <a:pt x="3462" y="9862"/>
                    <a:pt x="3460" y="9845"/>
                    <a:pt x="3456" y="9829"/>
                  </a:cubicBezTo>
                  <a:cubicBezTo>
                    <a:pt x="3454" y="9814"/>
                    <a:pt x="3452" y="9799"/>
                    <a:pt x="3450" y="9785"/>
                  </a:cubicBezTo>
                  <a:cubicBezTo>
                    <a:pt x="3441" y="9741"/>
                    <a:pt x="3435" y="9695"/>
                    <a:pt x="3429" y="9651"/>
                  </a:cubicBezTo>
                  <a:cubicBezTo>
                    <a:pt x="3423" y="9621"/>
                    <a:pt x="3421" y="9590"/>
                    <a:pt x="3414" y="9559"/>
                  </a:cubicBezTo>
                  <a:cubicBezTo>
                    <a:pt x="3412" y="9538"/>
                    <a:pt x="3410" y="9521"/>
                    <a:pt x="3408" y="9500"/>
                  </a:cubicBezTo>
                  <a:cubicBezTo>
                    <a:pt x="3404" y="9479"/>
                    <a:pt x="3402" y="9460"/>
                    <a:pt x="3402" y="9439"/>
                  </a:cubicBezTo>
                  <a:cubicBezTo>
                    <a:pt x="3400" y="9418"/>
                    <a:pt x="3398" y="9400"/>
                    <a:pt x="3398" y="9379"/>
                  </a:cubicBezTo>
                  <a:cubicBezTo>
                    <a:pt x="3393" y="9356"/>
                    <a:pt x="3391" y="9328"/>
                    <a:pt x="3391" y="9305"/>
                  </a:cubicBezTo>
                  <a:cubicBezTo>
                    <a:pt x="3389" y="9261"/>
                    <a:pt x="3387" y="9220"/>
                    <a:pt x="3383" y="9176"/>
                  </a:cubicBezTo>
                  <a:cubicBezTo>
                    <a:pt x="3383" y="9161"/>
                    <a:pt x="3381" y="9148"/>
                    <a:pt x="3381" y="9138"/>
                  </a:cubicBezTo>
                  <a:cubicBezTo>
                    <a:pt x="3381" y="9119"/>
                    <a:pt x="3379" y="9102"/>
                    <a:pt x="3379" y="9086"/>
                  </a:cubicBezTo>
                  <a:cubicBezTo>
                    <a:pt x="3377" y="9044"/>
                    <a:pt x="3377" y="9000"/>
                    <a:pt x="3372" y="8956"/>
                  </a:cubicBezTo>
                  <a:lnTo>
                    <a:pt x="3372" y="8899"/>
                  </a:lnTo>
                  <a:lnTo>
                    <a:pt x="3372" y="8830"/>
                  </a:lnTo>
                  <a:lnTo>
                    <a:pt x="3372" y="8759"/>
                  </a:lnTo>
                  <a:lnTo>
                    <a:pt x="3372" y="8711"/>
                  </a:lnTo>
                  <a:lnTo>
                    <a:pt x="3372" y="8675"/>
                  </a:lnTo>
                  <a:cubicBezTo>
                    <a:pt x="3372" y="8654"/>
                    <a:pt x="3372" y="8631"/>
                    <a:pt x="3377" y="8610"/>
                  </a:cubicBezTo>
                  <a:cubicBezTo>
                    <a:pt x="3379" y="8543"/>
                    <a:pt x="3381" y="8479"/>
                    <a:pt x="3387" y="8414"/>
                  </a:cubicBezTo>
                  <a:lnTo>
                    <a:pt x="3387" y="8412"/>
                  </a:lnTo>
                  <a:cubicBezTo>
                    <a:pt x="3387" y="8397"/>
                    <a:pt x="3389" y="8382"/>
                    <a:pt x="3389" y="8370"/>
                  </a:cubicBezTo>
                  <a:cubicBezTo>
                    <a:pt x="3389" y="8353"/>
                    <a:pt x="3391" y="8340"/>
                    <a:pt x="3391" y="8328"/>
                  </a:cubicBezTo>
                  <a:cubicBezTo>
                    <a:pt x="3391" y="8313"/>
                    <a:pt x="3393" y="8301"/>
                    <a:pt x="3393" y="8286"/>
                  </a:cubicBezTo>
                  <a:cubicBezTo>
                    <a:pt x="3393" y="8271"/>
                    <a:pt x="3398" y="8259"/>
                    <a:pt x="3398" y="8244"/>
                  </a:cubicBezTo>
                  <a:cubicBezTo>
                    <a:pt x="3400" y="8225"/>
                    <a:pt x="3400" y="8206"/>
                    <a:pt x="3402" y="8188"/>
                  </a:cubicBezTo>
                  <a:cubicBezTo>
                    <a:pt x="3408" y="8133"/>
                    <a:pt x="3414" y="8079"/>
                    <a:pt x="3423" y="8024"/>
                  </a:cubicBezTo>
                  <a:cubicBezTo>
                    <a:pt x="3425" y="7995"/>
                    <a:pt x="3431" y="7968"/>
                    <a:pt x="3435" y="7943"/>
                  </a:cubicBezTo>
                  <a:cubicBezTo>
                    <a:pt x="3439" y="7920"/>
                    <a:pt x="3444" y="7895"/>
                    <a:pt x="3446" y="7872"/>
                  </a:cubicBezTo>
                  <a:lnTo>
                    <a:pt x="3471" y="7738"/>
                  </a:lnTo>
                  <a:cubicBezTo>
                    <a:pt x="3475" y="7712"/>
                    <a:pt x="3481" y="7683"/>
                    <a:pt x="3485" y="7658"/>
                  </a:cubicBezTo>
                  <a:cubicBezTo>
                    <a:pt x="3498" y="7589"/>
                    <a:pt x="3515" y="7522"/>
                    <a:pt x="3534" y="7453"/>
                  </a:cubicBezTo>
                  <a:lnTo>
                    <a:pt x="3548" y="7390"/>
                  </a:lnTo>
                  <a:lnTo>
                    <a:pt x="3565" y="7327"/>
                  </a:lnTo>
                  <a:cubicBezTo>
                    <a:pt x="3575" y="7288"/>
                    <a:pt x="3586" y="7252"/>
                    <a:pt x="3596" y="7212"/>
                  </a:cubicBezTo>
                  <a:cubicBezTo>
                    <a:pt x="3598" y="7200"/>
                    <a:pt x="3603" y="7187"/>
                    <a:pt x="3607" y="7172"/>
                  </a:cubicBezTo>
                  <a:cubicBezTo>
                    <a:pt x="3613" y="7149"/>
                    <a:pt x="3619" y="7126"/>
                    <a:pt x="3628" y="7103"/>
                  </a:cubicBezTo>
                  <a:cubicBezTo>
                    <a:pt x="3632" y="7087"/>
                    <a:pt x="3638" y="7074"/>
                    <a:pt x="3640" y="7057"/>
                  </a:cubicBezTo>
                  <a:cubicBezTo>
                    <a:pt x="3645" y="7043"/>
                    <a:pt x="3651" y="7030"/>
                    <a:pt x="3655" y="7013"/>
                  </a:cubicBezTo>
                  <a:cubicBezTo>
                    <a:pt x="3665" y="6984"/>
                    <a:pt x="3674" y="6959"/>
                    <a:pt x="3684" y="6932"/>
                  </a:cubicBezTo>
                  <a:cubicBezTo>
                    <a:pt x="3701" y="6890"/>
                    <a:pt x="3716" y="6846"/>
                    <a:pt x="3732" y="6804"/>
                  </a:cubicBezTo>
                  <a:cubicBezTo>
                    <a:pt x="3737" y="6794"/>
                    <a:pt x="3739" y="6781"/>
                    <a:pt x="3745" y="6770"/>
                  </a:cubicBezTo>
                  <a:cubicBezTo>
                    <a:pt x="3745" y="6768"/>
                    <a:pt x="3747" y="6762"/>
                    <a:pt x="3749" y="6760"/>
                  </a:cubicBezTo>
                  <a:cubicBezTo>
                    <a:pt x="3755" y="6750"/>
                    <a:pt x="3758" y="6737"/>
                    <a:pt x="3764" y="6727"/>
                  </a:cubicBezTo>
                  <a:cubicBezTo>
                    <a:pt x="3766" y="6718"/>
                    <a:pt x="3768" y="6708"/>
                    <a:pt x="3774" y="6699"/>
                  </a:cubicBezTo>
                  <a:cubicBezTo>
                    <a:pt x="3778" y="6687"/>
                    <a:pt x="3785" y="6674"/>
                    <a:pt x="3789" y="6664"/>
                  </a:cubicBezTo>
                  <a:cubicBezTo>
                    <a:pt x="3850" y="6511"/>
                    <a:pt x="3917" y="6364"/>
                    <a:pt x="3990" y="6220"/>
                  </a:cubicBezTo>
                  <a:cubicBezTo>
                    <a:pt x="3998" y="6205"/>
                    <a:pt x="4007" y="6193"/>
                    <a:pt x="4015" y="6176"/>
                  </a:cubicBezTo>
                  <a:cubicBezTo>
                    <a:pt x="4019" y="6163"/>
                    <a:pt x="4028" y="6153"/>
                    <a:pt x="4032" y="6140"/>
                  </a:cubicBezTo>
                  <a:lnTo>
                    <a:pt x="4063" y="6084"/>
                  </a:lnTo>
                  <a:cubicBezTo>
                    <a:pt x="4074" y="6063"/>
                    <a:pt x="4084" y="6046"/>
                    <a:pt x="4095" y="6025"/>
                  </a:cubicBezTo>
                  <a:cubicBezTo>
                    <a:pt x="4101" y="6011"/>
                    <a:pt x="4109" y="6000"/>
                    <a:pt x="4116" y="5988"/>
                  </a:cubicBezTo>
                  <a:cubicBezTo>
                    <a:pt x="4116" y="5986"/>
                    <a:pt x="4120" y="5986"/>
                    <a:pt x="4120" y="5983"/>
                  </a:cubicBezTo>
                  <a:cubicBezTo>
                    <a:pt x="4132" y="5962"/>
                    <a:pt x="4145" y="5937"/>
                    <a:pt x="4157" y="5916"/>
                  </a:cubicBezTo>
                  <a:cubicBezTo>
                    <a:pt x="4164" y="5910"/>
                    <a:pt x="4168" y="5900"/>
                    <a:pt x="4174" y="5891"/>
                  </a:cubicBezTo>
                  <a:lnTo>
                    <a:pt x="4214" y="5829"/>
                  </a:lnTo>
                  <a:cubicBezTo>
                    <a:pt x="4220" y="5818"/>
                    <a:pt x="4226" y="5806"/>
                    <a:pt x="4235" y="5795"/>
                  </a:cubicBezTo>
                  <a:cubicBezTo>
                    <a:pt x="4329" y="5644"/>
                    <a:pt x="4429" y="5498"/>
                    <a:pt x="4534" y="5360"/>
                  </a:cubicBezTo>
                  <a:cubicBezTo>
                    <a:pt x="4545" y="5345"/>
                    <a:pt x="4559" y="5330"/>
                    <a:pt x="4570" y="5316"/>
                  </a:cubicBezTo>
                  <a:cubicBezTo>
                    <a:pt x="4605" y="5268"/>
                    <a:pt x="4643" y="5224"/>
                    <a:pt x="4679" y="5180"/>
                  </a:cubicBezTo>
                  <a:cubicBezTo>
                    <a:pt x="4687" y="5169"/>
                    <a:pt x="4697" y="5159"/>
                    <a:pt x="4708" y="5146"/>
                  </a:cubicBezTo>
                  <a:cubicBezTo>
                    <a:pt x="4718" y="5131"/>
                    <a:pt x="4731" y="5119"/>
                    <a:pt x="4741" y="5106"/>
                  </a:cubicBezTo>
                  <a:cubicBezTo>
                    <a:pt x="4771" y="5073"/>
                    <a:pt x="4800" y="5041"/>
                    <a:pt x="4827" y="5010"/>
                  </a:cubicBezTo>
                  <a:cubicBezTo>
                    <a:pt x="4890" y="4939"/>
                    <a:pt x="4959" y="4874"/>
                    <a:pt x="5024" y="4807"/>
                  </a:cubicBezTo>
                  <a:lnTo>
                    <a:pt x="5066" y="4765"/>
                  </a:lnTo>
                  <a:cubicBezTo>
                    <a:pt x="5074" y="4759"/>
                    <a:pt x="5085" y="4751"/>
                    <a:pt x="5093" y="4742"/>
                  </a:cubicBezTo>
                  <a:cubicBezTo>
                    <a:pt x="5108" y="4730"/>
                    <a:pt x="5120" y="4713"/>
                    <a:pt x="5137" y="4700"/>
                  </a:cubicBezTo>
                  <a:cubicBezTo>
                    <a:pt x="5147" y="4690"/>
                    <a:pt x="5160" y="4679"/>
                    <a:pt x="5170" y="4669"/>
                  </a:cubicBezTo>
                  <a:cubicBezTo>
                    <a:pt x="5189" y="4654"/>
                    <a:pt x="5208" y="4635"/>
                    <a:pt x="5229" y="4619"/>
                  </a:cubicBezTo>
                  <a:cubicBezTo>
                    <a:pt x="5235" y="4612"/>
                    <a:pt x="5244" y="4606"/>
                    <a:pt x="5252" y="4598"/>
                  </a:cubicBezTo>
                  <a:cubicBezTo>
                    <a:pt x="5380" y="4489"/>
                    <a:pt x="5514" y="4384"/>
                    <a:pt x="5652" y="4288"/>
                  </a:cubicBezTo>
                  <a:cubicBezTo>
                    <a:pt x="5660" y="4282"/>
                    <a:pt x="5669" y="4273"/>
                    <a:pt x="5679" y="4269"/>
                  </a:cubicBezTo>
                  <a:cubicBezTo>
                    <a:pt x="5700" y="4257"/>
                    <a:pt x="5717" y="4242"/>
                    <a:pt x="5738" y="4227"/>
                  </a:cubicBezTo>
                  <a:cubicBezTo>
                    <a:pt x="5759" y="4215"/>
                    <a:pt x="5780" y="4198"/>
                    <a:pt x="5801" y="4185"/>
                  </a:cubicBezTo>
                  <a:cubicBezTo>
                    <a:pt x="5828" y="4166"/>
                    <a:pt x="5857" y="4152"/>
                    <a:pt x="5882" y="4133"/>
                  </a:cubicBezTo>
                  <a:cubicBezTo>
                    <a:pt x="5909" y="4116"/>
                    <a:pt x="5937" y="4100"/>
                    <a:pt x="5964" y="4083"/>
                  </a:cubicBezTo>
                  <a:cubicBezTo>
                    <a:pt x="6014" y="4053"/>
                    <a:pt x="6066" y="4022"/>
                    <a:pt x="6119" y="3997"/>
                  </a:cubicBezTo>
                  <a:cubicBezTo>
                    <a:pt x="6121" y="3995"/>
                    <a:pt x="6123" y="3995"/>
                    <a:pt x="6129" y="3991"/>
                  </a:cubicBezTo>
                  <a:cubicBezTo>
                    <a:pt x="6152" y="3978"/>
                    <a:pt x="6175" y="3968"/>
                    <a:pt x="6196" y="3955"/>
                  </a:cubicBezTo>
                  <a:lnTo>
                    <a:pt x="6370" y="3869"/>
                  </a:lnTo>
                  <a:cubicBezTo>
                    <a:pt x="6380" y="3863"/>
                    <a:pt x="6391" y="3859"/>
                    <a:pt x="6401" y="3855"/>
                  </a:cubicBezTo>
                  <a:cubicBezTo>
                    <a:pt x="6426" y="3842"/>
                    <a:pt x="6449" y="3832"/>
                    <a:pt x="6477" y="3821"/>
                  </a:cubicBezTo>
                  <a:cubicBezTo>
                    <a:pt x="6508" y="3809"/>
                    <a:pt x="6539" y="3796"/>
                    <a:pt x="6571" y="3779"/>
                  </a:cubicBezTo>
                  <a:cubicBezTo>
                    <a:pt x="6592" y="3771"/>
                    <a:pt x="6613" y="3760"/>
                    <a:pt x="6636" y="3754"/>
                  </a:cubicBezTo>
                  <a:cubicBezTo>
                    <a:pt x="6667" y="3739"/>
                    <a:pt x="6699" y="3727"/>
                    <a:pt x="6732" y="3716"/>
                  </a:cubicBezTo>
                  <a:cubicBezTo>
                    <a:pt x="6751" y="3708"/>
                    <a:pt x="6770" y="3704"/>
                    <a:pt x="6789" y="3696"/>
                  </a:cubicBezTo>
                  <a:cubicBezTo>
                    <a:pt x="6805" y="3691"/>
                    <a:pt x="6822" y="3683"/>
                    <a:pt x="6841" y="3677"/>
                  </a:cubicBezTo>
                  <a:cubicBezTo>
                    <a:pt x="6843" y="3677"/>
                    <a:pt x="6845" y="3675"/>
                    <a:pt x="6847" y="3675"/>
                  </a:cubicBezTo>
                  <a:cubicBezTo>
                    <a:pt x="6864" y="3670"/>
                    <a:pt x="6883" y="3664"/>
                    <a:pt x="6897" y="3660"/>
                  </a:cubicBezTo>
                  <a:cubicBezTo>
                    <a:pt x="6918" y="3652"/>
                    <a:pt x="6941" y="3643"/>
                    <a:pt x="6962" y="3639"/>
                  </a:cubicBezTo>
                  <a:cubicBezTo>
                    <a:pt x="6983" y="3631"/>
                    <a:pt x="7004" y="3624"/>
                    <a:pt x="7029" y="3618"/>
                  </a:cubicBezTo>
                  <a:lnTo>
                    <a:pt x="7107" y="3593"/>
                  </a:lnTo>
                  <a:cubicBezTo>
                    <a:pt x="7180" y="3572"/>
                    <a:pt x="7253" y="3555"/>
                    <a:pt x="7329" y="3539"/>
                  </a:cubicBezTo>
                  <a:cubicBezTo>
                    <a:pt x="7343" y="3536"/>
                    <a:pt x="7356" y="3534"/>
                    <a:pt x="7370" y="3528"/>
                  </a:cubicBezTo>
                  <a:cubicBezTo>
                    <a:pt x="7375" y="3528"/>
                    <a:pt x="7377" y="3528"/>
                    <a:pt x="7379" y="3526"/>
                  </a:cubicBezTo>
                  <a:lnTo>
                    <a:pt x="7410" y="3518"/>
                  </a:lnTo>
                  <a:cubicBezTo>
                    <a:pt x="7433" y="3513"/>
                    <a:pt x="7454" y="3507"/>
                    <a:pt x="7479" y="3505"/>
                  </a:cubicBezTo>
                  <a:cubicBezTo>
                    <a:pt x="7500" y="3499"/>
                    <a:pt x="7521" y="3497"/>
                    <a:pt x="7538" y="3495"/>
                  </a:cubicBezTo>
                  <a:cubicBezTo>
                    <a:pt x="7576" y="3488"/>
                    <a:pt x="7611" y="3482"/>
                    <a:pt x="7647" y="3476"/>
                  </a:cubicBezTo>
                  <a:cubicBezTo>
                    <a:pt x="7659" y="3474"/>
                    <a:pt x="7672" y="3472"/>
                    <a:pt x="7684" y="3472"/>
                  </a:cubicBezTo>
                  <a:cubicBezTo>
                    <a:pt x="7689" y="3472"/>
                    <a:pt x="7691" y="3472"/>
                    <a:pt x="7695" y="3467"/>
                  </a:cubicBezTo>
                  <a:cubicBezTo>
                    <a:pt x="7716" y="3465"/>
                    <a:pt x="7737" y="3463"/>
                    <a:pt x="7762" y="3461"/>
                  </a:cubicBezTo>
                  <a:cubicBezTo>
                    <a:pt x="7777" y="3457"/>
                    <a:pt x="7795" y="3455"/>
                    <a:pt x="7810" y="3455"/>
                  </a:cubicBezTo>
                  <a:cubicBezTo>
                    <a:pt x="7839" y="3453"/>
                    <a:pt x="7871" y="3446"/>
                    <a:pt x="7900" y="3444"/>
                  </a:cubicBezTo>
                  <a:cubicBezTo>
                    <a:pt x="7923" y="3442"/>
                    <a:pt x="7946" y="3440"/>
                    <a:pt x="7971" y="3440"/>
                  </a:cubicBezTo>
                  <a:cubicBezTo>
                    <a:pt x="7978" y="3440"/>
                    <a:pt x="7984" y="3440"/>
                    <a:pt x="7992" y="3436"/>
                  </a:cubicBezTo>
                  <a:cubicBezTo>
                    <a:pt x="8045" y="3432"/>
                    <a:pt x="8099" y="3430"/>
                    <a:pt x="8153" y="3425"/>
                  </a:cubicBezTo>
                  <a:cubicBezTo>
                    <a:pt x="8174" y="3425"/>
                    <a:pt x="8195" y="3423"/>
                    <a:pt x="8214" y="3423"/>
                  </a:cubicBezTo>
                  <a:close/>
                  <a:moveTo>
                    <a:pt x="8350" y="1"/>
                  </a:moveTo>
                  <a:cubicBezTo>
                    <a:pt x="7220" y="1"/>
                    <a:pt x="6140" y="227"/>
                    <a:pt x="5156" y="635"/>
                  </a:cubicBezTo>
                  <a:cubicBezTo>
                    <a:pt x="4877" y="750"/>
                    <a:pt x="4607" y="880"/>
                    <a:pt x="4346" y="1022"/>
                  </a:cubicBezTo>
                  <a:cubicBezTo>
                    <a:pt x="4162" y="1125"/>
                    <a:pt x="3979" y="1232"/>
                    <a:pt x="3806" y="1347"/>
                  </a:cubicBezTo>
                  <a:cubicBezTo>
                    <a:pt x="1516" y="2835"/>
                    <a:pt x="0" y="5418"/>
                    <a:pt x="0" y="8353"/>
                  </a:cubicBezTo>
                  <a:cubicBezTo>
                    <a:pt x="0" y="8587"/>
                    <a:pt x="13" y="8820"/>
                    <a:pt x="34" y="9050"/>
                  </a:cubicBezTo>
                  <a:cubicBezTo>
                    <a:pt x="50" y="9209"/>
                    <a:pt x="71" y="9366"/>
                    <a:pt x="94" y="9525"/>
                  </a:cubicBezTo>
                  <a:cubicBezTo>
                    <a:pt x="117" y="9670"/>
                    <a:pt x="145" y="9812"/>
                    <a:pt x="174" y="9952"/>
                  </a:cubicBezTo>
                  <a:cubicBezTo>
                    <a:pt x="364" y="10869"/>
                    <a:pt x="687" y="11765"/>
                    <a:pt x="1028" y="12629"/>
                  </a:cubicBezTo>
                  <a:cubicBezTo>
                    <a:pt x="1558" y="13963"/>
                    <a:pt x="1926" y="15355"/>
                    <a:pt x="2523" y="16663"/>
                  </a:cubicBezTo>
                  <a:cubicBezTo>
                    <a:pt x="2535" y="16695"/>
                    <a:pt x="2552" y="16724"/>
                    <a:pt x="2564" y="16755"/>
                  </a:cubicBezTo>
                  <a:cubicBezTo>
                    <a:pt x="2962" y="17630"/>
                    <a:pt x="3379" y="18637"/>
                    <a:pt x="2937" y="19479"/>
                  </a:cubicBezTo>
                  <a:cubicBezTo>
                    <a:pt x="3486" y="19599"/>
                    <a:pt x="4051" y="19661"/>
                    <a:pt x="4614" y="19661"/>
                  </a:cubicBezTo>
                  <a:cubicBezTo>
                    <a:pt x="4783" y="19661"/>
                    <a:pt x="4952" y="19655"/>
                    <a:pt x="5120" y="19644"/>
                  </a:cubicBezTo>
                  <a:lnTo>
                    <a:pt x="5145" y="19535"/>
                  </a:lnTo>
                  <a:cubicBezTo>
                    <a:pt x="5348" y="18585"/>
                    <a:pt x="5554" y="17632"/>
                    <a:pt x="5755" y="16682"/>
                  </a:cubicBezTo>
                  <a:cubicBezTo>
                    <a:pt x="5780" y="16558"/>
                    <a:pt x="5807" y="16439"/>
                    <a:pt x="5832" y="16316"/>
                  </a:cubicBezTo>
                  <a:cubicBezTo>
                    <a:pt x="6627" y="16567"/>
                    <a:pt x="7473" y="16703"/>
                    <a:pt x="8352" y="16703"/>
                  </a:cubicBezTo>
                  <a:cubicBezTo>
                    <a:pt x="9284" y="16703"/>
                    <a:pt x="10180" y="16552"/>
                    <a:pt x="11017" y="16270"/>
                  </a:cubicBezTo>
                  <a:cubicBezTo>
                    <a:pt x="11029" y="16337"/>
                    <a:pt x="11044" y="16401"/>
                    <a:pt x="11061" y="16471"/>
                  </a:cubicBezTo>
                  <a:cubicBezTo>
                    <a:pt x="11251" y="17364"/>
                    <a:pt x="11442" y="18262"/>
                    <a:pt x="11637" y="19158"/>
                  </a:cubicBezTo>
                  <a:cubicBezTo>
                    <a:pt x="11670" y="19319"/>
                    <a:pt x="11703" y="19483"/>
                    <a:pt x="11741" y="19644"/>
                  </a:cubicBezTo>
                  <a:cubicBezTo>
                    <a:pt x="11908" y="19655"/>
                    <a:pt x="12075" y="19660"/>
                    <a:pt x="12242" y="19660"/>
                  </a:cubicBezTo>
                  <a:cubicBezTo>
                    <a:pt x="12807" y="19660"/>
                    <a:pt x="13372" y="19598"/>
                    <a:pt x="13927" y="19479"/>
                  </a:cubicBezTo>
                  <a:cubicBezTo>
                    <a:pt x="13502" y="18666"/>
                    <a:pt x="13870" y="17703"/>
                    <a:pt x="14255" y="16852"/>
                  </a:cubicBezTo>
                  <a:lnTo>
                    <a:pt x="14341" y="16663"/>
                  </a:lnTo>
                  <a:cubicBezTo>
                    <a:pt x="14954" y="15317"/>
                    <a:pt x="15398" y="13900"/>
                    <a:pt x="15825" y="12487"/>
                  </a:cubicBezTo>
                  <a:cubicBezTo>
                    <a:pt x="16078" y="11648"/>
                    <a:pt x="16355" y="10829"/>
                    <a:pt x="16528" y="9984"/>
                  </a:cubicBezTo>
                  <a:cubicBezTo>
                    <a:pt x="16528" y="9982"/>
                    <a:pt x="16528" y="9979"/>
                    <a:pt x="16533" y="9975"/>
                  </a:cubicBezTo>
                  <a:cubicBezTo>
                    <a:pt x="16641" y="9448"/>
                    <a:pt x="16713" y="8912"/>
                    <a:pt x="16713" y="8353"/>
                  </a:cubicBezTo>
                  <a:cubicBezTo>
                    <a:pt x="16700" y="8148"/>
                    <a:pt x="16692" y="7939"/>
                    <a:pt x="16675" y="7731"/>
                  </a:cubicBezTo>
                  <a:cubicBezTo>
                    <a:pt x="16461" y="4826"/>
                    <a:pt x="14760" y="2335"/>
                    <a:pt x="12336" y="1014"/>
                  </a:cubicBezTo>
                  <a:cubicBezTo>
                    <a:pt x="12241" y="962"/>
                    <a:pt x="12143" y="912"/>
                    <a:pt x="12045" y="863"/>
                  </a:cubicBezTo>
                  <a:cubicBezTo>
                    <a:pt x="11921" y="803"/>
                    <a:pt x="11798" y="744"/>
                    <a:pt x="11672" y="690"/>
                  </a:cubicBezTo>
                  <a:cubicBezTo>
                    <a:pt x="10655" y="248"/>
                    <a:pt x="9531" y="1"/>
                    <a:pt x="8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032;p59">
              <a:extLst>
                <a:ext uri="{FF2B5EF4-FFF2-40B4-BE49-F238E27FC236}">
                  <a16:creationId xmlns="" xmlns:a16="http://schemas.microsoft.com/office/drawing/2014/main" id="{CC32E316-016A-4781-B295-3D3AAEA28361}"/>
                </a:ext>
              </a:extLst>
            </p:cNvPr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033;p59">
              <a:extLst>
                <a:ext uri="{FF2B5EF4-FFF2-40B4-BE49-F238E27FC236}">
                  <a16:creationId xmlns="" xmlns:a16="http://schemas.microsoft.com/office/drawing/2014/main" id="{8211AD49-82F2-421E-97D7-CA4494435844}"/>
                </a:ext>
              </a:extLst>
            </p:cNvPr>
            <p:cNvSpPr/>
            <p:nvPr/>
          </p:nvSpPr>
          <p:spPr>
            <a:xfrm>
              <a:off x="1270675" y="1827375"/>
              <a:ext cx="215825" cy="342125"/>
            </a:xfrm>
            <a:custGeom>
              <a:avLst/>
              <a:gdLst/>
              <a:ahLst/>
              <a:cxnLst/>
              <a:rect l="l" t="t" r="r" b="b"/>
              <a:pathLst>
                <a:path w="8633" h="13685" extrusionOk="0">
                  <a:moveTo>
                    <a:pt x="6126" y="0"/>
                  </a:moveTo>
                  <a:cubicBezTo>
                    <a:pt x="5766" y="0"/>
                    <a:pt x="5408" y="119"/>
                    <a:pt x="5175" y="388"/>
                  </a:cubicBezTo>
                  <a:lnTo>
                    <a:pt x="5018" y="208"/>
                  </a:lnTo>
                  <a:cubicBezTo>
                    <a:pt x="4637" y="376"/>
                    <a:pt x="4304" y="602"/>
                    <a:pt x="4017" y="878"/>
                  </a:cubicBezTo>
                  <a:lnTo>
                    <a:pt x="3915" y="979"/>
                  </a:lnTo>
                  <a:cubicBezTo>
                    <a:pt x="2933" y="1984"/>
                    <a:pt x="2454" y="3541"/>
                    <a:pt x="2087" y="4956"/>
                  </a:cubicBezTo>
                  <a:cubicBezTo>
                    <a:pt x="2081" y="4977"/>
                    <a:pt x="2075" y="5002"/>
                    <a:pt x="2071" y="5023"/>
                  </a:cubicBezTo>
                  <a:cubicBezTo>
                    <a:pt x="1382" y="7696"/>
                    <a:pt x="691" y="10373"/>
                    <a:pt x="0" y="13046"/>
                  </a:cubicBezTo>
                  <a:cubicBezTo>
                    <a:pt x="487" y="13182"/>
                    <a:pt x="932" y="13684"/>
                    <a:pt x="1378" y="13684"/>
                  </a:cubicBezTo>
                  <a:cubicBezTo>
                    <a:pt x="1466" y="13684"/>
                    <a:pt x="1555" y="13664"/>
                    <a:pt x="1644" y="13618"/>
                  </a:cubicBezTo>
                  <a:cubicBezTo>
                    <a:pt x="1863" y="13503"/>
                    <a:pt x="1976" y="13256"/>
                    <a:pt x="2073" y="13030"/>
                  </a:cubicBezTo>
                  <a:cubicBezTo>
                    <a:pt x="2385" y="12297"/>
                    <a:pt x="2692" y="11564"/>
                    <a:pt x="3004" y="10832"/>
                  </a:cubicBezTo>
                  <a:cubicBezTo>
                    <a:pt x="3023" y="10790"/>
                    <a:pt x="3038" y="10750"/>
                    <a:pt x="3057" y="10708"/>
                  </a:cubicBezTo>
                  <a:lnTo>
                    <a:pt x="3096" y="10614"/>
                  </a:lnTo>
                  <a:cubicBezTo>
                    <a:pt x="3130" y="10534"/>
                    <a:pt x="3163" y="10455"/>
                    <a:pt x="3197" y="10375"/>
                  </a:cubicBezTo>
                  <a:cubicBezTo>
                    <a:pt x="3456" y="9760"/>
                    <a:pt x="3718" y="9149"/>
                    <a:pt x="3978" y="8533"/>
                  </a:cubicBezTo>
                  <a:cubicBezTo>
                    <a:pt x="4254" y="7876"/>
                    <a:pt x="4536" y="7215"/>
                    <a:pt x="4865" y="6582"/>
                  </a:cubicBezTo>
                  <a:cubicBezTo>
                    <a:pt x="5233" y="5864"/>
                    <a:pt x="5660" y="5184"/>
                    <a:pt x="6205" y="4587"/>
                  </a:cubicBezTo>
                  <a:cubicBezTo>
                    <a:pt x="6787" y="3949"/>
                    <a:pt x="7492" y="3430"/>
                    <a:pt x="8105" y="2819"/>
                  </a:cubicBezTo>
                  <a:cubicBezTo>
                    <a:pt x="8179" y="2750"/>
                    <a:pt x="8250" y="2672"/>
                    <a:pt x="8319" y="2595"/>
                  </a:cubicBezTo>
                  <a:cubicBezTo>
                    <a:pt x="8461" y="2425"/>
                    <a:pt x="8581" y="2237"/>
                    <a:pt x="8618" y="2027"/>
                  </a:cubicBezTo>
                  <a:cubicBezTo>
                    <a:pt x="8627" y="1977"/>
                    <a:pt x="8633" y="1927"/>
                    <a:pt x="8633" y="1875"/>
                  </a:cubicBezTo>
                  <a:cubicBezTo>
                    <a:pt x="8629" y="1751"/>
                    <a:pt x="8599" y="1636"/>
                    <a:pt x="8545" y="1527"/>
                  </a:cubicBezTo>
                  <a:cubicBezTo>
                    <a:pt x="8465" y="1351"/>
                    <a:pt x="8329" y="1194"/>
                    <a:pt x="8177" y="1056"/>
                  </a:cubicBezTo>
                  <a:cubicBezTo>
                    <a:pt x="8074" y="964"/>
                    <a:pt x="7965" y="878"/>
                    <a:pt x="7858" y="797"/>
                  </a:cubicBezTo>
                  <a:cubicBezTo>
                    <a:pt x="7456" y="495"/>
                    <a:pt x="7044" y="190"/>
                    <a:pt x="6561" y="58"/>
                  </a:cubicBezTo>
                  <a:cubicBezTo>
                    <a:pt x="6421" y="20"/>
                    <a:pt x="6274" y="0"/>
                    <a:pt x="6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034;p59">
              <a:extLst>
                <a:ext uri="{FF2B5EF4-FFF2-40B4-BE49-F238E27FC236}">
                  <a16:creationId xmlns="" xmlns:a16="http://schemas.microsoft.com/office/drawing/2014/main" id="{D6A16ABC-B696-4E8C-9B80-744BC1AA5322}"/>
                </a:ext>
              </a:extLst>
            </p:cNvPr>
            <p:cNvSpPr/>
            <p:nvPr/>
          </p:nvSpPr>
          <p:spPr>
            <a:xfrm>
              <a:off x="1630500" y="1825925"/>
              <a:ext cx="206625" cy="345950"/>
            </a:xfrm>
            <a:custGeom>
              <a:avLst/>
              <a:gdLst/>
              <a:ahLst/>
              <a:cxnLst/>
              <a:rect l="l" t="t" r="r" b="b"/>
              <a:pathLst>
                <a:path w="8265" h="13838" extrusionOk="0">
                  <a:moveTo>
                    <a:pt x="2529" y="0"/>
                  </a:moveTo>
                  <a:cubicBezTo>
                    <a:pt x="2400" y="0"/>
                    <a:pt x="2270" y="15"/>
                    <a:pt x="2146" y="45"/>
                  </a:cubicBezTo>
                  <a:cubicBezTo>
                    <a:pt x="1660" y="160"/>
                    <a:pt x="1235" y="449"/>
                    <a:pt x="825" y="737"/>
                  </a:cubicBezTo>
                  <a:cubicBezTo>
                    <a:pt x="645" y="863"/>
                    <a:pt x="457" y="1003"/>
                    <a:pt x="306" y="1169"/>
                  </a:cubicBezTo>
                  <a:cubicBezTo>
                    <a:pt x="224" y="1259"/>
                    <a:pt x="155" y="1353"/>
                    <a:pt x="105" y="1453"/>
                  </a:cubicBezTo>
                  <a:cubicBezTo>
                    <a:pt x="86" y="1491"/>
                    <a:pt x="72" y="1527"/>
                    <a:pt x="59" y="1564"/>
                  </a:cubicBezTo>
                  <a:cubicBezTo>
                    <a:pt x="34" y="1635"/>
                    <a:pt x="19" y="1711"/>
                    <a:pt x="17" y="1788"/>
                  </a:cubicBezTo>
                  <a:cubicBezTo>
                    <a:pt x="0" y="2161"/>
                    <a:pt x="254" y="2483"/>
                    <a:pt x="509" y="2751"/>
                  </a:cubicBezTo>
                  <a:cubicBezTo>
                    <a:pt x="1102" y="3383"/>
                    <a:pt x="1786" y="3923"/>
                    <a:pt x="2347" y="4583"/>
                  </a:cubicBezTo>
                  <a:cubicBezTo>
                    <a:pt x="3335" y="5738"/>
                    <a:pt x="3896" y="7185"/>
                    <a:pt x="4440" y="8602"/>
                  </a:cubicBezTo>
                  <a:cubicBezTo>
                    <a:pt x="4679" y="9217"/>
                    <a:pt x="4915" y="9835"/>
                    <a:pt x="5152" y="10450"/>
                  </a:cubicBezTo>
                  <a:cubicBezTo>
                    <a:pt x="5156" y="10452"/>
                    <a:pt x="5156" y="10452"/>
                    <a:pt x="5156" y="10454"/>
                  </a:cubicBezTo>
                  <a:cubicBezTo>
                    <a:pt x="5177" y="10507"/>
                    <a:pt x="5194" y="10559"/>
                    <a:pt x="5215" y="10611"/>
                  </a:cubicBezTo>
                  <a:cubicBezTo>
                    <a:pt x="5543" y="11463"/>
                    <a:pt x="5868" y="12311"/>
                    <a:pt x="6194" y="13161"/>
                  </a:cubicBezTo>
                  <a:cubicBezTo>
                    <a:pt x="6282" y="13391"/>
                    <a:pt x="6387" y="13640"/>
                    <a:pt x="6603" y="13762"/>
                  </a:cubicBezTo>
                  <a:lnTo>
                    <a:pt x="6617" y="13770"/>
                  </a:lnTo>
                  <a:cubicBezTo>
                    <a:pt x="6706" y="13817"/>
                    <a:pt x="6795" y="13837"/>
                    <a:pt x="6886" y="13837"/>
                  </a:cubicBezTo>
                  <a:cubicBezTo>
                    <a:pt x="7324" y="13837"/>
                    <a:pt x="7780" y="13361"/>
                    <a:pt x="8265" y="13247"/>
                  </a:cubicBezTo>
                  <a:cubicBezTo>
                    <a:pt x="7660" y="10527"/>
                    <a:pt x="7055" y="7810"/>
                    <a:pt x="6448" y="5085"/>
                  </a:cubicBezTo>
                  <a:cubicBezTo>
                    <a:pt x="6119" y="3601"/>
                    <a:pt x="5671" y="1964"/>
                    <a:pt x="4643" y="930"/>
                  </a:cubicBezTo>
                  <a:cubicBezTo>
                    <a:pt x="4643" y="930"/>
                    <a:pt x="4643" y="928"/>
                    <a:pt x="4639" y="928"/>
                  </a:cubicBezTo>
                  <a:cubicBezTo>
                    <a:pt x="4377" y="664"/>
                    <a:pt x="4078" y="442"/>
                    <a:pt x="3733" y="269"/>
                  </a:cubicBezTo>
                  <a:cubicBezTo>
                    <a:pt x="3716" y="260"/>
                    <a:pt x="3697" y="254"/>
                    <a:pt x="3682" y="246"/>
                  </a:cubicBezTo>
                  <a:lnTo>
                    <a:pt x="3601" y="331"/>
                  </a:lnTo>
                  <a:lnTo>
                    <a:pt x="3519" y="417"/>
                  </a:lnTo>
                  <a:cubicBezTo>
                    <a:pt x="3513" y="407"/>
                    <a:pt x="3502" y="394"/>
                    <a:pt x="3492" y="384"/>
                  </a:cubicBezTo>
                  <a:cubicBezTo>
                    <a:pt x="3256" y="120"/>
                    <a:pt x="2893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035;p59">
              <a:extLst>
                <a:ext uri="{FF2B5EF4-FFF2-40B4-BE49-F238E27FC236}">
                  <a16:creationId xmlns="" xmlns:a16="http://schemas.microsoft.com/office/drawing/2014/main" id="{0EDC42D6-4FC4-4647-853E-3D4064DE2DE5}"/>
                </a:ext>
              </a:extLst>
            </p:cNvPr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3036;p59">
              <a:extLst>
                <a:ext uri="{FF2B5EF4-FFF2-40B4-BE49-F238E27FC236}">
                  <a16:creationId xmlns="" xmlns:a16="http://schemas.microsoft.com/office/drawing/2014/main" id="{53A8CD3F-65CB-4BD6-807F-22B127D620AA}"/>
                </a:ext>
              </a:extLst>
            </p:cNvPr>
            <p:cNvSpPr/>
            <p:nvPr/>
          </p:nvSpPr>
          <p:spPr>
            <a:xfrm>
              <a:off x="1175950" y="636475"/>
              <a:ext cx="328200" cy="573300"/>
            </a:xfrm>
            <a:custGeom>
              <a:avLst/>
              <a:gdLst/>
              <a:ahLst/>
              <a:cxnLst/>
              <a:rect l="l" t="t" r="r" b="b"/>
              <a:pathLst>
                <a:path w="13128" h="22932" extrusionOk="0">
                  <a:moveTo>
                    <a:pt x="5231" y="0"/>
                  </a:moveTo>
                  <a:cubicBezTo>
                    <a:pt x="4894" y="0"/>
                    <a:pt x="4540" y="46"/>
                    <a:pt x="4166" y="140"/>
                  </a:cubicBezTo>
                  <a:cubicBezTo>
                    <a:pt x="1" y="1180"/>
                    <a:pt x="633" y="6365"/>
                    <a:pt x="2132" y="12640"/>
                  </a:cubicBezTo>
                  <a:cubicBezTo>
                    <a:pt x="3540" y="18533"/>
                    <a:pt x="6570" y="22931"/>
                    <a:pt x="9106" y="22931"/>
                  </a:cubicBezTo>
                  <a:cubicBezTo>
                    <a:pt x="9271" y="22931"/>
                    <a:pt x="9435" y="22913"/>
                    <a:pt x="9596" y="22874"/>
                  </a:cubicBezTo>
                  <a:cubicBezTo>
                    <a:pt x="12219" y="22248"/>
                    <a:pt x="13127" y="16649"/>
                    <a:pt x="11629" y="10373"/>
                  </a:cubicBezTo>
                  <a:cubicBezTo>
                    <a:pt x="10264" y="4657"/>
                    <a:pt x="8650" y="0"/>
                    <a:pt x="5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3037;p59">
              <a:extLst>
                <a:ext uri="{FF2B5EF4-FFF2-40B4-BE49-F238E27FC236}">
                  <a16:creationId xmlns="" xmlns:a16="http://schemas.microsoft.com/office/drawing/2014/main" id="{FB37BF76-76E6-4969-9262-BB362F0B3F65}"/>
                </a:ext>
              </a:extLst>
            </p:cNvPr>
            <p:cNvSpPr/>
            <p:nvPr/>
          </p:nvSpPr>
          <p:spPr>
            <a:xfrm>
              <a:off x="1242000" y="744325"/>
              <a:ext cx="232200" cy="465050"/>
            </a:xfrm>
            <a:custGeom>
              <a:avLst/>
              <a:gdLst/>
              <a:ahLst/>
              <a:cxnLst/>
              <a:rect l="l" t="t" r="r" b="b"/>
              <a:pathLst>
                <a:path w="9288" h="18602" extrusionOk="0">
                  <a:moveTo>
                    <a:pt x="3327" y="0"/>
                  </a:moveTo>
                  <a:cubicBezTo>
                    <a:pt x="3138" y="0"/>
                    <a:pt x="2942" y="25"/>
                    <a:pt x="2738" y="77"/>
                  </a:cubicBezTo>
                  <a:cubicBezTo>
                    <a:pt x="0" y="770"/>
                    <a:pt x="605" y="4963"/>
                    <a:pt x="1826" y="10070"/>
                  </a:cubicBezTo>
                  <a:cubicBezTo>
                    <a:pt x="2983" y="14922"/>
                    <a:pt x="5195" y="18602"/>
                    <a:pt x="6892" y="18602"/>
                  </a:cubicBezTo>
                  <a:cubicBezTo>
                    <a:pt x="6981" y="18602"/>
                    <a:pt x="7069" y="18591"/>
                    <a:pt x="7155" y="18571"/>
                  </a:cubicBezTo>
                  <a:cubicBezTo>
                    <a:pt x="8880" y="18160"/>
                    <a:pt x="9288" y="13685"/>
                    <a:pt x="8068" y="8578"/>
                  </a:cubicBezTo>
                  <a:cubicBezTo>
                    <a:pt x="6940" y="3851"/>
                    <a:pt x="5676" y="0"/>
                    <a:pt x="3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3038;p59">
              <a:extLst>
                <a:ext uri="{FF2B5EF4-FFF2-40B4-BE49-F238E27FC236}">
                  <a16:creationId xmlns="" xmlns:a16="http://schemas.microsoft.com/office/drawing/2014/main" id="{9889776D-15F7-46D3-8137-3D8DB66A1BBC}"/>
                </a:ext>
              </a:extLst>
            </p:cNvPr>
            <p:cNvSpPr/>
            <p:nvPr/>
          </p:nvSpPr>
          <p:spPr>
            <a:xfrm>
              <a:off x="1602250" y="636475"/>
              <a:ext cx="328175" cy="573300"/>
            </a:xfrm>
            <a:custGeom>
              <a:avLst/>
              <a:gdLst/>
              <a:ahLst/>
              <a:cxnLst/>
              <a:rect l="l" t="t" r="r" b="b"/>
              <a:pathLst>
                <a:path w="13127" h="22932" extrusionOk="0">
                  <a:moveTo>
                    <a:pt x="7897" y="0"/>
                  </a:moveTo>
                  <a:cubicBezTo>
                    <a:pt x="4479" y="0"/>
                    <a:pt x="2865" y="4657"/>
                    <a:pt x="1499" y="10373"/>
                  </a:cubicBezTo>
                  <a:cubicBezTo>
                    <a:pt x="0" y="16649"/>
                    <a:pt x="909" y="22248"/>
                    <a:pt x="3534" y="22874"/>
                  </a:cubicBezTo>
                  <a:cubicBezTo>
                    <a:pt x="3694" y="22913"/>
                    <a:pt x="3858" y="22931"/>
                    <a:pt x="4023" y="22931"/>
                  </a:cubicBezTo>
                  <a:cubicBezTo>
                    <a:pt x="6557" y="22931"/>
                    <a:pt x="9587" y="18533"/>
                    <a:pt x="10996" y="12640"/>
                  </a:cubicBezTo>
                  <a:cubicBezTo>
                    <a:pt x="12495" y="6365"/>
                    <a:pt x="13127" y="1180"/>
                    <a:pt x="8961" y="140"/>
                  </a:cubicBezTo>
                  <a:cubicBezTo>
                    <a:pt x="8588" y="46"/>
                    <a:pt x="8234" y="0"/>
                    <a:pt x="7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3039;p59">
              <a:extLst>
                <a:ext uri="{FF2B5EF4-FFF2-40B4-BE49-F238E27FC236}">
                  <a16:creationId xmlns="" xmlns:a16="http://schemas.microsoft.com/office/drawing/2014/main" id="{B6766653-3F37-4508-AEEE-D10AAB6381DA}"/>
                </a:ext>
              </a:extLst>
            </p:cNvPr>
            <p:cNvSpPr/>
            <p:nvPr/>
          </p:nvSpPr>
          <p:spPr>
            <a:xfrm>
              <a:off x="1631075" y="744300"/>
              <a:ext cx="234375" cy="465100"/>
            </a:xfrm>
            <a:custGeom>
              <a:avLst/>
              <a:gdLst/>
              <a:ahLst/>
              <a:cxnLst/>
              <a:rect l="l" t="t" r="r" b="b"/>
              <a:pathLst>
                <a:path w="9375" h="18604" extrusionOk="0">
                  <a:moveTo>
                    <a:pt x="5991" y="1"/>
                  </a:moveTo>
                  <a:cubicBezTo>
                    <a:pt x="3611" y="1"/>
                    <a:pt x="2347" y="3847"/>
                    <a:pt x="1221" y="8568"/>
                  </a:cubicBezTo>
                  <a:cubicBezTo>
                    <a:pt x="0" y="13676"/>
                    <a:pt x="430" y="18153"/>
                    <a:pt x="2177" y="18572"/>
                  </a:cubicBezTo>
                  <a:cubicBezTo>
                    <a:pt x="2266" y="18593"/>
                    <a:pt x="2356" y="18603"/>
                    <a:pt x="2447" y="18603"/>
                  </a:cubicBezTo>
                  <a:cubicBezTo>
                    <a:pt x="4165" y="18603"/>
                    <a:pt x="6394" y="14931"/>
                    <a:pt x="7555" y="10084"/>
                  </a:cubicBezTo>
                  <a:cubicBezTo>
                    <a:pt x="8773" y="4976"/>
                    <a:pt x="9374" y="781"/>
                    <a:pt x="6598" y="80"/>
                  </a:cubicBezTo>
                  <a:cubicBezTo>
                    <a:pt x="6388" y="27"/>
                    <a:pt x="6185" y="1"/>
                    <a:pt x="5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040;p59">
              <a:extLst>
                <a:ext uri="{FF2B5EF4-FFF2-40B4-BE49-F238E27FC236}">
                  <a16:creationId xmlns="" xmlns:a16="http://schemas.microsoft.com/office/drawing/2014/main" id="{FE93FD9F-04B7-48F4-9A5B-E00AB220A965}"/>
                </a:ext>
              </a:extLst>
            </p:cNvPr>
            <p:cNvSpPr/>
            <p:nvPr/>
          </p:nvSpPr>
          <p:spPr>
            <a:xfrm>
              <a:off x="1029750" y="962100"/>
              <a:ext cx="1046325" cy="905400"/>
            </a:xfrm>
            <a:custGeom>
              <a:avLst/>
              <a:gdLst/>
              <a:ahLst/>
              <a:cxnLst/>
              <a:rect l="l" t="t" r="r" b="b"/>
              <a:pathLst>
                <a:path w="41853" h="36216" extrusionOk="0">
                  <a:moveTo>
                    <a:pt x="21066" y="0"/>
                  </a:moveTo>
                  <a:cubicBezTo>
                    <a:pt x="4984" y="0"/>
                    <a:pt x="0" y="20322"/>
                    <a:pt x="2051" y="25507"/>
                  </a:cubicBezTo>
                  <a:cubicBezTo>
                    <a:pt x="4103" y="30694"/>
                    <a:pt x="6274" y="36216"/>
                    <a:pt x="21069" y="36216"/>
                  </a:cubicBezTo>
                  <a:cubicBezTo>
                    <a:pt x="35864" y="36216"/>
                    <a:pt x="38235" y="29850"/>
                    <a:pt x="40044" y="25266"/>
                  </a:cubicBezTo>
                  <a:cubicBezTo>
                    <a:pt x="41852" y="20682"/>
                    <a:pt x="37147" y="0"/>
                    <a:pt x="2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041;p59">
              <a:extLst>
                <a:ext uri="{FF2B5EF4-FFF2-40B4-BE49-F238E27FC236}">
                  <a16:creationId xmlns="" xmlns:a16="http://schemas.microsoft.com/office/drawing/2014/main" id="{48A8719A-23FF-477D-B621-E671093B95A3}"/>
                </a:ext>
              </a:extLst>
            </p:cNvPr>
            <p:cNvSpPr/>
            <p:nvPr/>
          </p:nvSpPr>
          <p:spPr>
            <a:xfrm>
              <a:off x="1525050" y="1435950"/>
              <a:ext cx="57425" cy="4215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150" y="1"/>
                  </a:moveTo>
                  <a:cubicBezTo>
                    <a:pt x="516" y="1"/>
                    <a:pt x="1" y="378"/>
                    <a:pt x="1" y="844"/>
                  </a:cubicBezTo>
                  <a:cubicBezTo>
                    <a:pt x="1" y="1309"/>
                    <a:pt x="884" y="1686"/>
                    <a:pt x="1150" y="1686"/>
                  </a:cubicBezTo>
                  <a:cubicBezTo>
                    <a:pt x="1414" y="1686"/>
                    <a:pt x="2297" y="1309"/>
                    <a:pt x="2297" y="844"/>
                  </a:cubicBezTo>
                  <a:cubicBezTo>
                    <a:pt x="2297" y="378"/>
                    <a:pt x="1782" y="1"/>
                    <a:pt x="1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042;p59">
              <a:extLst>
                <a:ext uri="{FF2B5EF4-FFF2-40B4-BE49-F238E27FC236}">
                  <a16:creationId xmlns="" xmlns:a16="http://schemas.microsoft.com/office/drawing/2014/main" id="{2BB6F87F-DA96-48AF-A328-3F3CFA46E9CB}"/>
                </a:ext>
              </a:extLst>
            </p:cNvPr>
            <p:cNvSpPr/>
            <p:nvPr/>
          </p:nvSpPr>
          <p:spPr>
            <a:xfrm>
              <a:off x="1546200" y="1454775"/>
              <a:ext cx="18075" cy="99600"/>
            </a:xfrm>
            <a:custGeom>
              <a:avLst/>
              <a:gdLst/>
              <a:ahLst/>
              <a:cxnLst/>
              <a:rect l="l" t="t" r="r" b="b"/>
              <a:pathLst>
                <a:path w="723" h="3984" extrusionOk="0">
                  <a:moveTo>
                    <a:pt x="372" y="1"/>
                  </a:moveTo>
                  <a:cubicBezTo>
                    <a:pt x="274" y="1"/>
                    <a:pt x="175" y="70"/>
                    <a:pt x="157" y="206"/>
                  </a:cubicBezTo>
                  <a:cubicBezTo>
                    <a:pt x="0" y="1431"/>
                    <a:pt x="124" y="2741"/>
                    <a:pt x="304" y="3955"/>
                  </a:cubicBezTo>
                  <a:cubicBezTo>
                    <a:pt x="306" y="3975"/>
                    <a:pt x="322" y="3984"/>
                    <a:pt x="338" y="3984"/>
                  </a:cubicBezTo>
                  <a:cubicBezTo>
                    <a:pt x="356" y="3984"/>
                    <a:pt x="375" y="3974"/>
                    <a:pt x="379" y="3955"/>
                  </a:cubicBezTo>
                  <a:cubicBezTo>
                    <a:pt x="578" y="2743"/>
                    <a:pt x="722" y="1433"/>
                    <a:pt x="582" y="206"/>
                  </a:cubicBezTo>
                  <a:cubicBezTo>
                    <a:pt x="567" y="69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043;p59">
              <a:extLst>
                <a:ext uri="{FF2B5EF4-FFF2-40B4-BE49-F238E27FC236}">
                  <a16:creationId xmlns="" xmlns:a16="http://schemas.microsoft.com/office/drawing/2014/main" id="{28983A63-D415-499D-8D77-9FC0C71C4129}"/>
                </a:ext>
              </a:extLst>
            </p:cNvPr>
            <p:cNvSpPr/>
            <p:nvPr/>
          </p:nvSpPr>
          <p:spPr>
            <a:xfrm>
              <a:off x="1201600" y="161497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680" y="0"/>
                  </a:moveTo>
                  <a:cubicBezTo>
                    <a:pt x="487" y="0"/>
                    <a:pt x="300" y="25"/>
                    <a:pt x="128" y="89"/>
                  </a:cubicBezTo>
                  <a:cubicBezTo>
                    <a:pt x="46" y="116"/>
                    <a:pt x="0" y="256"/>
                    <a:pt x="99" y="300"/>
                  </a:cubicBezTo>
                  <a:cubicBezTo>
                    <a:pt x="433" y="448"/>
                    <a:pt x="828" y="479"/>
                    <a:pt x="1225" y="479"/>
                  </a:cubicBezTo>
                  <a:cubicBezTo>
                    <a:pt x="1505" y="479"/>
                    <a:pt x="1787" y="464"/>
                    <a:pt x="2049" y="464"/>
                  </a:cubicBezTo>
                  <a:cubicBezTo>
                    <a:pt x="2119" y="464"/>
                    <a:pt x="2186" y="465"/>
                    <a:pt x="2253" y="468"/>
                  </a:cubicBezTo>
                  <a:cubicBezTo>
                    <a:pt x="2254" y="468"/>
                    <a:pt x="2255" y="468"/>
                    <a:pt x="2257" y="468"/>
                  </a:cubicBezTo>
                  <a:cubicBezTo>
                    <a:pt x="2343" y="468"/>
                    <a:pt x="2356" y="339"/>
                    <a:pt x="2274" y="315"/>
                  </a:cubicBezTo>
                  <a:cubicBezTo>
                    <a:pt x="1806" y="195"/>
                    <a:pt x="1217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044;p59">
              <a:extLst>
                <a:ext uri="{FF2B5EF4-FFF2-40B4-BE49-F238E27FC236}">
                  <a16:creationId xmlns="" xmlns:a16="http://schemas.microsoft.com/office/drawing/2014/main" id="{A1C26848-5F08-420C-8773-3E0C10A4DEEB}"/>
                </a:ext>
              </a:extLst>
            </p:cNvPr>
            <p:cNvSpPr/>
            <p:nvPr/>
          </p:nvSpPr>
          <p:spPr>
            <a:xfrm>
              <a:off x="1203475" y="1658325"/>
              <a:ext cx="51575" cy="9175"/>
            </a:xfrm>
            <a:custGeom>
              <a:avLst/>
              <a:gdLst/>
              <a:ahLst/>
              <a:cxnLst/>
              <a:rect l="l" t="t" r="r" b="b"/>
              <a:pathLst>
                <a:path w="2063" h="367" extrusionOk="0">
                  <a:moveTo>
                    <a:pt x="1003" y="0"/>
                  </a:moveTo>
                  <a:cubicBezTo>
                    <a:pt x="698" y="0"/>
                    <a:pt x="397" y="33"/>
                    <a:pt x="124" y="134"/>
                  </a:cubicBezTo>
                  <a:cubicBezTo>
                    <a:pt x="1" y="180"/>
                    <a:pt x="19" y="350"/>
                    <a:pt x="156" y="360"/>
                  </a:cubicBezTo>
                  <a:cubicBezTo>
                    <a:pt x="224" y="365"/>
                    <a:pt x="292" y="367"/>
                    <a:pt x="360" y="367"/>
                  </a:cubicBezTo>
                  <a:cubicBezTo>
                    <a:pt x="890" y="367"/>
                    <a:pt x="1428" y="238"/>
                    <a:pt x="1960" y="218"/>
                  </a:cubicBezTo>
                  <a:cubicBezTo>
                    <a:pt x="2062" y="218"/>
                    <a:pt x="2060" y="75"/>
                    <a:pt x="1960" y="65"/>
                  </a:cubicBezTo>
                  <a:cubicBezTo>
                    <a:pt x="1657" y="37"/>
                    <a:pt x="1328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045;p59">
              <a:extLst>
                <a:ext uri="{FF2B5EF4-FFF2-40B4-BE49-F238E27FC236}">
                  <a16:creationId xmlns="" xmlns:a16="http://schemas.microsoft.com/office/drawing/2014/main" id="{D9385076-7B42-44C5-8FBB-B2C549588DDC}"/>
                </a:ext>
              </a:extLst>
            </p:cNvPr>
            <p:cNvSpPr/>
            <p:nvPr/>
          </p:nvSpPr>
          <p:spPr>
            <a:xfrm>
              <a:off x="1832450" y="161502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1674" y="0"/>
                  </a:moveTo>
                  <a:cubicBezTo>
                    <a:pt x="1137" y="0"/>
                    <a:pt x="547" y="195"/>
                    <a:pt x="82" y="315"/>
                  </a:cubicBezTo>
                  <a:cubicBezTo>
                    <a:pt x="1" y="338"/>
                    <a:pt x="15" y="468"/>
                    <a:pt x="101" y="468"/>
                  </a:cubicBezTo>
                  <a:cubicBezTo>
                    <a:pt x="101" y="468"/>
                    <a:pt x="102" y="468"/>
                    <a:pt x="103" y="468"/>
                  </a:cubicBezTo>
                  <a:cubicBezTo>
                    <a:pt x="165" y="465"/>
                    <a:pt x="228" y="464"/>
                    <a:pt x="293" y="464"/>
                  </a:cubicBezTo>
                  <a:cubicBezTo>
                    <a:pt x="557" y="464"/>
                    <a:pt x="842" y="480"/>
                    <a:pt x="1125" y="480"/>
                  </a:cubicBezTo>
                  <a:cubicBezTo>
                    <a:pt x="1524" y="480"/>
                    <a:pt x="1920" y="449"/>
                    <a:pt x="2255" y="300"/>
                  </a:cubicBezTo>
                  <a:cubicBezTo>
                    <a:pt x="2355" y="256"/>
                    <a:pt x="2309" y="118"/>
                    <a:pt x="2227" y="89"/>
                  </a:cubicBezTo>
                  <a:cubicBezTo>
                    <a:pt x="2055" y="26"/>
                    <a:pt x="18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046;p59">
              <a:extLst>
                <a:ext uri="{FF2B5EF4-FFF2-40B4-BE49-F238E27FC236}">
                  <a16:creationId xmlns="" xmlns:a16="http://schemas.microsoft.com/office/drawing/2014/main" id="{EB642C93-EF53-4978-B1E3-D5328FCE5EA5}"/>
                </a:ext>
              </a:extLst>
            </p:cNvPr>
            <p:cNvSpPr/>
            <p:nvPr/>
          </p:nvSpPr>
          <p:spPr>
            <a:xfrm>
              <a:off x="1837950" y="1658425"/>
              <a:ext cx="51500" cy="9250"/>
            </a:xfrm>
            <a:custGeom>
              <a:avLst/>
              <a:gdLst/>
              <a:ahLst/>
              <a:cxnLst/>
              <a:rect l="l" t="t" r="r" b="b"/>
              <a:pathLst>
                <a:path w="2060" h="370" extrusionOk="0">
                  <a:moveTo>
                    <a:pt x="1060" y="1"/>
                  </a:moveTo>
                  <a:cubicBezTo>
                    <a:pt x="734" y="1"/>
                    <a:pt x="404" y="38"/>
                    <a:pt x="98" y="67"/>
                  </a:cubicBezTo>
                  <a:cubicBezTo>
                    <a:pt x="2" y="71"/>
                    <a:pt x="0" y="214"/>
                    <a:pt x="98" y="218"/>
                  </a:cubicBezTo>
                  <a:cubicBezTo>
                    <a:pt x="634" y="236"/>
                    <a:pt x="1173" y="369"/>
                    <a:pt x="1705" y="369"/>
                  </a:cubicBezTo>
                  <a:cubicBezTo>
                    <a:pt x="1772" y="369"/>
                    <a:pt x="1838" y="367"/>
                    <a:pt x="1905" y="362"/>
                  </a:cubicBezTo>
                  <a:cubicBezTo>
                    <a:pt x="2039" y="352"/>
                    <a:pt x="2060" y="178"/>
                    <a:pt x="1936" y="134"/>
                  </a:cubicBezTo>
                  <a:cubicBezTo>
                    <a:pt x="1665" y="33"/>
                    <a:pt x="1364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047;p59">
              <a:extLst>
                <a:ext uri="{FF2B5EF4-FFF2-40B4-BE49-F238E27FC236}">
                  <a16:creationId xmlns="" xmlns:a16="http://schemas.microsoft.com/office/drawing/2014/main" id="{C73DF656-F64F-4919-8E7C-023AB14484EA}"/>
                </a:ext>
              </a:extLst>
            </p:cNvPr>
            <p:cNvSpPr/>
            <p:nvPr/>
          </p:nvSpPr>
          <p:spPr>
            <a:xfrm>
              <a:off x="1044925" y="835675"/>
              <a:ext cx="1018050" cy="1490725"/>
            </a:xfrm>
            <a:custGeom>
              <a:avLst/>
              <a:gdLst/>
              <a:ahLst/>
              <a:cxnLst/>
              <a:rect l="l" t="t" r="r" b="b"/>
              <a:pathLst>
                <a:path w="40722" h="59629" extrusionOk="0">
                  <a:moveTo>
                    <a:pt x="20865" y="9225"/>
                  </a:moveTo>
                  <a:cubicBezTo>
                    <a:pt x="21506" y="9225"/>
                    <a:pt x="22144" y="9280"/>
                    <a:pt x="22762" y="9395"/>
                  </a:cubicBezTo>
                  <a:cubicBezTo>
                    <a:pt x="22877" y="9414"/>
                    <a:pt x="22994" y="9437"/>
                    <a:pt x="23116" y="9466"/>
                  </a:cubicBezTo>
                  <a:cubicBezTo>
                    <a:pt x="23394" y="9531"/>
                    <a:pt x="23685" y="9619"/>
                    <a:pt x="23984" y="9719"/>
                  </a:cubicBezTo>
                  <a:cubicBezTo>
                    <a:pt x="26111" y="10456"/>
                    <a:pt x="28533" y="12015"/>
                    <a:pt x="28751" y="12158"/>
                  </a:cubicBezTo>
                  <a:cubicBezTo>
                    <a:pt x="28774" y="12179"/>
                    <a:pt x="28799" y="12204"/>
                    <a:pt x="28822" y="12225"/>
                  </a:cubicBezTo>
                  <a:cubicBezTo>
                    <a:pt x="29075" y="12457"/>
                    <a:pt x="29322" y="12687"/>
                    <a:pt x="29563" y="12916"/>
                  </a:cubicBezTo>
                  <a:cubicBezTo>
                    <a:pt x="34800" y="17933"/>
                    <a:pt x="36485" y="22500"/>
                    <a:pt x="35535" y="29624"/>
                  </a:cubicBezTo>
                  <a:cubicBezTo>
                    <a:pt x="35460" y="30195"/>
                    <a:pt x="35342" y="30750"/>
                    <a:pt x="35194" y="31286"/>
                  </a:cubicBezTo>
                  <a:cubicBezTo>
                    <a:pt x="35179" y="31340"/>
                    <a:pt x="35162" y="31393"/>
                    <a:pt x="35146" y="31449"/>
                  </a:cubicBezTo>
                  <a:cubicBezTo>
                    <a:pt x="35120" y="31535"/>
                    <a:pt x="35093" y="31623"/>
                    <a:pt x="35068" y="31711"/>
                  </a:cubicBezTo>
                  <a:cubicBezTo>
                    <a:pt x="34656" y="33071"/>
                    <a:pt x="33984" y="34363"/>
                    <a:pt x="33006" y="35523"/>
                  </a:cubicBezTo>
                  <a:cubicBezTo>
                    <a:pt x="32148" y="36586"/>
                    <a:pt x="31101" y="37526"/>
                    <a:pt x="29898" y="38323"/>
                  </a:cubicBezTo>
                  <a:cubicBezTo>
                    <a:pt x="29000" y="38918"/>
                    <a:pt x="28087" y="39447"/>
                    <a:pt x="27158" y="39887"/>
                  </a:cubicBezTo>
                  <a:lnTo>
                    <a:pt x="27024" y="39950"/>
                  </a:lnTo>
                  <a:cubicBezTo>
                    <a:pt x="26988" y="39966"/>
                    <a:pt x="26951" y="39983"/>
                    <a:pt x="26915" y="39998"/>
                  </a:cubicBezTo>
                  <a:cubicBezTo>
                    <a:pt x="25990" y="40416"/>
                    <a:pt x="25054" y="40745"/>
                    <a:pt x="24104" y="40954"/>
                  </a:cubicBezTo>
                  <a:cubicBezTo>
                    <a:pt x="23913" y="40996"/>
                    <a:pt x="23723" y="41034"/>
                    <a:pt x="23530" y="41065"/>
                  </a:cubicBezTo>
                  <a:cubicBezTo>
                    <a:pt x="23063" y="41145"/>
                    <a:pt x="22592" y="41197"/>
                    <a:pt x="22117" y="41216"/>
                  </a:cubicBezTo>
                  <a:cubicBezTo>
                    <a:pt x="22082" y="41227"/>
                    <a:pt x="22044" y="41239"/>
                    <a:pt x="22008" y="41250"/>
                  </a:cubicBezTo>
                  <a:cubicBezTo>
                    <a:pt x="20901" y="41577"/>
                    <a:pt x="19764" y="41731"/>
                    <a:pt x="18628" y="41731"/>
                  </a:cubicBezTo>
                  <a:cubicBezTo>
                    <a:pt x="18303" y="41731"/>
                    <a:pt x="17978" y="41718"/>
                    <a:pt x="17655" y="41693"/>
                  </a:cubicBezTo>
                  <a:cubicBezTo>
                    <a:pt x="17054" y="41649"/>
                    <a:pt x="16455" y="41564"/>
                    <a:pt x="15865" y="41438"/>
                  </a:cubicBezTo>
                  <a:cubicBezTo>
                    <a:pt x="15092" y="41275"/>
                    <a:pt x="14330" y="41049"/>
                    <a:pt x="13592" y="40762"/>
                  </a:cubicBezTo>
                  <a:cubicBezTo>
                    <a:pt x="13409" y="40695"/>
                    <a:pt x="13232" y="40622"/>
                    <a:pt x="13054" y="40546"/>
                  </a:cubicBezTo>
                  <a:cubicBezTo>
                    <a:pt x="10395" y="39408"/>
                    <a:pt x="8030" y="37528"/>
                    <a:pt x="6397" y="35242"/>
                  </a:cubicBezTo>
                  <a:cubicBezTo>
                    <a:pt x="1915" y="28956"/>
                    <a:pt x="4028" y="20321"/>
                    <a:pt x="8687" y="14963"/>
                  </a:cubicBezTo>
                  <a:cubicBezTo>
                    <a:pt x="9384" y="14163"/>
                    <a:pt x="10192" y="13477"/>
                    <a:pt x="11071" y="12869"/>
                  </a:cubicBezTo>
                  <a:cubicBezTo>
                    <a:pt x="11354" y="12677"/>
                    <a:pt x="11641" y="12491"/>
                    <a:pt x="11938" y="12311"/>
                  </a:cubicBezTo>
                  <a:cubicBezTo>
                    <a:pt x="13384" y="11434"/>
                    <a:pt x="14963" y="10734"/>
                    <a:pt x="16493" y="10092"/>
                  </a:cubicBezTo>
                  <a:cubicBezTo>
                    <a:pt x="16547" y="10069"/>
                    <a:pt x="16602" y="10048"/>
                    <a:pt x="16654" y="10027"/>
                  </a:cubicBezTo>
                  <a:cubicBezTo>
                    <a:pt x="16941" y="9912"/>
                    <a:pt x="17236" y="9809"/>
                    <a:pt x="17533" y="9717"/>
                  </a:cubicBezTo>
                  <a:cubicBezTo>
                    <a:pt x="18595" y="9397"/>
                    <a:pt x="19735" y="9225"/>
                    <a:pt x="20865" y="9225"/>
                  </a:cubicBezTo>
                  <a:close/>
                  <a:moveTo>
                    <a:pt x="16260" y="0"/>
                  </a:moveTo>
                  <a:cubicBezTo>
                    <a:pt x="16116" y="967"/>
                    <a:pt x="15854" y="1899"/>
                    <a:pt x="15404" y="2753"/>
                  </a:cubicBezTo>
                  <a:cubicBezTo>
                    <a:pt x="15308" y="2935"/>
                    <a:pt x="15203" y="3115"/>
                    <a:pt x="15088" y="3291"/>
                  </a:cubicBezTo>
                  <a:cubicBezTo>
                    <a:pt x="14218" y="4614"/>
                    <a:pt x="13038" y="5148"/>
                    <a:pt x="11802" y="5148"/>
                  </a:cubicBezTo>
                  <a:cubicBezTo>
                    <a:pt x="10959" y="5148"/>
                    <a:pt x="10089" y="4900"/>
                    <a:pt x="9275" y="4482"/>
                  </a:cubicBezTo>
                  <a:cubicBezTo>
                    <a:pt x="8390" y="4026"/>
                    <a:pt x="7569" y="3370"/>
                    <a:pt x="6916" y="2617"/>
                  </a:cubicBezTo>
                  <a:lnTo>
                    <a:pt x="6914" y="2617"/>
                  </a:lnTo>
                  <a:cubicBezTo>
                    <a:pt x="7054" y="3282"/>
                    <a:pt x="7209" y="3971"/>
                    <a:pt x="7377" y="4670"/>
                  </a:cubicBezTo>
                  <a:cubicBezTo>
                    <a:pt x="7795" y="6426"/>
                    <a:pt x="8358" y="8049"/>
                    <a:pt x="9009" y="9462"/>
                  </a:cubicBezTo>
                  <a:cubicBezTo>
                    <a:pt x="2049" y="15741"/>
                    <a:pt x="0" y="26909"/>
                    <a:pt x="1444" y="30564"/>
                  </a:cubicBezTo>
                  <a:cubicBezTo>
                    <a:pt x="1781" y="31413"/>
                    <a:pt x="2123" y="32274"/>
                    <a:pt x="2520" y="33119"/>
                  </a:cubicBezTo>
                  <a:cubicBezTo>
                    <a:pt x="2539" y="33159"/>
                    <a:pt x="2560" y="33201"/>
                    <a:pt x="2577" y="33241"/>
                  </a:cubicBezTo>
                  <a:cubicBezTo>
                    <a:pt x="2596" y="33279"/>
                    <a:pt x="2617" y="33320"/>
                    <a:pt x="2636" y="33360"/>
                  </a:cubicBezTo>
                  <a:cubicBezTo>
                    <a:pt x="2669" y="33429"/>
                    <a:pt x="2703" y="33498"/>
                    <a:pt x="2738" y="33567"/>
                  </a:cubicBezTo>
                  <a:lnTo>
                    <a:pt x="2784" y="33662"/>
                  </a:lnTo>
                  <a:cubicBezTo>
                    <a:pt x="2801" y="33693"/>
                    <a:pt x="2816" y="33724"/>
                    <a:pt x="2834" y="33756"/>
                  </a:cubicBezTo>
                  <a:cubicBezTo>
                    <a:pt x="4394" y="36762"/>
                    <a:pt x="6899" y="39462"/>
                    <a:pt x="12949" y="40643"/>
                  </a:cubicBezTo>
                  <a:lnTo>
                    <a:pt x="12945" y="40647"/>
                  </a:lnTo>
                  <a:cubicBezTo>
                    <a:pt x="11963" y="41652"/>
                    <a:pt x="11482" y="43207"/>
                    <a:pt x="11117" y="44622"/>
                  </a:cubicBezTo>
                  <a:lnTo>
                    <a:pt x="11103" y="44685"/>
                  </a:lnTo>
                  <a:lnTo>
                    <a:pt x="11103" y="44691"/>
                  </a:lnTo>
                  <a:cubicBezTo>
                    <a:pt x="11153" y="45329"/>
                    <a:pt x="11128" y="45961"/>
                    <a:pt x="11059" y="46600"/>
                  </a:cubicBezTo>
                  <a:cubicBezTo>
                    <a:pt x="11145" y="48492"/>
                    <a:pt x="11157" y="50387"/>
                    <a:pt x="11274" y="52283"/>
                  </a:cubicBezTo>
                  <a:cubicBezTo>
                    <a:pt x="11530" y="51684"/>
                    <a:pt x="11783" y="51088"/>
                    <a:pt x="12036" y="50491"/>
                  </a:cubicBezTo>
                  <a:lnTo>
                    <a:pt x="12036" y="50500"/>
                  </a:lnTo>
                  <a:cubicBezTo>
                    <a:pt x="12055" y="50458"/>
                    <a:pt x="12070" y="50418"/>
                    <a:pt x="12089" y="50376"/>
                  </a:cubicBezTo>
                  <a:lnTo>
                    <a:pt x="12089" y="50395"/>
                  </a:lnTo>
                  <a:cubicBezTo>
                    <a:pt x="12089" y="50406"/>
                    <a:pt x="12098" y="50412"/>
                    <a:pt x="12107" y="50412"/>
                  </a:cubicBezTo>
                  <a:cubicBezTo>
                    <a:pt x="12117" y="50412"/>
                    <a:pt x="12126" y="50406"/>
                    <a:pt x="12126" y="50395"/>
                  </a:cubicBezTo>
                  <a:lnTo>
                    <a:pt x="12126" y="50284"/>
                  </a:lnTo>
                  <a:cubicBezTo>
                    <a:pt x="12160" y="50207"/>
                    <a:pt x="12193" y="50125"/>
                    <a:pt x="12227" y="50045"/>
                  </a:cubicBezTo>
                  <a:cubicBezTo>
                    <a:pt x="12417" y="50962"/>
                    <a:pt x="12740" y="51860"/>
                    <a:pt x="13083" y="52723"/>
                  </a:cubicBezTo>
                  <a:cubicBezTo>
                    <a:pt x="13612" y="54058"/>
                    <a:pt x="13981" y="55450"/>
                    <a:pt x="14577" y="56758"/>
                  </a:cubicBezTo>
                  <a:cubicBezTo>
                    <a:pt x="14590" y="56790"/>
                    <a:pt x="14607" y="56817"/>
                    <a:pt x="14619" y="56848"/>
                  </a:cubicBezTo>
                  <a:cubicBezTo>
                    <a:pt x="15771" y="57449"/>
                    <a:pt x="16606" y="58448"/>
                    <a:pt x="17198" y="59628"/>
                  </a:cubicBezTo>
                  <a:cubicBezTo>
                    <a:pt x="17403" y="58678"/>
                    <a:pt x="17606" y="57725"/>
                    <a:pt x="17807" y="56775"/>
                  </a:cubicBezTo>
                  <a:cubicBezTo>
                    <a:pt x="16530" y="56321"/>
                    <a:pt x="15383" y="55484"/>
                    <a:pt x="14634" y="54393"/>
                  </a:cubicBezTo>
                  <a:cubicBezTo>
                    <a:pt x="13790" y="53160"/>
                    <a:pt x="13458" y="51854"/>
                    <a:pt x="13514" y="50585"/>
                  </a:cubicBezTo>
                  <a:cubicBezTo>
                    <a:pt x="13418" y="49884"/>
                    <a:pt x="13441" y="49170"/>
                    <a:pt x="13571" y="48471"/>
                  </a:cubicBezTo>
                  <a:cubicBezTo>
                    <a:pt x="13612" y="48115"/>
                    <a:pt x="13671" y="47768"/>
                    <a:pt x="13749" y="47427"/>
                  </a:cubicBezTo>
                  <a:cubicBezTo>
                    <a:pt x="13761" y="47299"/>
                    <a:pt x="13776" y="47173"/>
                    <a:pt x="13792" y="47048"/>
                  </a:cubicBezTo>
                  <a:cubicBezTo>
                    <a:pt x="13813" y="46780"/>
                    <a:pt x="13849" y="46514"/>
                    <a:pt x="13897" y="46252"/>
                  </a:cubicBezTo>
                  <a:cubicBezTo>
                    <a:pt x="14014" y="45627"/>
                    <a:pt x="14213" y="45020"/>
                    <a:pt x="14523" y="44452"/>
                  </a:cubicBezTo>
                  <a:cubicBezTo>
                    <a:pt x="15184" y="43238"/>
                    <a:pt x="16191" y="42552"/>
                    <a:pt x="17349" y="42265"/>
                  </a:cubicBezTo>
                  <a:cubicBezTo>
                    <a:pt x="17667" y="42183"/>
                    <a:pt x="18000" y="42133"/>
                    <a:pt x="18337" y="42112"/>
                  </a:cubicBezTo>
                  <a:cubicBezTo>
                    <a:pt x="18398" y="42108"/>
                    <a:pt x="18454" y="42095"/>
                    <a:pt x="18519" y="42091"/>
                  </a:cubicBezTo>
                  <a:cubicBezTo>
                    <a:pt x="18915" y="41982"/>
                    <a:pt x="19325" y="41892"/>
                    <a:pt x="19769" y="41848"/>
                  </a:cubicBezTo>
                  <a:cubicBezTo>
                    <a:pt x="20025" y="41822"/>
                    <a:pt x="20285" y="41809"/>
                    <a:pt x="20545" y="41809"/>
                  </a:cubicBezTo>
                  <a:cubicBezTo>
                    <a:pt x="22273" y="41809"/>
                    <a:pt x="24028" y="42395"/>
                    <a:pt x="25190" y="43718"/>
                  </a:cubicBezTo>
                  <a:cubicBezTo>
                    <a:pt x="25272" y="43812"/>
                    <a:pt x="25349" y="43906"/>
                    <a:pt x="25420" y="44002"/>
                  </a:cubicBezTo>
                  <a:cubicBezTo>
                    <a:pt x="26591" y="45246"/>
                    <a:pt x="27189" y="47010"/>
                    <a:pt x="27265" y="48838"/>
                  </a:cubicBezTo>
                  <a:cubicBezTo>
                    <a:pt x="27744" y="51218"/>
                    <a:pt x="27141" y="53225"/>
                    <a:pt x="25592" y="54849"/>
                  </a:cubicBezTo>
                  <a:cubicBezTo>
                    <a:pt x="25027" y="55747"/>
                    <a:pt x="24158" y="56407"/>
                    <a:pt x="23164" y="56532"/>
                  </a:cubicBezTo>
                  <a:cubicBezTo>
                    <a:pt x="23145" y="56543"/>
                    <a:pt x="23128" y="56555"/>
                    <a:pt x="23107" y="56566"/>
                  </a:cubicBezTo>
                  <a:cubicBezTo>
                    <a:pt x="23298" y="57462"/>
                    <a:pt x="23488" y="58360"/>
                    <a:pt x="23683" y="59254"/>
                  </a:cubicBezTo>
                  <a:cubicBezTo>
                    <a:pt x="24129" y="58469"/>
                    <a:pt x="24772" y="57868"/>
                    <a:pt x="25550" y="57428"/>
                  </a:cubicBezTo>
                  <a:cubicBezTo>
                    <a:pt x="25791" y="57250"/>
                    <a:pt x="26042" y="57087"/>
                    <a:pt x="26300" y="56947"/>
                  </a:cubicBezTo>
                  <a:lnTo>
                    <a:pt x="26385" y="56758"/>
                  </a:lnTo>
                  <a:cubicBezTo>
                    <a:pt x="26999" y="55410"/>
                    <a:pt x="27442" y="53995"/>
                    <a:pt x="27870" y="52582"/>
                  </a:cubicBezTo>
                  <a:cubicBezTo>
                    <a:pt x="28123" y="51741"/>
                    <a:pt x="28397" y="50922"/>
                    <a:pt x="28573" y="50077"/>
                  </a:cubicBezTo>
                  <a:lnTo>
                    <a:pt x="28573" y="50077"/>
                  </a:lnTo>
                  <a:cubicBezTo>
                    <a:pt x="28573" y="50106"/>
                    <a:pt x="28573" y="50137"/>
                    <a:pt x="28571" y="50167"/>
                  </a:cubicBezTo>
                  <a:cubicBezTo>
                    <a:pt x="28571" y="50202"/>
                    <a:pt x="28602" y="50223"/>
                    <a:pt x="28634" y="50223"/>
                  </a:cubicBezTo>
                  <a:cubicBezTo>
                    <a:pt x="28960" y="51075"/>
                    <a:pt x="29287" y="51923"/>
                    <a:pt x="29611" y="52773"/>
                  </a:cubicBezTo>
                  <a:cubicBezTo>
                    <a:pt x="29701" y="53005"/>
                    <a:pt x="29806" y="53252"/>
                    <a:pt x="30019" y="53374"/>
                  </a:cubicBezTo>
                  <a:lnTo>
                    <a:pt x="30036" y="53382"/>
                  </a:lnTo>
                  <a:cubicBezTo>
                    <a:pt x="30040" y="53382"/>
                    <a:pt x="30046" y="53384"/>
                    <a:pt x="30051" y="53388"/>
                  </a:cubicBezTo>
                  <a:cubicBezTo>
                    <a:pt x="30017" y="53284"/>
                    <a:pt x="29984" y="53175"/>
                    <a:pt x="29965" y="53055"/>
                  </a:cubicBezTo>
                  <a:cubicBezTo>
                    <a:pt x="29956" y="53007"/>
                    <a:pt x="29952" y="52963"/>
                    <a:pt x="29944" y="52922"/>
                  </a:cubicBezTo>
                  <a:cubicBezTo>
                    <a:pt x="29921" y="52827"/>
                    <a:pt x="29902" y="52731"/>
                    <a:pt x="29889" y="52628"/>
                  </a:cubicBezTo>
                  <a:cubicBezTo>
                    <a:pt x="29881" y="52555"/>
                    <a:pt x="29877" y="52484"/>
                    <a:pt x="29871" y="52411"/>
                  </a:cubicBezTo>
                  <a:cubicBezTo>
                    <a:pt x="29735" y="51410"/>
                    <a:pt x="29640" y="50422"/>
                    <a:pt x="29628" y="49417"/>
                  </a:cubicBezTo>
                  <a:cubicBezTo>
                    <a:pt x="29450" y="47433"/>
                    <a:pt x="29303" y="45428"/>
                    <a:pt x="29563" y="43500"/>
                  </a:cubicBezTo>
                  <a:cubicBezTo>
                    <a:pt x="29249" y="42390"/>
                    <a:pt x="28809" y="41310"/>
                    <a:pt x="28052" y="40550"/>
                  </a:cubicBezTo>
                  <a:lnTo>
                    <a:pt x="28050" y="40548"/>
                  </a:lnTo>
                  <a:cubicBezTo>
                    <a:pt x="28052" y="40548"/>
                    <a:pt x="28058" y="40546"/>
                    <a:pt x="28060" y="40546"/>
                  </a:cubicBezTo>
                  <a:cubicBezTo>
                    <a:pt x="36182" y="38746"/>
                    <a:pt x="37984" y="33974"/>
                    <a:pt x="39424" y="30327"/>
                  </a:cubicBezTo>
                  <a:cubicBezTo>
                    <a:pt x="40722" y="27068"/>
                    <a:pt x="38721" y="15697"/>
                    <a:pt x="31694" y="9374"/>
                  </a:cubicBezTo>
                  <a:cubicBezTo>
                    <a:pt x="31692" y="9372"/>
                    <a:pt x="31692" y="9372"/>
                    <a:pt x="31694" y="9372"/>
                  </a:cubicBezTo>
                  <a:cubicBezTo>
                    <a:pt x="32328" y="7980"/>
                    <a:pt x="32877" y="6389"/>
                    <a:pt x="33289" y="4670"/>
                  </a:cubicBezTo>
                  <a:cubicBezTo>
                    <a:pt x="33452" y="3982"/>
                    <a:pt x="33607" y="3308"/>
                    <a:pt x="33743" y="2650"/>
                  </a:cubicBezTo>
                  <a:lnTo>
                    <a:pt x="33743" y="2650"/>
                  </a:lnTo>
                  <a:cubicBezTo>
                    <a:pt x="33065" y="3362"/>
                    <a:pt x="32297" y="3950"/>
                    <a:pt x="31474" y="4327"/>
                  </a:cubicBezTo>
                  <a:cubicBezTo>
                    <a:pt x="30828" y="4624"/>
                    <a:pt x="30148" y="4793"/>
                    <a:pt x="29452" y="4793"/>
                  </a:cubicBezTo>
                  <a:cubicBezTo>
                    <a:pt x="28531" y="4793"/>
                    <a:pt x="27581" y="4498"/>
                    <a:pt x="26643" y="3812"/>
                  </a:cubicBezTo>
                  <a:cubicBezTo>
                    <a:pt x="26103" y="3418"/>
                    <a:pt x="25653" y="2987"/>
                    <a:pt x="25278" y="2529"/>
                  </a:cubicBezTo>
                  <a:cubicBezTo>
                    <a:pt x="24811" y="1953"/>
                    <a:pt x="24466" y="1336"/>
                    <a:pt x="24225" y="685"/>
                  </a:cubicBezTo>
                  <a:cubicBezTo>
                    <a:pt x="24225" y="685"/>
                    <a:pt x="24225" y="683"/>
                    <a:pt x="24221" y="683"/>
                  </a:cubicBezTo>
                  <a:cubicBezTo>
                    <a:pt x="24074" y="1244"/>
                    <a:pt x="23932" y="1819"/>
                    <a:pt x="23792" y="2403"/>
                  </a:cubicBezTo>
                  <a:cubicBezTo>
                    <a:pt x="23557" y="3383"/>
                    <a:pt x="23382" y="4348"/>
                    <a:pt x="23264" y="5277"/>
                  </a:cubicBezTo>
                  <a:cubicBezTo>
                    <a:pt x="22875" y="5214"/>
                    <a:pt x="22473" y="5164"/>
                    <a:pt x="22069" y="5129"/>
                  </a:cubicBezTo>
                  <a:cubicBezTo>
                    <a:pt x="22050" y="5124"/>
                    <a:pt x="22031" y="5124"/>
                    <a:pt x="22017" y="5122"/>
                  </a:cubicBezTo>
                  <a:cubicBezTo>
                    <a:pt x="21969" y="5118"/>
                    <a:pt x="21923" y="5114"/>
                    <a:pt x="21874" y="5112"/>
                  </a:cubicBezTo>
                  <a:cubicBezTo>
                    <a:pt x="21833" y="5110"/>
                    <a:pt x="21791" y="5108"/>
                    <a:pt x="21749" y="5101"/>
                  </a:cubicBezTo>
                  <a:cubicBezTo>
                    <a:pt x="21328" y="5070"/>
                    <a:pt x="20901" y="5055"/>
                    <a:pt x="20464" y="5055"/>
                  </a:cubicBezTo>
                  <a:cubicBezTo>
                    <a:pt x="19871" y="5055"/>
                    <a:pt x="19291" y="5083"/>
                    <a:pt x="18730" y="5139"/>
                  </a:cubicBezTo>
                  <a:cubicBezTo>
                    <a:pt x="18684" y="5143"/>
                    <a:pt x="18643" y="5145"/>
                    <a:pt x="18599" y="5152"/>
                  </a:cubicBezTo>
                  <a:cubicBezTo>
                    <a:pt x="18559" y="5154"/>
                    <a:pt x="18521" y="5160"/>
                    <a:pt x="18479" y="5164"/>
                  </a:cubicBezTo>
                  <a:cubicBezTo>
                    <a:pt x="18465" y="5166"/>
                    <a:pt x="18452" y="5166"/>
                    <a:pt x="18439" y="5171"/>
                  </a:cubicBezTo>
                  <a:cubicBezTo>
                    <a:pt x="18421" y="5173"/>
                    <a:pt x="18402" y="5173"/>
                    <a:pt x="18385" y="5175"/>
                  </a:cubicBezTo>
                  <a:cubicBezTo>
                    <a:pt x="18358" y="5177"/>
                    <a:pt x="18335" y="5181"/>
                    <a:pt x="18308" y="5183"/>
                  </a:cubicBezTo>
                  <a:cubicBezTo>
                    <a:pt x="18293" y="5185"/>
                    <a:pt x="18276" y="5185"/>
                    <a:pt x="18259" y="5187"/>
                  </a:cubicBezTo>
                  <a:cubicBezTo>
                    <a:pt x="18228" y="5194"/>
                    <a:pt x="18192" y="5196"/>
                    <a:pt x="18161" y="5202"/>
                  </a:cubicBezTo>
                  <a:cubicBezTo>
                    <a:pt x="18157" y="5202"/>
                    <a:pt x="18149" y="5204"/>
                    <a:pt x="18144" y="5204"/>
                  </a:cubicBezTo>
                  <a:cubicBezTo>
                    <a:pt x="18082" y="5212"/>
                    <a:pt x="18019" y="5219"/>
                    <a:pt x="17958" y="5229"/>
                  </a:cubicBezTo>
                  <a:cubicBezTo>
                    <a:pt x="17895" y="5238"/>
                    <a:pt x="17835" y="5248"/>
                    <a:pt x="17772" y="5256"/>
                  </a:cubicBezTo>
                  <a:cubicBezTo>
                    <a:pt x="17711" y="5267"/>
                    <a:pt x="17648" y="5275"/>
                    <a:pt x="17590" y="5286"/>
                  </a:cubicBezTo>
                  <a:cubicBezTo>
                    <a:pt x="17529" y="5296"/>
                    <a:pt x="17468" y="5307"/>
                    <a:pt x="17408" y="5313"/>
                  </a:cubicBezTo>
                  <a:lnTo>
                    <a:pt x="17405" y="5313"/>
                  </a:lnTo>
                  <a:cubicBezTo>
                    <a:pt x="17286" y="4371"/>
                    <a:pt x="17110" y="3393"/>
                    <a:pt x="16872" y="2401"/>
                  </a:cubicBezTo>
                  <a:cubicBezTo>
                    <a:pt x="16673" y="1574"/>
                    <a:pt x="16472" y="771"/>
                    <a:pt x="16260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048;p59">
              <a:extLst>
                <a:ext uri="{FF2B5EF4-FFF2-40B4-BE49-F238E27FC236}">
                  <a16:creationId xmlns="" xmlns:a16="http://schemas.microsoft.com/office/drawing/2014/main" id="{5D05C773-8E7E-4CE5-838B-CCEAE749232C}"/>
                </a:ext>
              </a:extLst>
            </p:cNvPr>
            <p:cNvSpPr/>
            <p:nvPr/>
          </p:nvSpPr>
          <p:spPr>
            <a:xfrm>
              <a:off x="1421950" y="1118950"/>
              <a:ext cx="268400" cy="181500"/>
            </a:xfrm>
            <a:custGeom>
              <a:avLst/>
              <a:gdLst/>
              <a:ahLst/>
              <a:cxnLst/>
              <a:rect l="l" t="t" r="r" b="b"/>
              <a:pathLst>
                <a:path w="10736" h="7260" extrusionOk="0">
                  <a:moveTo>
                    <a:pt x="5403" y="1"/>
                  </a:moveTo>
                  <a:cubicBezTo>
                    <a:pt x="3086" y="1"/>
                    <a:pt x="584" y="990"/>
                    <a:pt x="269" y="2895"/>
                  </a:cubicBezTo>
                  <a:cubicBezTo>
                    <a:pt x="206" y="3282"/>
                    <a:pt x="250" y="3632"/>
                    <a:pt x="369" y="3950"/>
                  </a:cubicBezTo>
                  <a:cubicBezTo>
                    <a:pt x="1" y="4996"/>
                    <a:pt x="713" y="5865"/>
                    <a:pt x="1652" y="6355"/>
                  </a:cubicBezTo>
                  <a:cubicBezTo>
                    <a:pt x="2157" y="6694"/>
                    <a:pt x="2770" y="6922"/>
                    <a:pt x="3402" y="7048"/>
                  </a:cubicBezTo>
                  <a:cubicBezTo>
                    <a:pt x="4063" y="7177"/>
                    <a:pt x="4796" y="7260"/>
                    <a:pt x="5537" y="7260"/>
                  </a:cubicBezTo>
                  <a:cubicBezTo>
                    <a:pt x="6702" y="7260"/>
                    <a:pt x="7885" y="7056"/>
                    <a:pt x="8830" y="6514"/>
                  </a:cubicBezTo>
                  <a:cubicBezTo>
                    <a:pt x="10222" y="5721"/>
                    <a:pt x="10735" y="4069"/>
                    <a:pt x="9914" y="2660"/>
                  </a:cubicBezTo>
                  <a:cubicBezTo>
                    <a:pt x="9904" y="2642"/>
                    <a:pt x="9894" y="2629"/>
                    <a:pt x="9883" y="2610"/>
                  </a:cubicBezTo>
                  <a:cubicBezTo>
                    <a:pt x="9912" y="2141"/>
                    <a:pt x="9768" y="1662"/>
                    <a:pt x="9397" y="1248"/>
                  </a:cubicBezTo>
                  <a:cubicBezTo>
                    <a:pt x="9023" y="829"/>
                    <a:pt x="8527" y="605"/>
                    <a:pt x="7982" y="498"/>
                  </a:cubicBezTo>
                  <a:cubicBezTo>
                    <a:pt x="7260" y="165"/>
                    <a:pt x="6347" y="1"/>
                    <a:pt x="5403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049;p59">
              <a:extLst>
                <a:ext uri="{FF2B5EF4-FFF2-40B4-BE49-F238E27FC236}">
                  <a16:creationId xmlns="" xmlns:a16="http://schemas.microsoft.com/office/drawing/2014/main" id="{44A179FA-A12F-465F-B52B-8325500CDEB2}"/>
                </a:ext>
              </a:extLst>
            </p:cNvPr>
            <p:cNvSpPr/>
            <p:nvPr/>
          </p:nvSpPr>
          <p:spPr>
            <a:xfrm>
              <a:off x="1224575" y="691075"/>
              <a:ext cx="106250" cy="94650"/>
            </a:xfrm>
            <a:custGeom>
              <a:avLst/>
              <a:gdLst/>
              <a:ahLst/>
              <a:cxnLst/>
              <a:rect l="l" t="t" r="r" b="b"/>
              <a:pathLst>
                <a:path w="4250" h="3786" extrusionOk="0">
                  <a:moveTo>
                    <a:pt x="2489" y="0"/>
                  </a:moveTo>
                  <a:cubicBezTo>
                    <a:pt x="1791" y="0"/>
                    <a:pt x="1075" y="377"/>
                    <a:pt x="701" y="1003"/>
                  </a:cubicBezTo>
                  <a:cubicBezTo>
                    <a:pt x="0" y="2184"/>
                    <a:pt x="755" y="3786"/>
                    <a:pt x="2182" y="3786"/>
                  </a:cubicBezTo>
                  <a:cubicBezTo>
                    <a:pt x="2195" y="3786"/>
                    <a:pt x="2208" y="3785"/>
                    <a:pt x="2221" y="3785"/>
                  </a:cubicBezTo>
                  <a:cubicBezTo>
                    <a:pt x="3061" y="3768"/>
                    <a:pt x="3626" y="3168"/>
                    <a:pt x="3743" y="2471"/>
                  </a:cubicBezTo>
                  <a:cubicBezTo>
                    <a:pt x="3770" y="2446"/>
                    <a:pt x="3795" y="2416"/>
                    <a:pt x="3816" y="2387"/>
                  </a:cubicBezTo>
                  <a:cubicBezTo>
                    <a:pt x="4224" y="1880"/>
                    <a:pt x="4250" y="1194"/>
                    <a:pt x="3856" y="668"/>
                  </a:cubicBezTo>
                  <a:cubicBezTo>
                    <a:pt x="3508" y="206"/>
                    <a:pt x="3004" y="0"/>
                    <a:pt x="248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050;p59">
              <a:extLst>
                <a:ext uri="{FF2B5EF4-FFF2-40B4-BE49-F238E27FC236}">
                  <a16:creationId xmlns="" xmlns:a16="http://schemas.microsoft.com/office/drawing/2014/main" id="{126CC1F4-3ED4-4DA0-B041-DC2CBA2F9BDE}"/>
                </a:ext>
              </a:extLst>
            </p:cNvPr>
            <p:cNvSpPr/>
            <p:nvPr/>
          </p:nvSpPr>
          <p:spPr>
            <a:xfrm>
              <a:off x="1734950" y="682850"/>
              <a:ext cx="100700" cy="107950"/>
            </a:xfrm>
            <a:custGeom>
              <a:avLst/>
              <a:gdLst/>
              <a:ahLst/>
              <a:cxnLst/>
              <a:rect l="l" t="t" r="r" b="b"/>
              <a:pathLst>
                <a:path w="4028" h="4318" extrusionOk="0">
                  <a:moveTo>
                    <a:pt x="2270" y="1"/>
                  </a:moveTo>
                  <a:cubicBezTo>
                    <a:pt x="2098" y="1"/>
                    <a:pt x="1920" y="28"/>
                    <a:pt x="1736" y="87"/>
                  </a:cubicBezTo>
                  <a:cubicBezTo>
                    <a:pt x="1321" y="219"/>
                    <a:pt x="1026" y="575"/>
                    <a:pt x="980" y="987"/>
                  </a:cubicBezTo>
                  <a:cubicBezTo>
                    <a:pt x="880" y="1083"/>
                    <a:pt x="786" y="1192"/>
                    <a:pt x="702" y="1311"/>
                  </a:cubicBezTo>
                  <a:cubicBezTo>
                    <a:pt x="179" y="1740"/>
                    <a:pt x="1" y="2492"/>
                    <a:pt x="304" y="3086"/>
                  </a:cubicBezTo>
                  <a:cubicBezTo>
                    <a:pt x="356" y="3333"/>
                    <a:pt x="449" y="3572"/>
                    <a:pt x="599" y="3788"/>
                  </a:cubicBezTo>
                  <a:cubicBezTo>
                    <a:pt x="866" y="4166"/>
                    <a:pt x="1252" y="4317"/>
                    <a:pt x="1661" y="4317"/>
                  </a:cubicBezTo>
                  <a:cubicBezTo>
                    <a:pt x="2258" y="4317"/>
                    <a:pt x="2904" y="3993"/>
                    <a:pt x="3295" y="3580"/>
                  </a:cubicBezTo>
                  <a:cubicBezTo>
                    <a:pt x="3829" y="3017"/>
                    <a:pt x="4028" y="2283"/>
                    <a:pt x="3902" y="1563"/>
                  </a:cubicBezTo>
                  <a:cubicBezTo>
                    <a:pt x="3957" y="1313"/>
                    <a:pt x="3944" y="1045"/>
                    <a:pt x="3787" y="840"/>
                  </a:cubicBezTo>
                  <a:cubicBezTo>
                    <a:pt x="3398" y="337"/>
                    <a:pt x="2874" y="1"/>
                    <a:pt x="2270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051;p59">
              <a:extLst>
                <a:ext uri="{FF2B5EF4-FFF2-40B4-BE49-F238E27FC236}">
                  <a16:creationId xmlns="" xmlns:a16="http://schemas.microsoft.com/office/drawing/2014/main" id="{DAC3B0C5-411C-4B13-8A6B-F109F3484E77}"/>
                </a:ext>
              </a:extLst>
            </p:cNvPr>
            <p:cNvSpPr/>
            <p:nvPr/>
          </p:nvSpPr>
          <p:spPr>
            <a:xfrm>
              <a:off x="1400200" y="1936225"/>
              <a:ext cx="144175" cy="263500"/>
            </a:xfrm>
            <a:custGeom>
              <a:avLst/>
              <a:gdLst/>
              <a:ahLst/>
              <a:cxnLst/>
              <a:rect l="l" t="t" r="r" b="b"/>
              <a:pathLst>
                <a:path w="5767" h="10540" extrusionOk="0">
                  <a:moveTo>
                    <a:pt x="3802" y="0"/>
                  </a:moveTo>
                  <a:cubicBezTo>
                    <a:pt x="3582" y="0"/>
                    <a:pt x="3349" y="68"/>
                    <a:pt x="3117" y="223"/>
                  </a:cubicBezTo>
                  <a:cubicBezTo>
                    <a:pt x="1082" y="1586"/>
                    <a:pt x="0" y="4112"/>
                    <a:pt x="883" y="6486"/>
                  </a:cubicBezTo>
                  <a:cubicBezTo>
                    <a:pt x="1542" y="8252"/>
                    <a:pt x="2585" y="10540"/>
                    <a:pt x="4220" y="10540"/>
                  </a:cubicBezTo>
                  <a:cubicBezTo>
                    <a:pt x="4502" y="10540"/>
                    <a:pt x="4802" y="10471"/>
                    <a:pt x="5120" y="10321"/>
                  </a:cubicBezTo>
                  <a:cubicBezTo>
                    <a:pt x="5591" y="10101"/>
                    <a:pt x="5380" y="9486"/>
                    <a:pt x="4993" y="9333"/>
                  </a:cubicBezTo>
                  <a:cubicBezTo>
                    <a:pt x="3707" y="8822"/>
                    <a:pt x="3393" y="7191"/>
                    <a:pt x="3016" y="5684"/>
                  </a:cubicBezTo>
                  <a:cubicBezTo>
                    <a:pt x="2698" y="4418"/>
                    <a:pt x="3393" y="3179"/>
                    <a:pt x="4484" y="2563"/>
                  </a:cubicBezTo>
                  <a:cubicBezTo>
                    <a:pt x="5767" y="1839"/>
                    <a:pt x="4952" y="0"/>
                    <a:pt x="3802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" name="Google Shape;3052;p59">
            <a:extLst>
              <a:ext uri="{FF2B5EF4-FFF2-40B4-BE49-F238E27FC236}">
                <a16:creationId xmlns="" xmlns:a16="http://schemas.microsoft.com/office/drawing/2014/main" id="{BB064F4F-FF14-4453-972F-7777A6759EAF}"/>
              </a:ext>
            </a:extLst>
          </p:cNvPr>
          <p:cNvGrpSpPr/>
          <p:nvPr/>
        </p:nvGrpSpPr>
        <p:grpSpPr>
          <a:xfrm>
            <a:off x="1863758" y="3193324"/>
            <a:ext cx="507032" cy="562564"/>
            <a:chOff x="1645834" y="2376054"/>
            <a:chExt cx="555956" cy="616846"/>
          </a:xfrm>
        </p:grpSpPr>
        <p:grpSp>
          <p:nvGrpSpPr>
            <p:cNvPr id="91" name="Google Shape;3053;p59">
              <a:extLst>
                <a:ext uri="{FF2B5EF4-FFF2-40B4-BE49-F238E27FC236}">
                  <a16:creationId xmlns="" xmlns:a16="http://schemas.microsoft.com/office/drawing/2014/main" id="{4CB98ED1-C1CC-47EE-B442-9CA7139637C1}"/>
                </a:ext>
              </a:extLst>
            </p:cNvPr>
            <p:cNvGrpSpPr/>
            <p:nvPr/>
          </p:nvGrpSpPr>
          <p:grpSpPr>
            <a:xfrm>
              <a:off x="1645834" y="2376054"/>
              <a:ext cx="555956" cy="516769"/>
              <a:chOff x="-2604700" y="1383925"/>
              <a:chExt cx="2317450" cy="2154100"/>
            </a:xfrm>
          </p:grpSpPr>
          <p:sp>
            <p:nvSpPr>
              <p:cNvPr id="99" name="Google Shape;3054;p59">
                <a:extLst>
                  <a:ext uri="{FF2B5EF4-FFF2-40B4-BE49-F238E27FC236}">
                    <a16:creationId xmlns="" xmlns:a16="http://schemas.microsoft.com/office/drawing/2014/main" id="{E24DE0A0-56B2-49BF-ADCC-F9ABC4E6FC0E}"/>
                  </a:ext>
                </a:extLst>
              </p:cNvPr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3055;p59">
                <a:extLst>
                  <a:ext uri="{FF2B5EF4-FFF2-40B4-BE49-F238E27FC236}">
                    <a16:creationId xmlns="" xmlns:a16="http://schemas.microsoft.com/office/drawing/2014/main" id="{93FC852E-7B20-4E0F-AF61-7CCD7DB174D1}"/>
                  </a:ext>
                </a:extLst>
              </p:cNvPr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3056;p59">
                <a:extLst>
                  <a:ext uri="{FF2B5EF4-FFF2-40B4-BE49-F238E27FC236}">
                    <a16:creationId xmlns="" xmlns:a16="http://schemas.microsoft.com/office/drawing/2014/main" id="{A6452101-4DC5-4FDD-A450-546375FFA6BC}"/>
                  </a:ext>
                </a:extLst>
              </p:cNvPr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3057;p59">
                <a:extLst>
                  <a:ext uri="{FF2B5EF4-FFF2-40B4-BE49-F238E27FC236}">
                    <a16:creationId xmlns="" xmlns:a16="http://schemas.microsoft.com/office/drawing/2014/main" id="{88AFE1D0-479E-4BF6-9BD1-00E8FF0F91C5}"/>
                  </a:ext>
                </a:extLst>
              </p:cNvPr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3058;p59">
                <a:extLst>
                  <a:ext uri="{FF2B5EF4-FFF2-40B4-BE49-F238E27FC236}">
                    <a16:creationId xmlns="" xmlns:a16="http://schemas.microsoft.com/office/drawing/2014/main" id="{536E4B9D-CFE0-4128-BF51-5C6C935E7DBF}"/>
                  </a:ext>
                </a:extLst>
              </p:cNvPr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2" name="Google Shape;3059;p59">
              <a:extLst>
                <a:ext uri="{FF2B5EF4-FFF2-40B4-BE49-F238E27FC236}">
                  <a16:creationId xmlns="" xmlns:a16="http://schemas.microsoft.com/office/drawing/2014/main" id="{839A394D-B790-4B9E-95CD-B42CB31CF28B}"/>
                </a:ext>
              </a:extLst>
            </p:cNvPr>
            <p:cNvSpPr/>
            <p:nvPr/>
          </p:nvSpPr>
          <p:spPr>
            <a:xfrm>
              <a:off x="178665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060;p59">
              <a:extLst>
                <a:ext uri="{FF2B5EF4-FFF2-40B4-BE49-F238E27FC236}">
                  <a16:creationId xmlns="" xmlns:a16="http://schemas.microsoft.com/office/drawing/2014/main" id="{155CE243-5BEB-4D2B-A445-40F00EF1EB5D}"/>
                </a:ext>
              </a:extLst>
            </p:cNvPr>
            <p:cNvSpPr/>
            <p:nvPr/>
          </p:nvSpPr>
          <p:spPr>
            <a:xfrm>
              <a:off x="1815007" y="2569094"/>
              <a:ext cx="203700" cy="2037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061;p59">
              <a:extLst>
                <a:ext uri="{FF2B5EF4-FFF2-40B4-BE49-F238E27FC236}">
                  <a16:creationId xmlns="" xmlns:a16="http://schemas.microsoft.com/office/drawing/2014/main" id="{86B680D5-B911-4595-9D5C-D6FCF611B2C2}"/>
                </a:ext>
              </a:extLst>
            </p:cNvPr>
            <p:cNvSpPr/>
            <p:nvPr/>
          </p:nvSpPr>
          <p:spPr>
            <a:xfrm flipH="1">
              <a:off x="1817107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062;p59">
              <a:extLst>
                <a:ext uri="{FF2B5EF4-FFF2-40B4-BE49-F238E27FC236}">
                  <a16:creationId xmlns="" xmlns:a16="http://schemas.microsoft.com/office/drawing/2014/main" id="{E5264B5A-6BEB-4067-8449-F50CD6580F20}"/>
                </a:ext>
              </a:extLst>
            </p:cNvPr>
            <p:cNvSpPr/>
            <p:nvPr/>
          </p:nvSpPr>
          <p:spPr>
            <a:xfrm flipH="1">
              <a:off x="1784907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3063;p59">
              <a:extLst>
                <a:ext uri="{FF2B5EF4-FFF2-40B4-BE49-F238E27FC236}">
                  <a16:creationId xmlns="" xmlns:a16="http://schemas.microsoft.com/office/drawing/2014/main" id="{DBC4C233-673C-431B-A7E0-0118FD7D5308}"/>
                </a:ext>
              </a:extLst>
            </p:cNvPr>
            <p:cNvSpPr/>
            <p:nvPr/>
          </p:nvSpPr>
          <p:spPr>
            <a:xfrm flipH="1">
              <a:off x="1849807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3064;p59">
              <a:extLst>
                <a:ext uri="{FF2B5EF4-FFF2-40B4-BE49-F238E27FC236}">
                  <a16:creationId xmlns="" xmlns:a16="http://schemas.microsoft.com/office/drawing/2014/main" id="{EA58FA3B-8A70-411C-B43F-AFC6BA2F8008}"/>
                </a:ext>
              </a:extLst>
            </p:cNvPr>
            <p:cNvSpPr/>
            <p:nvPr/>
          </p:nvSpPr>
          <p:spPr>
            <a:xfrm flipH="1">
              <a:off x="192788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3065;p59">
              <a:extLst>
                <a:ext uri="{FF2B5EF4-FFF2-40B4-BE49-F238E27FC236}">
                  <a16:creationId xmlns="" xmlns:a16="http://schemas.microsoft.com/office/drawing/2014/main" id="{B647B80A-AB3C-44C8-9AAB-CD2B6B0C6E0C}"/>
                </a:ext>
              </a:extLst>
            </p:cNvPr>
            <p:cNvSpPr/>
            <p:nvPr/>
          </p:nvSpPr>
          <p:spPr>
            <a:xfrm>
              <a:off x="16564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" name="Google Shape;3066;p59">
            <a:extLst>
              <a:ext uri="{FF2B5EF4-FFF2-40B4-BE49-F238E27FC236}">
                <a16:creationId xmlns="" xmlns:a16="http://schemas.microsoft.com/office/drawing/2014/main" id="{6FC6D118-3C82-4E4F-A283-E9284D3FFD89}"/>
              </a:ext>
            </a:extLst>
          </p:cNvPr>
          <p:cNvGrpSpPr/>
          <p:nvPr/>
        </p:nvGrpSpPr>
        <p:grpSpPr>
          <a:xfrm>
            <a:off x="3132930" y="3193337"/>
            <a:ext cx="507032" cy="562564"/>
            <a:chOff x="2929984" y="2376054"/>
            <a:chExt cx="555956" cy="616846"/>
          </a:xfrm>
        </p:grpSpPr>
        <p:grpSp>
          <p:nvGrpSpPr>
            <p:cNvPr id="105" name="Google Shape;3067;p59">
              <a:extLst>
                <a:ext uri="{FF2B5EF4-FFF2-40B4-BE49-F238E27FC236}">
                  <a16:creationId xmlns="" xmlns:a16="http://schemas.microsoft.com/office/drawing/2014/main" id="{B1B9F0C1-8FB3-4A81-92C0-AB4E4E8CFD3B}"/>
                </a:ext>
              </a:extLst>
            </p:cNvPr>
            <p:cNvGrpSpPr/>
            <p:nvPr/>
          </p:nvGrpSpPr>
          <p:grpSpPr>
            <a:xfrm flipH="1">
              <a:off x="2929984" y="2376054"/>
              <a:ext cx="555956" cy="516769"/>
              <a:chOff x="-2604700" y="1383925"/>
              <a:chExt cx="2317450" cy="2154100"/>
            </a:xfrm>
          </p:grpSpPr>
          <p:sp>
            <p:nvSpPr>
              <p:cNvPr id="113" name="Google Shape;3068;p59">
                <a:extLst>
                  <a:ext uri="{FF2B5EF4-FFF2-40B4-BE49-F238E27FC236}">
                    <a16:creationId xmlns="" xmlns:a16="http://schemas.microsoft.com/office/drawing/2014/main" id="{C01D4E8D-95A1-4737-8FAD-9D8F5A3CAE7B}"/>
                  </a:ext>
                </a:extLst>
              </p:cNvPr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3069;p59">
                <a:extLst>
                  <a:ext uri="{FF2B5EF4-FFF2-40B4-BE49-F238E27FC236}">
                    <a16:creationId xmlns="" xmlns:a16="http://schemas.microsoft.com/office/drawing/2014/main" id="{05A8E4D5-F14C-4E90-9025-0FAA7497C7A0}"/>
                  </a:ext>
                </a:extLst>
              </p:cNvPr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3070;p59">
                <a:extLst>
                  <a:ext uri="{FF2B5EF4-FFF2-40B4-BE49-F238E27FC236}">
                    <a16:creationId xmlns="" xmlns:a16="http://schemas.microsoft.com/office/drawing/2014/main" id="{DA9F7988-4866-490F-B455-BAE35D5CF485}"/>
                  </a:ext>
                </a:extLst>
              </p:cNvPr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3071;p59">
                <a:extLst>
                  <a:ext uri="{FF2B5EF4-FFF2-40B4-BE49-F238E27FC236}">
                    <a16:creationId xmlns="" xmlns:a16="http://schemas.microsoft.com/office/drawing/2014/main" id="{BC17DB2A-E674-464D-9A34-1AE79C98B19F}"/>
                  </a:ext>
                </a:extLst>
              </p:cNvPr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3072;p59">
                <a:extLst>
                  <a:ext uri="{FF2B5EF4-FFF2-40B4-BE49-F238E27FC236}">
                    <a16:creationId xmlns="" xmlns:a16="http://schemas.microsoft.com/office/drawing/2014/main" id="{2DB92853-998F-44E1-9853-174BF8152C9E}"/>
                  </a:ext>
                </a:extLst>
              </p:cNvPr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3073;p59">
              <a:extLst>
                <a:ext uri="{FF2B5EF4-FFF2-40B4-BE49-F238E27FC236}">
                  <a16:creationId xmlns="" xmlns:a16="http://schemas.microsoft.com/office/drawing/2014/main" id="{25A446E6-3531-4087-887B-20944031D5F8}"/>
                </a:ext>
              </a:extLst>
            </p:cNvPr>
            <p:cNvSpPr/>
            <p:nvPr/>
          </p:nvSpPr>
          <p:spPr>
            <a:xfrm>
              <a:off x="307780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3074;p59">
              <a:extLst>
                <a:ext uri="{FF2B5EF4-FFF2-40B4-BE49-F238E27FC236}">
                  <a16:creationId xmlns="" xmlns:a16="http://schemas.microsoft.com/office/drawing/2014/main" id="{02621296-AC1C-42A9-8C00-B1C543D08AFC}"/>
                </a:ext>
              </a:extLst>
            </p:cNvPr>
            <p:cNvSpPr/>
            <p:nvPr/>
          </p:nvSpPr>
          <p:spPr>
            <a:xfrm>
              <a:off x="3115907" y="2579368"/>
              <a:ext cx="183300" cy="1833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3075;p59">
              <a:extLst>
                <a:ext uri="{FF2B5EF4-FFF2-40B4-BE49-F238E27FC236}">
                  <a16:creationId xmlns="" xmlns:a16="http://schemas.microsoft.com/office/drawing/2014/main" id="{AF7C485C-BC8B-445A-A38D-2DBC2128A3C3}"/>
                </a:ext>
              </a:extLst>
            </p:cNvPr>
            <p:cNvSpPr/>
            <p:nvPr/>
          </p:nvSpPr>
          <p:spPr>
            <a:xfrm>
              <a:off x="3192432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3076;p59">
              <a:extLst>
                <a:ext uri="{FF2B5EF4-FFF2-40B4-BE49-F238E27FC236}">
                  <a16:creationId xmlns="" xmlns:a16="http://schemas.microsoft.com/office/drawing/2014/main" id="{6BC5CD8B-E94B-43ED-B719-A1915C9B0778}"/>
                </a:ext>
              </a:extLst>
            </p:cNvPr>
            <p:cNvSpPr/>
            <p:nvPr/>
          </p:nvSpPr>
          <p:spPr>
            <a:xfrm>
              <a:off x="3265132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3077;p59">
              <a:extLst>
                <a:ext uri="{FF2B5EF4-FFF2-40B4-BE49-F238E27FC236}">
                  <a16:creationId xmlns="" xmlns:a16="http://schemas.microsoft.com/office/drawing/2014/main" id="{B7CB38DC-645B-4622-BDE7-C9947CCF1D70}"/>
                </a:ext>
              </a:extLst>
            </p:cNvPr>
            <p:cNvSpPr/>
            <p:nvPr/>
          </p:nvSpPr>
          <p:spPr>
            <a:xfrm>
              <a:off x="3225132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3078;p59">
              <a:extLst>
                <a:ext uri="{FF2B5EF4-FFF2-40B4-BE49-F238E27FC236}">
                  <a16:creationId xmlns="" xmlns:a16="http://schemas.microsoft.com/office/drawing/2014/main" id="{A9D56360-6C81-4093-987A-96AF00C1BDFA}"/>
                </a:ext>
              </a:extLst>
            </p:cNvPr>
            <p:cNvSpPr/>
            <p:nvPr/>
          </p:nvSpPr>
          <p:spPr>
            <a:xfrm flipH="1">
              <a:off x="312983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3079;p59">
              <a:extLst>
                <a:ext uri="{FF2B5EF4-FFF2-40B4-BE49-F238E27FC236}">
                  <a16:creationId xmlns="" xmlns:a16="http://schemas.microsoft.com/office/drawing/2014/main" id="{B4BB93C8-5DB9-40AB-B415-FD2A7CC6533B}"/>
                </a:ext>
              </a:extLst>
            </p:cNvPr>
            <p:cNvSpPr/>
            <p:nvPr/>
          </p:nvSpPr>
          <p:spPr>
            <a:xfrm>
              <a:off x="29471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118" name="Google Shape;3080;p59">
            <a:extLst>
              <a:ext uri="{FF2B5EF4-FFF2-40B4-BE49-F238E27FC236}">
                <a16:creationId xmlns="" xmlns:a16="http://schemas.microsoft.com/office/drawing/2014/main" id="{CB99D730-1892-4D69-A19C-D578DD3A2612}"/>
              </a:ext>
            </a:extLst>
          </p:cNvPr>
          <p:cNvCxnSpPr/>
          <p:nvPr/>
        </p:nvCxnSpPr>
        <p:spPr>
          <a:xfrm>
            <a:off x="7191389" y="3484955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184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và sự đẩy, kéo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="" xmlns:a16="http://schemas.microsoft.com/office/drawing/2014/main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988003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="" xmlns:a16="http://schemas.microsoft.com/office/drawing/2014/main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125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Tác dụng đẩy, kéo của vật này lên vật khác gọi là lực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" name="Google Shape;1794;p49">
            <a:extLst>
              <a:ext uri="{FF2B5EF4-FFF2-40B4-BE49-F238E27FC236}">
                <a16:creationId xmlns="" xmlns:a16="http://schemas.microsoft.com/office/drawing/2014/main" id="{B3F8CA32-1402-4A26-97CE-93BF5A5072FC}"/>
              </a:ext>
            </a:extLst>
          </p:cNvPr>
          <p:cNvSpPr txBox="1">
            <a:spLocks/>
          </p:cNvSpPr>
          <p:nvPr/>
        </p:nvSpPr>
        <p:spPr>
          <a:xfrm>
            <a:off x="1679064" y="2691432"/>
            <a:ext cx="3702561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Khi người mẹ đẩy hoặc kéo xe, ta nói người mẹ </a:t>
            </a: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tác dụng lực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lên xe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47509A67-6438-4649-B5D8-F5E8A1B3F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171395"/>
            <a:ext cx="47227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Tác dụng của lực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="" xmlns:a16="http://schemas.microsoft.com/office/drawing/2014/main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2003765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="" xmlns:a16="http://schemas.microsoft.com/office/drawing/2014/main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041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65;p54">
            <a:extLst>
              <a:ext uri="{FF2B5EF4-FFF2-40B4-BE49-F238E27FC236}">
                <a16:creationId xmlns="" xmlns:a16="http://schemas.microsoft.com/office/drawing/2014/main" id="{9F4BC261-4781-4DFE-BA2B-77EE6F751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tác dụng lên vật có thể làm thay đổi tốc độ, thay đổi hướng chuyển động, làm vật bị biến dạng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3" name="Google Shape;1794;p49">
            <a:extLst>
              <a:ext uri="{FF2B5EF4-FFF2-40B4-BE49-F238E27FC236}">
                <a16:creationId xmlns="" xmlns:a16="http://schemas.microsoft.com/office/drawing/2014/main" id="{6D2DFB58-1EB9-4656-85EA-F3D4AAB8D17D}"/>
              </a:ext>
            </a:extLst>
          </p:cNvPr>
          <p:cNvSpPr txBox="1">
            <a:spLocks/>
          </p:cNvSpPr>
          <p:nvPr/>
        </p:nvSpPr>
        <p:spPr>
          <a:xfrm>
            <a:off x="385135" y="4328988"/>
            <a:ext cx="3175349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Cầu thủ đá vào quả bóng đang đứng yên, lực của cầu thủ làm quả bóng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bắt đầu chuyển động </a:t>
            </a:r>
          </a:p>
        </p:txBody>
      </p:sp>
      <p:pic>
        <p:nvPicPr>
          <p:cNvPr id="7" name="Picture 6" descr="A child kicking a football ball&#10;&#10;Description automatically generated with medium confidence">
            <a:extLst>
              <a:ext uri="{FF2B5EF4-FFF2-40B4-BE49-F238E27FC236}">
                <a16:creationId xmlns="" xmlns:a16="http://schemas.microsoft.com/office/drawing/2014/main" id="{B5E6B8F5-D545-41C6-AE9D-C0E19C163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36" y="1336784"/>
            <a:ext cx="3175349" cy="274320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F81FB6DF-02B5-49B6-BB1F-F94270D54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290" y="1336784"/>
            <a:ext cx="3461419" cy="2743200"/>
          </a:xfrm>
          <a:prstGeom prst="rect">
            <a:avLst/>
          </a:prstGeom>
        </p:spPr>
      </p:pic>
      <p:sp>
        <p:nvSpPr>
          <p:cNvPr id="11" name="Google Shape;1794;p49">
            <a:extLst>
              <a:ext uri="{FF2B5EF4-FFF2-40B4-BE49-F238E27FC236}">
                <a16:creationId xmlns="" xmlns:a16="http://schemas.microsoft.com/office/drawing/2014/main" id="{79B713A0-B0AA-4990-8520-BDAC1B5902ED}"/>
              </a:ext>
            </a:extLst>
          </p:cNvPr>
          <p:cNvSpPr txBox="1">
            <a:spLocks/>
          </p:cNvSpPr>
          <p:nvPr/>
        </p:nvSpPr>
        <p:spPr>
          <a:xfrm>
            <a:off x="4365290" y="4328988"/>
            <a:ext cx="3461419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Quả bóng đang lăn trên sân, lực cản của cỏ làm cho quả bóng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chuyển động chậm dần </a:t>
            </a:r>
          </a:p>
        </p:txBody>
      </p:sp>
      <p:pic>
        <p:nvPicPr>
          <p:cNvPr id="17" name="Picture 16" descr="A couple of kids playing football&#10;&#10;Description automatically generated with low confidence">
            <a:extLst>
              <a:ext uri="{FF2B5EF4-FFF2-40B4-BE49-F238E27FC236}">
                <a16:creationId xmlns="" xmlns:a16="http://schemas.microsoft.com/office/drawing/2014/main" id="{B5CEA079-2904-45D3-864F-16E0DA6AE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766" y="1336784"/>
            <a:ext cx="3256978" cy="2743200"/>
          </a:xfrm>
          <a:prstGeom prst="rect">
            <a:avLst/>
          </a:prstGeom>
        </p:spPr>
      </p:pic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F29950DC-B3ED-4401-97C0-DAC4A4B93272}"/>
              </a:ext>
            </a:extLst>
          </p:cNvPr>
          <p:cNvSpPr txBox="1">
            <a:spLocks/>
          </p:cNvSpPr>
          <p:nvPr/>
        </p:nvSpPr>
        <p:spPr>
          <a:xfrm>
            <a:off x="8631515" y="4328988"/>
            <a:ext cx="3256978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Quả bóng đang lăn trên sân, cầu thủ chạy lại đá nhẹ vào quả bóng khiến cho quả bóng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chuyển động nhanh dần </a:t>
            </a:r>
          </a:p>
        </p:txBody>
      </p:sp>
    </p:spTree>
    <p:extLst>
      <p:ext uri="{BB962C8B-B14F-4D97-AF65-F5344CB8AC3E}">
        <p14:creationId xmlns:p14="http://schemas.microsoft.com/office/powerpoint/2010/main" val="29516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65;p54">
            <a:extLst>
              <a:ext uri="{FF2B5EF4-FFF2-40B4-BE49-F238E27FC236}">
                <a16:creationId xmlns="" xmlns:a16="http://schemas.microsoft.com/office/drawing/2014/main" id="{9F4BC261-4781-4DFE-BA2B-77EE6F751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tác dụng lên vật có thể làm thay đổi tốc độ, thay đổi hướng chuyển động, làm vật bị biến dạng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6" name="Picture 15" descr="A child running on a football field&#10;&#10;Description automatically generated with low confidence">
            <a:extLst>
              <a:ext uri="{FF2B5EF4-FFF2-40B4-BE49-F238E27FC236}">
                <a16:creationId xmlns="" xmlns:a16="http://schemas.microsoft.com/office/drawing/2014/main" id="{B0B8AB01-9C44-42E9-8097-980C82CDF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8" y="1285598"/>
            <a:ext cx="3521413" cy="2743200"/>
          </a:xfrm>
          <a:prstGeom prst="rect">
            <a:avLst/>
          </a:prstGeom>
        </p:spPr>
      </p:pic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02587461-1128-41DD-8EDC-1C75391D88CA}"/>
              </a:ext>
            </a:extLst>
          </p:cNvPr>
          <p:cNvSpPr txBox="1">
            <a:spLocks/>
          </p:cNvSpPr>
          <p:nvPr/>
        </p:nvSpPr>
        <p:spPr>
          <a:xfrm>
            <a:off x="270048" y="4105275"/>
            <a:ext cx="352141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Quả bóng đang bay vào khung thành bị thủ môn bắt được, lực của thủ môn làm quả bóng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dừng lại </a:t>
            </a:r>
          </a:p>
        </p:txBody>
      </p:sp>
      <p:pic>
        <p:nvPicPr>
          <p:cNvPr id="14" name="Picture 13" descr="A group of kids playing football&#10;&#10;Description automatically generated with medium confidence">
            <a:extLst>
              <a:ext uri="{FF2B5EF4-FFF2-40B4-BE49-F238E27FC236}">
                <a16:creationId xmlns="" xmlns:a16="http://schemas.microsoft.com/office/drawing/2014/main" id="{5898438E-2FFF-483D-99A3-500925725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73" y="1362075"/>
            <a:ext cx="3207995" cy="2743200"/>
          </a:xfrm>
          <a:prstGeom prst="rect">
            <a:avLst/>
          </a:prstGeom>
        </p:spPr>
      </p:pic>
      <p:sp>
        <p:nvSpPr>
          <p:cNvPr id="17" name="Google Shape;1794;p49">
            <a:extLst>
              <a:ext uri="{FF2B5EF4-FFF2-40B4-BE49-F238E27FC236}">
                <a16:creationId xmlns="" xmlns:a16="http://schemas.microsoft.com/office/drawing/2014/main" id="{2785081C-57E7-437B-8DEA-F12634D6342B}"/>
              </a:ext>
            </a:extLst>
          </p:cNvPr>
          <p:cNvSpPr txBox="1">
            <a:spLocks/>
          </p:cNvSpPr>
          <p:nvPr/>
        </p:nvSpPr>
        <p:spPr>
          <a:xfrm>
            <a:off x="4385928" y="4178601"/>
            <a:ext cx="352141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Quả bóng đang bay về phía khung thành bị một cầu thủ khác đá sang trái, lực của cầu thủ làm quả bóng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đổi hướng chuyển động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7A1A5668-D911-42A7-816A-384E2F54A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243" y="951320"/>
            <a:ext cx="3226158" cy="228600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E41CB818-CE65-45A9-9BA4-83BD94E6F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808" y="3356577"/>
            <a:ext cx="2995027" cy="2286000"/>
          </a:xfrm>
          <a:prstGeom prst="rect">
            <a:avLst/>
          </a:prstGeom>
        </p:spPr>
      </p:pic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774036E-0F18-4EC3-B8A9-00F31E4DECCB}"/>
              </a:ext>
            </a:extLst>
          </p:cNvPr>
          <p:cNvSpPr txBox="1">
            <a:spLocks/>
          </p:cNvSpPr>
          <p:nvPr/>
        </p:nvSpPr>
        <p:spPr>
          <a:xfrm>
            <a:off x="8137359" y="5585704"/>
            <a:ext cx="3723924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Khi nén lò xo hoặc kéo dãn dây thun, lực của tay làm cho vật bị biến dạng 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27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Hãy tìm ví dụ về lực làm thay đổi tốc độ, hướng chuyển động, thay đổi hình dạng của vật?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134247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Cầu thủ đánh đầu tác dụng lực làm đổi hướng chuyển động của quả bóng </a:t>
            </a:r>
          </a:p>
          <a:p>
            <a:pPr lvl="0">
              <a:defRPr/>
            </a:pPr>
            <a:r>
              <a:rPr lang="vi-VN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Thuyền giương buồm làm cho gió tác dụng lực lên cánh buồm khiến cho thuyền chuyển động nhanh dần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vi-VN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Quả bóng tennis tác dụng lực lên mặt vợt làm mặt vợt biến dạng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78005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19CEE3F-DE58-4A40-92DE-AF6B1356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25754"/>
            <a:ext cx="2875669" cy="2743200"/>
          </a:xfrm>
          <a:prstGeom prst="rect">
            <a:avLst/>
          </a:prstGeom>
        </p:spPr>
      </p:pic>
      <p:pic>
        <p:nvPicPr>
          <p:cNvPr id="8" name="Picture 4" descr="Master Class: Lịch sử thuyền buồm và thú vui đua du thuyền">
            <a:extLst>
              <a:ext uri="{FF2B5EF4-FFF2-40B4-BE49-F238E27FC236}">
                <a16:creationId xmlns="" xmlns:a16="http://schemas.microsoft.com/office/drawing/2014/main" id="{C575DFCD-1DC0-4E9F-B4BF-69BA7953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69" y="3225754"/>
            <a:ext cx="493737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pollo 13 - PhysicsNow">
            <a:extLst>
              <a:ext uri="{FF2B5EF4-FFF2-40B4-BE49-F238E27FC236}">
                <a16:creationId xmlns="" xmlns:a16="http://schemas.microsoft.com/office/drawing/2014/main" id="{BC3A229E-1491-4F22-B668-E85C0FAA5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76"/>
          <a:stretch/>
        </p:blipFill>
        <p:spPr bwMode="auto">
          <a:xfrm>
            <a:off x="7939256" y="3225754"/>
            <a:ext cx="41003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Theo em, lực tác dụng lên vật có thể vừa làm thay đổi chuyển động của vật, vừa làm biến dạng vật không? Nếu có, hãy cho ví dụ?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1791355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Có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</a:t>
            </a:r>
            <a:r>
              <a:rPr lang="vi-VN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Khi đánh đầu, quả bóng vừa thay đổi tốc độ, vừa đổi hướng chuyển động, vừa bị biến dạng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1228939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10" name="Picture 2" descr="Concussion risk from &amp;quot;heading&amp;quot; the ball">
            <a:extLst>
              <a:ext uri="{FF2B5EF4-FFF2-40B4-BE49-F238E27FC236}">
                <a16:creationId xmlns="" xmlns:a16="http://schemas.microsoft.com/office/drawing/2014/main" id="{F44D313E-18E7-4F9F-8D2C-C2612D2A6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r="14514" b="10805"/>
          <a:stretch/>
        </p:blipFill>
        <p:spPr bwMode="auto">
          <a:xfrm>
            <a:off x="3772293" y="2820054"/>
            <a:ext cx="46474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5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Lực tiếp xúc và lực không tiếp xúc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="" xmlns:a16="http://schemas.microsoft.com/office/drawing/2014/main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2003765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03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="" xmlns:a16="http://schemas.microsoft.com/office/drawing/2014/main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919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12497</TotalTime>
  <Words>533</Words>
  <PresentationFormat>Custom</PresentationFormat>
  <Paragraphs>40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Dinsey Cute Animals Newsletter by Slidesgo</vt:lpstr>
      <vt:lpstr>PowerPoint Presentation</vt:lpstr>
      <vt:lpstr>Lực và sự đẩy, kéo </vt:lpstr>
      <vt:lpstr>Tác dụng đẩy, kéo của vật này lên vật khác gọi là lực </vt:lpstr>
      <vt:lpstr>Tác dụng của lực </vt:lpstr>
      <vt:lpstr>Lực tác dụng lên vật có thể làm thay đổi tốc độ, thay đổi hướng chuyển động, làm vật bị biến dạng </vt:lpstr>
      <vt:lpstr>Lực tác dụng lên vật có thể làm thay đổi tốc độ, thay đổi hướng chuyển động, làm vật bị biến dạng </vt:lpstr>
      <vt:lpstr>PowerPoint Presentation</vt:lpstr>
      <vt:lpstr>PowerPoint Presentation</vt:lpstr>
      <vt:lpstr>Lực tiếp xúc và lực không tiếp xúc </vt:lpstr>
      <vt:lpstr>Lực tiếp xúc là lực xuất hiện khi vật gây ra lực tiếp xúc với vật chịu tác dụng của lực </vt:lpstr>
      <vt:lpstr>Lực không tiếp xúc xuất hiện khi vật gây ra lực không tiếp xúc với vật chịu tác dụng của lực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2021-03-25T13:14:34Z</dcterms:created>
  <dcterms:modified xsi:type="dcterms:W3CDTF">2023-04-08T00:21:47Z</dcterms:modified>
</cp:coreProperties>
</file>