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1" r:id="rId16"/>
    <p:sldId id="272" r:id="rId17"/>
    <p:sldId id="273" r:id="rId18"/>
    <p:sldId id="282" r:id="rId19"/>
    <p:sldId id="274" r:id="rId20"/>
    <p:sldId id="268" r:id="rId21"/>
    <p:sldId id="270" r:id="rId22"/>
    <p:sldId id="275" r:id="rId23"/>
    <p:sldId id="276" r:id="rId24"/>
    <p:sldId id="277" r:id="rId25"/>
    <p:sldId id="278" r:id="rId26"/>
    <p:sldId id="283" r:id="rId27"/>
    <p:sldId id="279" r:id="rId28"/>
    <p:sldId id="280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D975-183D-49B8-B222-BF57AD64476E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3FC3F-595C-481F-B0CF-02EC6098B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799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D975-183D-49B8-B222-BF57AD64476E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3FC3F-595C-481F-B0CF-02EC6098B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13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D975-183D-49B8-B222-BF57AD64476E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3FC3F-595C-481F-B0CF-02EC6098B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52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D975-183D-49B8-B222-BF57AD64476E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3FC3F-595C-481F-B0CF-02EC6098B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02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D975-183D-49B8-B222-BF57AD64476E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3FC3F-595C-481F-B0CF-02EC6098B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04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D975-183D-49B8-B222-BF57AD64476E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3FC3F-595C-481F-B0CF-02EC6098B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36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D975-183D-49B8-B222-BF57AD64476E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3FC3F-595C-481F-B0CF-02EC6098B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7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D975-183D-49B8-B222-BF57AD64476E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3FC3F-595C-481F-B0CF-02EC6098B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0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D975-183D-49B8-B222-BF57AD64476E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3FC3F-595C-481F-B0CF-02EC6098B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65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D975-183D-49B8-B222-BF57AD64476E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3FC3F-595C-481F-B0CF-02EC6098B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22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D975-183D-49B8-B222-BF57AD64476E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3FC3F-595C-481F-B0CF-02EC6098B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239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3D975-183D-49B8-B222-BF57AD64476E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3FC3F-595C-481F-B0CF-02EC6098B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0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9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7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ÁCH LÀM NGHỊ LUẬN  XÃ HỘI TRONG BÀI THI TUYỂN SINH VÀO LỚP 10</a:t>
            </a:r>
            <a:endParaRPr lang="en-US" sz="72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9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817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3063"/>
            <a:ext cx="12070080" cy="548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 TƯỢNG ĐỜI SỐNG CÓ TÁC ĐỘNG TỐT ĐẾN CON NGƯỜI</a:t>
            </a:r>
            <a:endParaRPr lang="en-US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65889"/>
            <a:ext cx="12070080" cy="613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endParaRPr lang="en-US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253633"/>
            <a:ext cx="1207008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Chẳng</a:t>
            </a:r>
            <a:r>
              <a:rPr lang="en-US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hạn</a:t>
            </a:r>
            <a:r>
              <a:rPr lang="en-US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Việt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Nam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vốn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quốc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chuộng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hòa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bình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truyền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thống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đẹp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lòng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thương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lòng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tinh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thần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đoàn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sẻ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chia…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biểu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đẹp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truyền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thống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ấy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đang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tuổi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nay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huy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tên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đây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tốt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nghĩa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đẹp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79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3504" y="-16337"/>
            <a:ext cx="12192000" cy="548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endParaRPr lang="en-US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7746" y="531762"/>
            <a:ext cx="12099235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a.Giải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thích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–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3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b.Bàn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luận</a:t>
            </a:r>
            <a:r>
              <a:rPr lang="en-US" sz="3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 </a:t>
            </a:r>
          </a:p>
          <a:p>
            <a:pPr algn="just">
              <a:spcAft>
                <a:spcPts val="0"/>
              </a:spcAft>
            </a:pP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*.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thích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thấy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đây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tốt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nghĩa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tới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mọi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đời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chứng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minh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chứng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phù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*.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Tuy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bên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cạnh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còn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thấy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biểu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trái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ngược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án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chứng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phù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(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tên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đẹp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vậy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biện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rộng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(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biện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>
              <a:spcAft>
                <a:spcPts val="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c.Qua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mỗi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rút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…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984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22551"/>
            <a:ext cx="1219200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endParaRPr lang="en-US" sz="3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800878"/>
            <a:ext cx="1207273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Tóm</a:t>
            </a:r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tên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tốt</a:t>
            </a:r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to </a:t>
            </a:r>
            <a:r>
              <a:rPr lang="en-US" sz="4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lớn</a:t>
            </a:r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đời</a:t>
            </a:r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xã</a:t>
            </a:r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hội</a:t>
            </a:r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mỗi</a:t>
            </a:r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</a:t>
            </a:r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huy</a:t>
            </a:r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môi</a:t>
            </a:r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4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luôn</a:t>
            </a:r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xanh-sạch</a:t>
            </a:r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4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đẹp</a:t>
            </a:r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an </a:t>
            </a:r>
            <a:r>
              <a:rPr lang="en-US" sz="4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toàn</a:t>
            </a:r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thiện</a:t>
            </a:r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2386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Đề 1: </a:t>
            </a:r>
            <a:r>
              <a:rPr lang="en-US" sz="3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</a:t>
            </a: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nghĩ</a:t>
            </a: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rác</a:t>
            </a: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thải</a:t>
            </a: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nay </a:t>
            </a:r>
            <a:r>
              <a:rPr lang="en-US" sz="3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khoảng 200 chữ.</a:t>
            </a:r>
            <a:endParaRPr lang="en-US" sz="3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064925"/>
            <a:ext cx="12192000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en-US" sz="3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endParaRPr lang="en-US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dắt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khái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quát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trạng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rác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thải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nay.</a:t>
            </a:r>
            <a:endParaRPr lang="en-US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571500" indent="-57150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en-US" sz="3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211669"/>
            <a:ext cx="120859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53008" y="3257014"/>
            <a:ext cx="12085983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600" b="1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Ví</a:t>
            </a:r>
            <a:r>
              <a:rPr lang="en-US" sz="36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</a:t>
            </a:r>
            <a:r>
              <a:rPr lang="en-US" sz="36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Xã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hội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nay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đang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đứng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thách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tai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nạn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ô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nhiễm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môi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nạn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tham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nhũng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bệnh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vô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thách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nay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rác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thải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đây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xấu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hại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án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loại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bỏ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01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1248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2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Thân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đoạn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Cần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đảm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bảo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ý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r>
              <a:rPr lang="en-US" sz="3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thích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khái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niệm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rác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thải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fontAlgn="base"/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Biểu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fontAlgn="base"/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Nguyên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fontAlgn="base"/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hại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Biện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3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503" y="3547982"/>
            <a:ext cx="120859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3.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đoạn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Khái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quát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nghĩ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rác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thải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26489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9988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thích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khái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niệm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rác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thải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thải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endParaRPr lang="vi-VN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thải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vật dụng con người đã qua sử dụng thải ra ngoài môi trường.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loại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thải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nghiệp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thải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gồm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đủ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loại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đủ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liệu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vỏ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vỏ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chai, bai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bì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nilon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giấy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con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thải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</a:t>
            </a:r>
            <a:r>
              <a:rPr lang="vi-V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Thực trạng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thải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xuất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mọi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nơi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mọi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lúc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ngoài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mọi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ngõ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ngách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đều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xuất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thải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nghiệp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thải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yếu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hóa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chưa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xử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lý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ảnh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hưởng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xấu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môi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thải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gồm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loại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vỏ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hộp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giấy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mảnh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chai,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dùng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vứt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ngoài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đều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thải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thải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cũng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kích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thước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tùy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mức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538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41668"/>
            <a:ext cx="12072730" cy="7114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Nguyên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Do con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thiếu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quá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thói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quen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xấu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lười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biếng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lối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lạc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hậu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ích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kỉ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nghĩ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quyền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lợi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endParaRPr lang="en-US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Ý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môi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do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trí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thấp</a:t>
            </a:r>
            <a:endParaRPr lang="en-US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sở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nghèo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nàn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cụ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chưa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đứng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rác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quá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ít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ít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tuân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nơi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endParaRPr lang="en-US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Xử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phạt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nghiêm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minh,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quá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nể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bao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che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cũng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xử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lý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endParaRPr lang="en-US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0089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1977352" cy="6406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hại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4000" b="1" i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Ảnh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hưởng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sức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khỏe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endParaRPr lang="en-US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Ảnh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hưởng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môi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gây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ô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nhiễm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khí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ô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nhiễm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nguồn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endParaRPr lang="en-US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Do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môi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thái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ô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nhiễm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ảnh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hưởng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sức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khỏe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endParaRPr lang="en-US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Ảnh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hưởng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xấu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môi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mất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mĩ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nơi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endParaRPr lang="en-US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85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Biện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3600" b="1" i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Mỗi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xả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rác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bừa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bãi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chung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đổ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rác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đúng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nơi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endParaRPr lang="en-US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tuyên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truyền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xung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quanh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ta ý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môi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nơi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endParaRPr lang="en-US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tư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sở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thùng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rác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đúng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nơi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endParaRPr lang="en-US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xử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phạt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nghiêm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khắc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vứt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rác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bừa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bãi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biệt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nơi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endParaRPr lang="en-US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còn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ngồi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ghế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rèn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luyện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môi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thật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tốt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đình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còn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xã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hội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187737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3.KẾT ĐOẠN: 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Khẳng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thải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bừa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bãi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KHÔNG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xả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thải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bừa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bãi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944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418" y="0"/>
            <a:ext cx="67188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537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53868"/>
            <a:ext cx="12192000" cy="2159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nl-N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Đề 2: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HIỆN TƯỢNG NGHIỆN FACEBOOK CỦA HỌC SINH VÀ GIỚI TRẺ HIỆN NAY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US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727" y="1279081"/>
            <a:ext cx="120992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1.Mở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đoạn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thiệu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vấn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đề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20445" y="1986967"/>
            <a:ext cx="1209620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tật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bạo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lận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chửi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thề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thách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Facebook ở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tầng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7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2. </a:t>
            </a:r>
            <a:r>
              <a:rPr lang="en-US" sz="44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Thân</a:t>
            </a:r>
            <a:r>
              <a:rPr lang="en-US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đoạn</a:t>
            </a:r>
            <a:r>
              <a:rPr lang="en-US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4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Cần</a:t>
            </a:r>
            <a:r>
              <a:rPr lang="en-US" sz="4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đảm</a:t>
            </a:r>
            <a:r>
              <a:rPr lang="en-US" sz="4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bảo</a:t>
            </a:r>
            <a:r>
              <a:rPr lang="en-US" sz="4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4400" dirty="0">
                <a:latin typeface="Times New Roman" panose="02020603050405020304" pitchFamily="18" charset="0"/>
                <a:ea typeface="Calibri" panose="020F0502020204030204" pitchFamily="34" charset="0"/>
              </a:rPr>
              <a:t> ý </a:t>
            </a:r>
            <a:r>
              <a:rPr lang="en-US" sz="4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sz="4400" dirty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pPr algn="just"/>
            <a:r>
              <a:rPr lang="en-US" sz="4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en-US" sz="4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thích</a:t>
            </a:r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khái</a:t>
            </a:r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niệm</a:t>
            </a:r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Facebook?</a:t>
            </a:r>
            <a:endParaRPr lang="en-US" sz="4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 fontAlgn="base"/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en-US" sz="4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Biểu</a:t>
            </a:r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4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fontAlgn="base"/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en-US" sz="4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Nguyên</a:t>
            </a:r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4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 fontAlgn="base"/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en-US" sz="4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hại</a:t>
            </a:r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4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en-US" sz="4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Biện</a:t>
            </a:r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4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154984"/>
            <a:ext cx="120197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3. Kết đoạn: </a:t>
            </a:r>
            <a:r>
              <a:rPr lang="nl-NL" sz="4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Khẳng định lại vấn đề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7665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6504" y="-159026"/>
            <a:ext cx="12192000" cy="430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a.Giải</a:t>
            </a: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thích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Facebook: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mạng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xã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hội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tiện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ích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do Mark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Zuckrberg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tạo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mọi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nối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trở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bởi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địa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lý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Nghiện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Facebook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luôn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chăm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chú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mạng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Facebook,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rời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thấy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thiếu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thốn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thiếu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Facebook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0" y="4143690"/>
            <a:ext cx="12192000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3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trạng</a:t>
            </a: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truy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cập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Facebook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Theo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thống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kê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Việt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Nam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Facebook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,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lâu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đứng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giới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74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3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Nguyên</a:t>
            </a: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Nhu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cầu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toàn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cầu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tăng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hội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nhập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giới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cũng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mạng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xã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hội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thoải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mái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bầy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tỏ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kiến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sợ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kiểm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soát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dùng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Facebook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che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dấu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ảo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nên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thích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mạng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xã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hội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hơn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Facebook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nơi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nổi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tiếng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khiến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ham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muốn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nổi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tiếng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hơn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thường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xuyên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hơn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845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d.Tác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hại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Tốn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Dễ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dàng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mất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Dễ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dàng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giới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ảo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quên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mất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trở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nên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ngoài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Gây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xấu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dùng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mặc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đố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kị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ghen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ghét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e.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Biện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Quản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lý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sụng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lý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sách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phù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quản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lý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chặt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chẽcác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xấu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Facebook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cụ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trí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mạnh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dưới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quản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lý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cha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mẹ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Liên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hện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Facebook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1189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3.KẾT ĐOẠN: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Khẳng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nghiện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Facebook 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KHÔNG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nghiện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Facebook</a:t>
            </a:r>
          </a:p>
        </p:txBody>
      </p:sp>
    </p:spTree>
    <p:extLst>
      <p:ext uri="{BB962C8B-B14F-4D97-AF65-F5344CB8AC3E}">
        <p14:creationId xmlns:p14="http://schemas.microsoft.com/office/powerpoint/2010/main" val="294029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AF39E-EF17-F368-C319-23436DDA5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vi-VN" dirty="0"/>
            </a:br>
            <a:br>
              <a:rPr lang="vi-VN" dirty="0"/>
            </a:br>
            <a:br>
              <a:rPr lang="vi-VN" dirty="0"/>
            </a:br>
            <a:r>
              <a:rPr lang="vi-VN" b="1" dirty="0"/>
              <a:t>KIỂM TRA CUỐI BUỔI</a:t>
            </a:r>
            <a:br>
              <a:rPr lang="vi-VN" dirty="0"/>
            </a:br>
            <a:br>
              <a:rPr lang="vi-VN" dirty="0"/>
            </a:br>
            <a:r>
              <a:rPr lang="vi-VN" dirty="0"/>
              <a:t>Đề 1: Suy nghĩ về hiện tượng gian lận trong thi cử , kiểm tra.</a:t>
            </a:r>
            <a:br>
              <a:rPr lang="vi-VN" dirty="0"/>
            </a:br>
            <a:r>
              <a:rPr lang="vi-VN" dirty="0"/>
              <a:t>Đề 2: Suy nghĩ về hiện tượng bạo lực trong học đường.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0060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2882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 TẬP VỀ NHÀ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5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5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3: HIỆN TƯỢNG HỌC TỦ HỌC VẸT TRONG HỌC SINH HIỆN NAY</a:t>
            </a:r>
            <a:endParaRPr lang="en-US" sz="4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07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ĐỀ BÀI: SUY NGHĨ CỦA EM VỀ BỆNH VÔ CẢM</a:t>
            </a:r>
          </a:p>
        </p:txBody>
      </p:sp>
    </p:spTree>
    <p:extLst>
      <p:ext uri="{BB962C8B-B14F-4D97-AF65-F5344CB8AC3E}">
        <p14:creationId xmlns:p14="http://schemas.microsoft.com/office/powerpoint/2010/main" val="2441891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Nghị luận về một sự việc, hiện tượng đời sống.</a:t>
            </a:r>
            <a:endParaRPr lang="en-US" sz="3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endParaRPr lang="en-US" sz="3200" u="sng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chê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446708"/>
            <a:ext cx="120675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về một sự việc, hiện tượng đời sống.</a:t>
            </a:r>
            <a:endParaRPr lang="en-US" sz="3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985316"/>
            <a:ext cx="12192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dung:</a:t>
            </a:r>
            <a:endParaRPr lang="en-US" sz="3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khắc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ràng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9846365" y="1470991"/>
            <a:ext cx="222113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12643" y="1961322"/>
            <a:ext cx="6659218" cy="1987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143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0932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cục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6331"/>
            <a:ext cx="1209326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endParaRPr lang="en-US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endParaRPr lang="en-US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endParaRPr lang="en-US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lang="en-US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khắc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endParaRPr lang="en-US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46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7978"/>
              </p:ext>
            </p:extLst>
          </p:nvPr>
        </p:nvGraphicFramePr>
        <p:xfrm>
          <a:off x="0" y="0"/>
          <a:ext cx="12192000" cy="68580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10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1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34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HIỆN TƯỢNG XẤU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HIỆN TƯỢNG TỐT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I. MỞ ĐOẠN: 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I. </a:t>
                      </a:r>
                      <a:r>
                        <a:rPr lang="en-US" sz="3200" b="1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MỞ</a:t>
                      </a: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ĐOẠN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 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II. THÂN ĐOẠN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b="1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II. THÂN ĐOẠN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thích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Giải thích hiện tượng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38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luận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tích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hại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nguyên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Biện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pháp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khắc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phục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Bàn luận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 Tác dụng ý nghĩa của hiện tượng.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 Biện pháp nhân rộng hiện tượng.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 Phê phán hiện tượng trái ngược.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Bài học cho bản thân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469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III. KẾT ĐOẠN: 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chung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b="1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III. KẾT ĐOẠN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 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chung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81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 THỂ HÓA CẤU TRÚC HIỆN TƯỢNG ĐỜI SỐNG CÓ TÁC ĐỘNG XẤU ĐẾN CON NGƯỜI</a:t>
            </a:r>
            <a:endParaRPr lang="en-US" sz="24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349" y="1423096"/>
            <a:ext cx="12087650" cy="26776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mảng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lận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chửi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thề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thách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349" y="850214"/>
            <a:ext cx="44161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MỞ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4349" y="4224848"/>
            <a:ext cx="12087650" cy="256993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thuộc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mảng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ngoài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nay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đang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đứng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thách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tai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nạn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ô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nhiễm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môi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nạn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tham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nhũng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bệnh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vô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thách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nay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đây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xấu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hại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án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loại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bỏ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53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435133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THÂN ĐOẠN</a:t>
            </a:r>
          </a:p>
          <a:p>
            <a:pPr marL="457200" lvl="0" indent="-457200" algn="just">
              <a:buAutoNum type="alphaLcPeriod"/>
            </a:pP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 algn="just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(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tai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Tai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Tai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tai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34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4351338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(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minh)</a:t>
            </a:r>
          </a:p>
          <a:p>
            <a:pPr marL="0" indent="0" algn="just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(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…)</a:t>
            </a:r>
          </a:p>
          <a:p>
            <a:pPr marL="0" indent="0" algn="just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Qua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khắc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(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  <a:p>
            <a:pPr marL="0" indent="0" algn="just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dính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trên.Như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36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3.Kết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Khẳng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KHÔNG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9833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</TotalTime>
  <Words>2777</Words>
  <Application>Microsoft Office PowerPoint</Application>
  <PresentationFormat>Widescreen</PresentationFormat>
  <Paragraphs>150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KIỂM TRA CUỐI BUỔI  Đề 1: Suy nghĩ về hiện tượng gian lận trong thi cử , kiểm tra. Đề 2: Suy nghĩ về hiện tượng bạo lực trong học đường.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DELL</cp:lastModifiedBy>
  <cp:revision>37</cp:revision>
  <dcterms:created xsi:type="dcterms:W3CDTF">2020-07-05T00:24:34Z</dcterms:created>
  <dcterms:modified xsi:type="dcterms:W3CDTF">2023-04-06T09:37:39Z</dcterms:modified>
</cp:coreProperties>
</file>