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14" roundtripDataSignature="AMtx7mg08pDwDySg85cgPTnTIx7uXWKBt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customschemas.google.com/relationships/presentationmetadata" Target="meta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10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" name="Google Shape;14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9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0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0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1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1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0" name="Google Shape;20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2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2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3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13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4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4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14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14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14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7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7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7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8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8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18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9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20" Type="http://schemas.openxmlformats.org/officeDocument/2006/relationships/image" Target="../media/image13.png"/><Relationship Id="rId11" Type="http://schemas.openxmlformats.org/officeDocument/2006/relationships/slide" Target="/ppt/slides/slide3.xml"/><Relationship Id="rId22" Type="http://schemas.openxmlformats.org/officeDocument/2006/relationships/image" Target="../media/image14.png"/><Relationship Id="rId10" Type="http://schemas.openxmlformats.org/officeDocument/2006/relationships/image" Target="../media/image8.png"/><Relationship Id="rId21" Type="http://schemas.openxmlformats.org/officeDocument/2006/relationships/slide" Target="/ppt/slides/slide8.xml"/><Relationship Id="rId13" Type="http://schemas.openxmlformats.org/officeDocument/2006/relationships/slide" Target="/ppt/slides/slide4.xml"/><Relationship Id="rId24" Type="http://schemas.openxmlformats.org/officeDocument/2006/relationships/image" Target="../media/image15.png"/><Relationship Id="rId12" Type="http://schemas.openxmlformats.org/officeDocument/2006/relationships/image" Target="../media/image17.png"/><Relationship Id="rId23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5" Type="http://schemas.openxmlformats.org/officeDocument/2006/relationships/slide" Target="/ppt/slides/slide5.xml"/><Relationship Id="rId14" Type="http://schemas.openxmlformats.org/officeDocument/2006/relationships/image" Target="../media/image10.png"/><Relationship Id="rId17" Type="http://schemas.openxmlformats.org/officeDocument/2006/relationships/slide" Target="/ppt/slides/slide6.xml"/><Relationship Id="rId16" Type="http://schemas.openxmlformats.org/officeDocument/2006/relationships/image" Target="../media/image11.png"/><Relationship Id="rId5" Type="http://schemas.openxmlformats.org/officeDocument/2006/relationships/image" Target="../media/image5.png"/><Relationship Id="rId19" Type="http://schemas.openxmlformats.org/officeDocument/2006/relationships/slide" Target="/ppt/slides/slide7.xml"/><Relationship Id="rId6" Type="http://schemas.openxmlformats.org/officeDocument/2006/relationships/image" Target="../media/image6.png"/><Relationship Id="rId18" Type="http://schemas.openxmlformats.org/officeDocument/2006/relationships/image" Target="../media/image12.png"/><Relationship Id="rId7" Type="http://schemas.openxmlformats.org/officeDocument/2006/relationships/image" Target="../media/image3.png"/><Relationship Id="rId8" Type="http://schemas.openxmlformats.org/officeDocument/2006/relationships/image" Target="../media/image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slide" Target="/ppt/slides/slide2.xml"/><Relationship Id="rId4" Type="http://schemas.openxmlformats.org/officeDocument/2006/relationships/image" Target="../media/image15.png"/><Relationship Id="rId5" Type="http://schemas.openxmlformats.org/officeDocument/2006/relationships/image" Target="../media/image1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6.png"/><Relationship Id="rId4" Type="http://schemas.openxmlformats.org/officeDocument/2006/relationships/slide" Target="/ppt/slides/slide2.xml"/><Relationship Id="rId5" Type="http://schemas.openxmlformats.org/officeDocument/2006/relationships/image" Target="../media/image1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6.png"/><Relationship Id="rId4" Type="http://schemas.openxmlformats.org/officeDocument/2006/relationships/slide" Target="/ppt/slides/slide2.xml"/><Relationship Id="rId5" Type="http://schemas.openxmlformats.org/officeDocument/2006/relationships/image" Target="../media/image1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slide" Target="/ppt/slides/slide2.xml"/><Relationship Id="rId4" Type="http://schemas.openxmlformats.org/officeDocument/2006/relationships/image" Target="../media/image15.png"/><Relationship Id="rId5" Type="http://schemas.openxmlformats.org/officeDocument/2006/relationships/image" Target="../media/image1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slide" Target="/ppt/slides/slide2.xml"/><Relationship Id="rId4" Type="http://schemas.openxmlformats.org/officeDocument/2006/relationships/image" Target="../media/image15.png"/><Relationship Id="rId5" Type="http://schemas.openxmlformats.org/officeDocument/2006/relationships/image" Target="../media/image1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slide" Target="/ppt/slides/slide2.xml"/><Relationship Id="rId4" Type="http://schemas.openxmlformats.org/officeDocument/2006/relationships/image" Target="../media/image15.png"/><Relationship Id="rId5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>
            <a:off x="3441376" y="2941500"/>
            <a:ext cx="5498824" cy="2491503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2"/>
                </a:solidFill>
                <a:latin typeface="Calibri"/>
              </a:rPr>
              <a:t>TRÒ CHƠI</a:t>
            </a:r>
            <a:br>
              <a:rPr b="1" i="0">
                <a:ln>
                  <a:noFill/>
                </a:ln>
                <a:solidFill>
                  <a:schemeClr val="lt2"/>
                </a:solidFill>
                <a:latin typeface="Calibri"/>
              </a:rPr>
            </a:br>
            <a:r>
              <a:rPr b="1" i="0">
                <a:ln>
                  <a:noFill/>
                </a:ln>
                <a:solidFill>
                  <a:schemeClr val="lt2"/>
                </a:solidFill>
                <a:latin typeface="Calibri"/>
              </a:rPr>
              <a:t>MẢNH GHÉP</a:t>
            </a:r>
            <a:br>
              <a:rPr b="1" i="0">
                <a:ln>
                  <a:noFill/>
                </a:ln>
                <a:solidFill>
                  <a:schemeClr val="lt2"/>
                </a:solidFill>
                <a:latin typeface="Calibri"/>
              </a:rPr>
            </a:br>
            <a:r>
              <a:rPr b="1" i="0">
                <a:ln>
                  <a:noFill/>
                </a:ln>
                <a:solidFill>
                  <a:schemeClr val="lt2"/>
                </a:solidFill>
                <a:latin typeface="Calibri"/>
              </a:rPr>
              <a:t> BÍ MẬT</a:t>
            </a:r>
          </a:p>
        </p:txBody>
      </p:sp>
    </p:spTree>
  </p:cSld>
  <p:clrMapOvr>
    <a:masterClrMapping/>
  </p:clrMapOvr>
  <p:transition spd="slow">
    <p:wipe dir="l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77870" y="1363927"/>
            <a:ext cx="7678033" cy="5213225"/>
          </a:xfrm>
          <a:prstGeom prst="roundRect">
            <a:avLst>
              <a:gd fmla="val 16667" name="adj"/>
            </a:avLst>
          </a:prstGeom>
          <a:noFill/>
          <a:ln>
            <a:noFill/>
          </a:ln>
          <a:effectLst>
            <a:outerShdw blurRad="76200" rotWithShape="0" algn="tl" dir="7800000" dist="38100">
              <a:srgbClr val="000000">
                <a:alpha val="40000"/>
              </a:srgbClr>
            </a:outerShdw>
          </a:effectLst>
        </p:spPr>
      </p:pic>
      <p:pic>
        <p:nvPicPr>
          <p:cNvPr id="90" name="Google Shape;90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43914" y="1291055"/>
            <a:ext cx="2651990" cy="265199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140041" y="1642205"/>
            <a:ext cx="2639810" cy="263981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416093" y="1289544"/>
            <a:ext cx="2639810" cy="2645893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491674" y="3571602"/>
            <a:ext cx="2651990" cy="265199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786707" y="3923027"/>
            <a:ext cx="2639810" cy="263981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2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7060709" y="3570332"/>
            <a:ext cx="2651990" cy="265199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2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-1826988" y="-120007"/>
            <a:ext cx="6096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2">
            <a:hlinkClick action="ppaction://hlinksldjump" r:id="rId11"/>
          </p:cNvPr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2843914" y="1291055"/>
            <a:ext cx="2651990" cy="265199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2">
            <a:hlinkClick action="ppaction://hlinksldjump" r:id="rId13"/>
          </p:cNvPr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5140041" y="1642205"/>
            <a:ext cx="2633741" cy="263981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2">
            <a:hlinkClick action="ppaction://hlinksldjump" r:id="rId15"/>
          </p:cNvPr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7416093" y="1289544"/>
            <a:ext cx="2639810" cy="26398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2">
            <a:hlinkClick action="ppaction://hlinksldjump" r:id="rId17"/>
          </p:cNvPr>
          <p:cNvPicPr preferRelativeResize="0"/>
          <p:nvPr/>
        </p:nvPicPr>
        <p:blipFill rotWithShape="1">
          <a:blip r:embed="rId18">
            <a:alphaModFix/>
          </a:blip>
          <a:srcRect b="0" l="0" r="0" t="0"/>
          <a:stretch/>
        </p:blipFill>
        <p:spPr>
          <a:xfrm>
            <a:off x="2491674" y="3571602"/>
            <a:ext cx="2651990" cy="26519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2">
            <a:hlinkClick action="ppaction://hlinksldjump" r:id="rId19"/>
          </p:cNvPr>
          <p:cNvPicPr preferRelativeResize="0"/>
          <p:nvPr/>
        </p:nvPicPr>
        <p:blipFill rotWithShape="1">
          <a:blip r:embed="rId20">
            <a:alphaModFix/>
          </a:blip>
          <a:srcRect b="0" l="0" r="0" t="0"/>
          <a:stretch/>
        </p:blipFill>
        <p:spPr>
          <a:xfrm>
            <a:off x="4786707" y="3932553"/>
            <a:ext cx="2633741" cy="26398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2">
            <a:hlinkClick action="ppaction://hlinksldjump" r:id="rId21"/>
          </p:cNvPr>
          <p:cNvPicPr preferRelativeResize="0"/>
          <p:nvPr/>
        </p:nvPicPr>
        <p:blipFill rotWithShape="1">
          <a:blip r:embed="rId22">
            <a:alphaModFix/>
          </a:blip>
          <a:srcRect b="0" l="0" r="0" t="0"/>
          <a:stretch/>
        </p:blipFill>
        <p:spPr>
          <a:xfrm>
            <a:off x="7060709" y="3570332"/>
            <a:ext cx="2651990" cy="26519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2">
            <a:hlinkClick action="ppaction://hlinkshowjump?jump=nextslide"/>
          </p:cNvPr>
          <p:cNvPicPr preferRelativeResize="0"/>
          <p:nvPr/>
        </p:nvPicPr>
        <p:blipFill rotWithShape="1">
          <a:blip r:embed="rId23">
            <a:alphaModFix/>
          </a:blip>
          <a:srcRect b="0" l="0" r="0" t="0"/>
          <a:stretch/>
        </p:blipFill>
        <p:spPr>
          <a:xfrm>
            <a:off x="11075583" y="5622365"/>
            <a:ext cx="897365" cy="920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2">
            <a:hlinkClick action="ppaction://hlinkshowjump?jump=firstslide"/>
          </p:cNvPr>
          <p:cNvPicPr preferRelativeResize="0"/>
          <p:nvPr/>
        </p:nvPicPr>
        <p:blipFill rotWithShape="1">
          <a:blip r:embed="rId24">
            <a:alphaModFix/>
          </a:blip>
          <a:srcRect b="0" l="0" r="0" t="0"/>
          <a:stretch/>
        </p:blipFill>
        <p:spPr>
          <a:xfrm>
            <a:off x="-92347" y="5592742"/>
            <a:ext cx="1333952" cy="9796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"/>
          <p:cNvSpPr/>
          <p:nvPr/>
        </p:nvSpPr>
        <p:spPr>
          <a:xfrm>
            <a:off x="3362409" y="2020961"/>
            <a:ext cx="5491306" cy="2227943"/>
          </a:xfrm>
          <a:prstGeom prst="horizontalScroll">
            <a:avLst>
              <a:gd fmla="val 12500" name="adj"/>
            </a:avLst>
          </a:prstGeom>
          <a:solidFill>
            <a:srgbClr val="833C0B">
              <a:alpha val="93725"/>
            </a:srgbClr>
          </a:solidFill>
          <a:ln cap="flat" cmpd="sng" w="12700">
            <a:solidFill>
              <a:srgbClr val="F7CAA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Một ly thuỷ tinh đựng đầy nước, làm thế nào để lấy nước dưới đáy ly mà không đổ nước ra ngoài ?</a:t>
            </a:r>
            <a:endParaRPr b="1" i="0" sz="20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3"/>
          <p:cNvSpPr/>
          <p:nvPr/>
        </p:nvSpPr>
        <p:spPr>
          <a:xfrm>
            <a:off x="3478523" y="4609800"/>
            <a:ext cx="5752563" cy="1179133"/>
          </a:xfrm>
          <a:prstGeom prst="homePlate">
            <a:avLst>
              <a:gd fmla="val 50000" name="adj"/>
            </a:avLst>
          </a:prstGeom>
          <a:solidFill>
            <a:srgbClr val="BF9000">
              <a:alpha val="9568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Ống hút</a:t>
            </a:r>
            <a:endParaRPr b="1" i="0" sz="32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1" name="Google Shape;111;p3">
            <a:hlinkClick action="ppaction://hlinksldjump"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92347" y="5592742"/>
            <a:ext cx="1333952" cy="9796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3">
            <a:hlinkClick action="ppaction://hlinkshowjump?jump=nextslide"/>
          </p:cNvPr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075583" y="5622365"/>
            <a:ext cx="897365" cy="920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4"/>
          <p:cNvSpPr/>
          <p:nvPr/>
        </p:nvSpPr>
        <p:spPr>
          <a:xfrm>
            <a:off x="3577773" y="2250944"/>
            <a:ext cx="5145314" cy="2227943"/>
          </a:xfrm>
          <a:prstGeom prst="horizontalScroll">
            <a:avLst>
              <a:gd fmla="val 12500" name="adj"/>
            </a:avLst>
          </a:prstGeom>
          <a:solidFill>
            <a:srgbClr val="833C0B">
              <a:alpha val="93725"/>
            </a:srgbClr>
          </a:solidFill>
          <a:ln cap="flat" cmpd="sng" w="12700">
            <a:solidFill>
              <a:srgbClr val="F7CAA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Có bao nhiêu chữ C trong câu sau đây: “ Cơm, canh, cháo gì tớ cũng thích ăn!” </a:t>
            </a:r>
            <a:endParaRPr b="1" i="0" sz="20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4"/>
          <p:cNvSpPr/>
          <p:nvPr/>
        </p:nvSpPr>
        <p:spPr>
          <a:xfrm>
            <a:off x="3722916" y="4667402"/>
            <a:ext cx="5145314" cy="1454904"/>
          </a:xfrm>
          <a:prstGeom prst="homePlate">
            <a:avLst>
              <a:gd fmla="val 50000" name="adj"/>
            </a:avLst>
          </a:prstGeom>
          <a:solidFill>
            <a:srgbClr val="BF9000">
              <a:alpha val="9568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Có 1 chữ C</a:t>
            </a:r>
            <a:endParaRPr b="1" i="0" sz="32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9" name="Google Shape;119;p4">
            <a:hlinkClick action="ppaction://hlinkshowjump?jump=nextslide"/>
          </p:cNvPr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075583" y="5622365"/>
            <a:ext cx="897365" cy="920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4">
            <a:hlinkClick action="ppaction://hlinksldjump" r:id="rId4"/>
          </p:cNvPr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-92347" y="5592742"/>
            <a:ext cx="1333952" cy="9796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"/>
          <p:cNvSpPr/>
          <p:nvPr/>
        </p:nvSpPr>
        <p:spPr>
          <a:xfrm>
            <a:off x="3665815" y="2289334"/>
            <a:ext cx="5318527" cy="2227943"/>
          </a:xfrm>
          <a:prstGeom prst="horizontalScroll">
            <a:avLst>
              <a:gd fmla="val 12500" name="adj"/>
            </a:avLst>
          </a:prstGeom>
          <a:solidFill>
            <a:srgbClr val="833C0B">
              <a:alpha val="93725"/>
            </a:srgbClr>
          </a:solidFill>
          <a:ln cap="flat" cmpd="sng" w="12700">
            <a:solidFill>
              <a:srgbClr val="F7CAA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Mỗi năm có 7 tháng 31 ngày. Vậy đố bạn có bao nhiêu tháng 28 ngày?</a:t>
            </a:r>
            <a:endParaRPr b="1" i="0" sz="20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5"/>
          <p:cNvSpPr/>
          <p:nvPr/>
        </p:nvSpPr>
        <p:spPr>
          <a:xfrm>
            <a:off x="3976914" y="4824608"/>
            <a:ext cx="4905828" cy="1127194"/>
          </a:xfrm>
          <a:prstGeom prst="homePlate">
            <a:avLst>
              <a:gd fmla="val 50000" name="adj"/>
            </a:avLst>
          </a:prstGeom>
          <a:solidFill>
            <a:srgbClr val="BF9000">
              <a:alpha val="9568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12 tháng</a:t>
            </a:r>
            <a:endParaRPr b="1" i="0" sz="32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7" name="Google Shape;127;p5">
            <a:hlinkClick action="ppaction://hlinkshowjump?jump=nextslide"/>
          </p:cNvPr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075583" y="5622365"/>
            <a:ext cx="897365" cy="920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5">
            <a:hlinkClick action="ppaction://hlinksldjump" r:id="rId4"/>
          </p:cNvPr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-92347" y="5592742"/>
            <a:ext cx="1333952" cy="9796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6"/>
          <p:cNvSpPr/>
          <p:nvPr/>
        </p:nvSpPr>
        <p:spPr>
          <a:xfrm>
            <a:off x="3551095" y="2113534"/>
            <a:ext cx="5578391" cy="2227943"/>
          </a:xfrm>
          <a:prstGeom prst="horizontalScroll">
            <a:avLst>
              <a:gd fmla="val 12500" name="adj"/>
            </a:avLst>
          </a:prstGeom>
          <a:solidFill>
            <a:srgbClr val="833C0B">
              <a:alpha val="93725"/>
            </a:srgbClr>
          </a:solidFill>
          <a:ln cap="flat" cmpd="sng" w="12700">
            <a:solidFill>
              <a:srgbClr val="F7CAA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Nhà Nam có 4 anh chị em, 3 người chị lớn tên là Xuân, Hạ, Thu. Vậy người em út tên là gì?</a:t>
            </a:r>
            <a:endParaRPr b="1" i="0" sz="20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6"/>
          <p:cNvSpPr/>
          <p:nvPr/>
        </p:nvSpPr>
        <p:spPr>
          <a:xfrm>
            <a:off x="3725266" y="4596964"/>
            <a:ext cx="5404219" cy="1226705"/>
          </a:xfrm>
          <a:prstGeom prst="homePlate">
            <a:avLst>
              <a:gd fmla="val 50000" name="adj"/>
            </a:avLst>
          </a:prstGeom>
          <a:solidFill>
            <a:srgbClr val="BF9000">
              <a:alpha val="9568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Tên là Nam</a:t>
            </a:r>
            <a:endParaRPr b="1" i="0" sz="32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5" name="Google Shape;135;p6">
            <a:hlinkClick action="ppaction://hlinksldjump"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92347" y="5592742"/>
            <a:ext cx="1333952" cy="9796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6">
            <a:hlinkClick action="ppaction://hlinkshowjump?jump=nextslide"/>
          </p:cNvPr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075583" y="5622365"/>
            <a:ext cx="897365" cy="920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7"/>
          <p:cNvSpPr/>
          <p:nvPr/>
        </p:nvSpPr>
        <p:spPr>
          <a:xfrm>
            <a:off x="3984173" y="2278742"/>
            <a:ext cx="4869542" cy="1927678"/>
          </a:xfrm>
          <a:prstGeom prst="horizontalScroll">
            <a:avLst>
              <a:gd fmla="val 12500" name="adj"/>
            </a:avLst>
          </a:prstGeom>
          <a:solidFill>
            <a:srgbClr val="833C0B">
              <a:alpha val="93725"/>
            </a:srgbClr>
          </a:solidFill>
          <a:ln cap="flat" cmpd="sng" w="12700">
            <a:solidFill>
              <a:srgbClr val="F7CAA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Con mèo nào cực kì sợ chuột?</a:t>
            </a:r>
            <a:endParaRPr b="1" i="0" sz="20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7"/>
          <p:cNvSpPr/>
          <p:nvPr/>
        </p:nvSpPr>
        <p:spPr>
          <a:xfrm>
            <a:off x="4104872" y="4792861"/>
            <a:ext cx="4628144" cy="1329445"/>
          </a:xfrm>
          <a:prstGeom prst="homePlate">
            <a:avLst>
              <a:gd fmla="val 50000" name="adj"/>
            </a:avLst>
          </a:prstGeom>
          <a:solidFill>
            <a:srgbClr val="BF9000">
              <a:alpha val="9568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Mèo Doremon</a:t>
            </a:r>
            <a:endParaRPr b="1" i="0" sz="32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3" name="Google Shape;143;p7">
            <a:hlinkClick action="ppaction://hlinksldjump"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92347" y="5592742"/>
            <a:ext cx="1333952" cy="9796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7">
            <a:hlinkClick action="ppaction://hlinkshowjump?jump=nextslide"/>
          </p:cNvPr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075583" y="5622365"/>
            <a:ext cx="897365" cy="920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8"/>
          <p:cNvSpPr/>
          <p:nvPr/>
        </p:nvSpPr>
        <p:spPr>
          <a:xfrm>
            <a:off x="3984172" y="2306712"/>
            <a:ext cx="4680857" cy="1724478"/>
          </a:xfrm>
          <a:prstGeom prst="horizontalScroll">
            <a:avLst>
              <a:gd fmla="val 12500" name="adj"/>
            </a:avLst>
          </a:prstGeom>
          <a:solidFill>
            <a:srgbClr val="833C0B">
              <a:alpha val="93725"/>
            </a:srgbClr>
          </a:solidFill>
          <a:ln cap="flat" cmpd="sng" w="12700">
            <a:solidFill>
              <a:srgbClr val="F7CAA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Có ba quả táo trên bàn và bạn lấy đi hai quả. Hỏi bạn còn bao nhiêu quả táo?</a:t>
            </a:r>
            <a:endParaRPr b="1" i="0" sz="20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8"/>
          <p:cNvSpPr/>
          <p:nvPr/>
        </p:nvSpPr>
        <p:spPr>
          <a:xfrm>
            <a:off x="4216401" y="4814353"/>
            <a:ext cx="4550228" cy="1427543"/>
          </a:xfrm>
          <a:prstGeom prst="homePlate">
            <a:avLst>
              <a:gd fmla="val 50000" name="adj"/>
            </a:avLst>
          </a:prstGeom>
          <a:solidFill>
            <a:srgbClr val="BF9000">
              <a:alpha val="9568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Có 2 quả</a:t>
            </a:r>
            <a:endParaRPr b="1" i="0" sz="32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1" name="Google Shape;151;p8">
            <a:hlinkClick action="ppaction://hlinksldjump"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92347" y="5592742"/>
            <a:ext cx="1333952" cy="9796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8">
            <a:hlinkClick action="ppaction://hlinkshowjump?jump=firstslide"/>
          </p:cNvPr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075583" y="5622365"/>
            <a:ext cx="897365" cy="920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2018-10-29T09:59:25Z</dcterms:created>
</cp:coreProperties>
</file>