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slideshow.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74" r:id="rId3"/>
    <p:sldId id="275" r:id="rId4"/>
    <p:sldId id="276" r:id="rId5"/>
    <p:sldId id="277" r:id="rId6"/>
    <p:sldId id="278" r:id="rId7"/>
    <p:sldId id="279" r:id="rId8"/>
    <p:sldId id="280" r:id="rId9"/>
    <p:sldId id="272" r:id="rId10"/>
    <p:sldId id="301" r:id="rId11"/>
    <p:sldId id="281" r:id="rId12"/>
    <p:sldId id="258" r:id="rId13"/>
    <p:sldId id="282" r:id="rId14"/>
    <p:sldId id="283" r:id="rId15"/>
    <p:sldId id="284" r:id="rId16"/>
    <p:sldId id="285" r:id="rId17"/>
    <p:sldId id="286" r:id="rId18"/>
    <p:sldId id="289" r:id="rId19"/>
    <p:sldId id="287" r:id="rId20"/>
    <p:sldId id="288" r:id="rId21"/>
    <p:sldId id="290" r:id="rId22"/>
    <p:sldId id="291" r:id="rId23"/>
    <p:sldId id="292" r:id="rId24"/>
    <p:sldId id="293" r:id="rId25"/>
    <p:sldId id="263" r:id="rId26"/>
    <p:sldId id="264" r:id="rId27"/>
    <p:sldId id="265" r:id="rId28"/>
    <p:sldId id="294" r:id="rId29"/>
    <p:sldId id="295" r:id="rId30"/>
    <p:sldId id="296" r:id="rId31"/>
    <p:sldId id="297" r:id="rId32"/>
    <p:sldId id="299" r:id="rId33"/>
    <p:sldId id="300" r:id="rId34"/>
    <p:sldId id="270" r:id="rId35"/>
    <p:sldId id="271" r:id="rId36"/>
    <p:sldId id="302" r:id="rId3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339966"/>
    <a:srgbClr val="B0F0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636E1F8-C5B4-4731-A928-C36D51E9D755}" v="6" dt="2020-09-17T01:16:41.68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42" autoAdjust="0"/>
    <p:restoredTop sz="94585" autoAdjust="0"/>
  </p:normalViewPr>
  <p:slideViewPr>
    <p:cSldViewPr snapToGrid="0">
      <p:cViewPr varScale="1">
        <p:scale>
          <a:sx n="108" d="100"/>
          <a:sy n="108" d="100"/>
        </p:scale>
        <p:origin x="654" y="10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microsoft.com/office/2015/10/relationships/revisionInfo" Target="revisionInfo.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guyen Xuan Thanh" userId="b02a8ab5ab450b38" providerId="LiveId" clId="{0636E1F8-C5B4-4731-A928-C36D51E9D755}"/>
    <pc:docChg chg="undo custSel addSld delSld modSld sldOrd">
      <pc:chgData name="Nguyen Xuan Thanh" userId="b02a8ab5ab450b38" providerId="LiveId" clId="{0636E1F8-C5B4-4731-A928-C36D51E9D755}" dt="2020-09-17T06:54:56.553" v="4312" actId="20577"/>
      <pc:docMkLst>
        <pc:docMk/>
      </pc:docMkLst>
      <pc:sldChg chg="addSp delSp modSp mod delAnim modAnim">
        <pc:chgData name="Nguyen Xuan Thanh" userId="b02a8ab5ab450b38" providerId="LiveId" clId="{0636E1F8-C5B4-4731-A928-C36D51E9D755}" dt="2020-09-17T01:19:42.963" v="49" actId="14100"/>
        <pc:sldMkLst>
          <pc:docMk/>
          <pc:sldMk cId="2226617046" sldId="311"/>
        </pc:sldMkLst>
        <pc:spChg chg="mod">
          <ac:chgData name="Nguyen Xuan Thanh" userId="b02a8ab5ab450b38" providerId="LiveId" clId="{0636E1F8-C5B4-4731-A928-C36D51E9D755}" dt="2020-09-17T01:15:06.517" v="2" actId="255"/>
          <ac:spMkLst>
            <pc:docMk/>
            <pc:sldMk cId="2226617046" sldId="311"/>
            <ac:spMk id="2" creationId="{00000000-0000-0000-0000-000000000000}"/>
          </ac:spMkLst>
        </pc:spChg>
        <pc:spChg chg="del mod">
          <ac:chgData name="Nguyen Xuan Thanh" userId="b02a8ab5ab450b38" providerId="LiveId" clId="{0636E1F8-C5B4-4731-A928-C36D51E9D755}" dt="2020-09-17T01:15:23.257" v="5" actId="478"/>
          <ac:spMkLst>
            <pc:docMk/>
            <pc:sldMk cId="2226617046" sldId="311"/>
            <ac:spMk id="3" creationId="{00000000-0000-0000-0000-000000000000}"/>
          </ac:spMkLst>
        </pc:spChg>
        <pc:spChg chg="add mod">
          <ac:chgData name="Nguyen Xuan Thanh" userId="b02a8ab5ab450b38" providerId="LiveId" clId="{0636E1F8-C5B4-4731-A928-C36D51E9D755}" dt="2020-09-17T01:19:42.963" v="49" actId="14100"/>
          <ac:spMkLst>
            <pc:docMk/>
            <pc:sldMk cId="2226617046" sldId="311"/>
            <ac:spMk id="5" creationId="{D2A90E3B-98B5-4E85-A029-24DDCAD2678C}"/>
          </ac:spMkLst>
        </pc:spChg>
        <pc:graphicFrameChg chg="add mod">
          <ac:chgData name="Nguyen Xuan Thanh" userId="b02a8ab5ab450b38" providerId="LiveId" clId="{0636E1F8-C5B4-4731-A928-C36D51E9D755}" dt="2020-09-17T01:19:34.737" v="48" actId="1076"/>
          <ac:graphicFrameMkLst>
            <pc:docMk/>
            <pc:sldMk cId="2226617046" sldId="311"/>
            <ac:graphicFrameMk id="4" creationId="{0F399011-F0B7-4FD0-9F93-A4255FA9DEB1}"/>
          </ac:graphicFrameMkLst>
        </pc:graphicFrameChg>
      </pc:sldChg>
      <pc:sldChg chg="modSp mod modAnim">
        <pc:chgData name="Nguyen Xuan Thanh" userId="b02a8ab5ab450b38" providerId="LiveId" clId="{0636E1F8-C5B4-4731-A928-C36D51E9D755}" dt="2020-09-17T02:59:20.566" v="3002" actId="20577"/>
        <pc:sldMkLst>
          <pc:docMk/>
          <pc:sldMk cId="2664352773" sldId="312"/>
        </pc:sldMkLst>
        <pc:spChg chg="mod">
          <ac:chgData name="Nguyen Xuan Thanh" userId="b02a8ab5ab450b38" providerId="LiveId" clId="{0636E1F8-C5B4-4731-A928-C36D51E9D755}" dt="2020-09-17T01:28:11.776" v="99" actId="14100"/>
          <ac:spMkLst>
            <pc:docMk/>
            <pc:sldMk cId="2664352773" sldId="312"/>
            <ac:spMk id="2" creationId="{00000000-0000-0000-0000-000000000000}"/>
          </ac:spMkLst>
        </pc:spChg>
        <pc:spChg chg="mod">
          <ac:chgData name="Nguyen Xuan Thanh" userId="b02a8ab5ab450b38" providerId="LiveId" clId="{0636E1F8-C5B4-4731-A928-C36D51E9D755}" dt="2020-09-17T02:59:20.566" v="3002" actId="20577"/>
          <ac:spMkLst>
            <pc:docMk/>
            <pc:sldMk cId="2664352773" sldId="312"/>
            <ac:spMk id="3" creationId="{00000000-0000-0000-0000-000000000000}"/>
          </ac:spMkLst>
        </pc:spChg>
      </pc:sldChg>
      <pc:sldChg chg="addSp modSp mod modAnim">
        <pc:chgData name="Nguyen Xuan Thanh" userId="b02a8ab5ab450b38" providerId="LiveId" clId="{0636E1F8-C5B4-4731-A928-C36D51E9D755}" dt="2020-09-17T03:00:14.933" v="3093" actId="14100"/>
        <pc:sldMkLst>
          <pc:docMk/>
          <pc:sldMk cId="2447048722" sldId="313"/>
        </pc:sldMkLst>
        <pc:spChg chg="mod">
          <ac:chgData name="Nguyen Xuan Thanh" userId="b02a8ab5ab450b38" providerId="LiveId" clId="{0636E1F8-C5B4-4731-A928-C36D51E9D755}" dt="2020-09-17T02:19:04.415" v="2309" actId="14100"/>
          <ac:spMkLst>
            <pc:docMk/>
            <pc:sldMk cId="2447048722" sldId="313"/>
            <ac:spMk id="2" creationId="{00000000-0000-0000-0000-000000000000}"/>
          </ac:spMkLst>
        </pc:spChg>
        <pc:spChg chg="mod">
          <ac:chgData name="Nguyen Xuan Thanh" userId="b02a8ab5ab450b38" providerId="LiveId" clId="{0636E1F8-C5B4-4731-A928-C36D51E9D755}" dt="2020-09-17T02:26:08.534" v="2320" actId="14100"/>
          <ac:spMkLst>
            <pc:docMk/>
            <pc:sldMk cId="2447048722" sldId="313"/>
            <ac:spMk id="3" creationId="{00000000-0000-0000-0000-000000000000}"/>
          </ac:spMkLst>
        </pc:spChg>
        <pc:spChg chg="add mod">
          <ac:chgData name="Nguyen Xuan Thanh" userId="b02a8ab5ab450b38" providerId="LiveId" clId="{0636E1F8-C5B4-4731-A928-C36D51E9D755}" dt="2020-09-17T03:00:12.106" v="3092" actId="1076"/>
          <ac:spMkLst>
            <pc:docMk/>
            <pc:sldMk cId="2447048722" sldId="313"/>
            <ac:spMk id="4" creationId="{08CC7F5A-1D48-41F8-B621-0D98FD7ADED5}"/>
          </ac:spMkLst>
        </pc:spChg>
        <pc:graphicFrameChg chg="add mod">
          <ac:chgData name="Nguyen Xuan Thanh" userId="b02a8ab5ab450b38" providerId="LiveId" clId="{0636E1F8-C5B4-4731-A928-C36D51E9D755}" dt="2020-09-17T03:00:14.933" v="3093" actId="14100"/>
          <ac:graphicFrameMkLst>
            <pc:docMk/>
            <pc:sldMk cId="2447048722" sldId="313"/>
            <ac:graphicFrameMk id="5" creationId="{30BCC45E-1187-447B-8CEF-3B4092FC718F}"/>
          </ac:graphicFrameMkLst>
        </pc:graphicFrameChg>
      </pc:sldChg>
      <pc:sldChg chg="addSp delSp modSp mod modAnim">
        <pc:chgData name="Nguyen Xuan Thanh" userId="b02a8ab5ab450b38" providerId="LiveId" clId="{0636E1F8-C5B4-4731-A928-C36D51E9D755}" dt="2020-09-17T02:46:43.526" v="2583" actId="20577"/>
        <pc:sldMkLst>
          <pc:docMk/>
          <pc:sldMk cId="4105958856" sldId="314"/>
        </pc:sldMkLst>
        <pc:spChg chg="mod">
          <ac:chgData name="Nguyen Xuan Thanh" userId="b02a8ab5ab450b38" providerId="LiveId" clId="{0636E1F8-C5B4-4731-A928-C36D51E9D755}" dt="2020-09-17T01:38:28.533" v="700" actId="14100"/>
          <ac:spMkLst>
            <pc:docMk/>
            <pc:sldMk cId="4105958856" sldId="314"/>
            <ac:spMk id="2" creationId="{00000000-0000-0000-0000-000000000000}"/>
          </ac:spMkLst>
        </pc:spChg>
        <pc:spChg chg="mod">
          <ac:chgData name="Nguyen Xuan Thanh" userId="b02a8ab5ab450b38" providerId="LiveId" clId="{0636E1F8-C5B4-4731-A928-C36D51E9D755}" dt="2020-09-17T01:36:47.205" v="684" actId="20577"/>
          <ac:spMkLst>
            <pc:docMk/>
            <pc:sldMk cId="4105958856" sldId="314"/>
            <ac:spMk id="3" creationId="{00000000-0000-0000-0000-000000000000}"/>
          </ac:spMkLst>
        </pc:spChg>
        <pc:spChg chg="add del mod">
          <ac:chgData name="Nguyen Xuan Thanh" userId="b02a8ab5ab450b38" providerId="LiveId" clId="{0636E1F8-C5B4-4731-A928-C36D51E9D755}" dt="2020-09-17T01:55:23.677" v="722" actId="478"/>
          <ac:spMkLst>
            <pc:docMk/>
            <pc:sldMk cId="4105958856" sldId="314"/>
            <ac:spMk id="4" creationId="{D240A67E-A995-4A83-8F52-D5073B88E496}"/>
          </ac:spMkLst>
        </pc:spChg>
        <pc:spChg chg="add mod">
          <ac:chgData name="Nguyen Xuan Thanh" userId="b02a8ab5ab450b38" providerId="LiveId" clId="{0636E1F8-C5B4-4731-A928-C36D51E9D755}" dt="2020-09-17T02:46:43.526" v="2583" actId="20577"/>
          <ac:spMkLst>
            <pc:docMk/>
            <pc:sldMk cId="4105958856" sldId="314"/>
            <ac:spMk id="6" creationId="{42030965-5E20-47CC-B43C-DEB96BAEFC71}"/>
          </ac:spMkLst>
        </pc:spChg>
      </pc:sldChg>
      <pc:sldChg chg="addSp modSp mod modAnim">
        <pc:chgData name="Nguyen Xuan Thanh" userId="b02a8ab5ab450b38" providerId="LiveId" clId="{0636E1F8-C5B4-4731-A928-C36D51E9D755}" dt="2020-09-17T03:00:02.472" v="3091" actId="20577"/>
        <pc:sldMkLst>
          <pc:docMk/>
          <pc:sldMk cId="3589731298" sldId="315"/>
        </pc:sldMkLst>
        <pc:spChg chg="mod">
          <ac:chgData name="Nguyen Xuan Thanh" userId="b02a8ab5ab450b38" providerId="LiveId" clId="{0636E1F8-C5B4-4731-A928-C36D51E9D755}" dt="2020-09-17T02:06:38.991" v="1488" actId="14100"/>
          <ac:spMkLst>
            <pc:docMk/>
            <pc:sldMk cId="3589731298" sldId="315"/>
            <ac:spMk id="2" creationId="{00000000-0000-0000-0000-000000000000}"/>
          </ac:spMkLst>
        </pc:spChg>
        <pc:spChg chg="mod">
          <ac:chgData name="Nguyen Xuan Thanh" userId="b02a8ab5ab450b38" providerId="LiveId" clId="{0636E1F8-C5B4-4731-A928-C36D51E9D755}" dt="2020-09-17T03:00:02.472" v="3091" actId="20577"/>
          <ac:spMkLst>
            <pc:docMk/>
            <pc:sldMk cId="3589731298" sldId="315"/>
            <ac:spMk id="3" creationId="{00000000-0000-0000-0000-000000000000}"/>
          </ac:spMkLst>
        </pc:spChg>
        <pc:graphicFrameChg chg="add mod modGraphic">
          <ac:chgData name="Nguyen Xuan Thanh" userId="b02a8ab5ab450b38" providerId="LiveId" clId="{0636E1F8-C5B4-4731-A928-C36D51E9D755}" dt="2020-09-17T02:40:13.244" v="2329" actId="14100"/>
          <ac:graphicFrameMkLst>
            <pc:docMk/>
            <pc:sldMk cId="3589731298" sldId="315"/>
            <ac:graphicFrameMk id="4" creationId="{C1468B8C-B6F7-4177-8563-FC6F6E67AC87}"/>
          </ac:graphicFrameMkLst>
        </pc:graphicFrameChg>
        <pc:graphicFrameChg chg="add mod modGraphic">
          <ac:chgData name="Nguyen Xuan Thanh" userId="b02a8ab5ab450b38" providerId="LiveId" clId="{0636E1F8-C5B4-4731-A928-C36D51E9D755}" dt="2020-09-17T02:41:58.920" v="2333" actId="1076"/>
          <ac:graphicFrameMkLst>
            <pc:docMk/>
            <pc:sldMk cId="3589731298" sldId="315"/>
            <ac:graphicFrameMk id="5" creationId="{AFA235B4-3740-4E19-A437-F0DCE308014B}"/>
          </ac:graphicFrameMkLst>
        </pc:graphicFrameChg>
      </pc:sldChg>
      <pc:sldChg chg="modSp mod modAnim">
        <pc:chgData name="Nguyen Xuan Thanh" userId="b02a8ab5ab450b38" providerId="LiveId" clId="{0636E1F8-C5B4-4731-A928-C36D51E9D755}" dt="2020-09-17T02:50:15.359" v="2736" actId="20577"/>
        <pc:sldMkLst>
          <pc:docMk/>
          <pc:sldMk cId="15298512" sldId="316"/>
        </pc:sldMkLst>
        <pc:spChg chg="mod">
          <ac:chgData name="Nguyen Xuan Thanh" userId="b02a8ab5ab450b38" providerId="LiveId" clId="{0636E1F8-C5B4-4731-A928-C36D51E9D755}" dt="2020-09-17T02:47:36.611" v="2729" actId="20577"/>
          <ac:spMkLst>
            <pc:docMk/>
            <pc:sldMk cId="15298512" sldId="316"/>
            <ac:spMk id="2" creationId="{00000000-0000-0000-0000-000000000000}"/>
          </ac:spMkLst>
        </pc:spChg>
        <pc:spChg chg="mod">
          <ac:chgData name="Nguyen Xuan Thanh" userId="b02a8ab5ab450b38" providerId="LiveId" clId="{0636E1F8-C5B4-4731-A928-C36D51E9D755}" dt="2020-09-17T02:50:15.359" v="2736" actId="20577"/>
          <ac:spMkLst>
            <pc:docMk/>
            <pc:sldMk cId="15298512" sldId="316"/>
            <ac:spMk id="3" creationId="{00000000-0000-0000-0000-000000000000}"/>
          </ac:spMkLst>
        </pc:spChg>
      </pc:sldChg>
      <pc:sldChg chg="modSp mod modAnim">
        <pc:chgData name="Nguyen Xuan Thanh" userId="b02a8ab5ab450b38" providerId="LiveId" clId="{0636E1F8-C5B4-4731-A928-C36D51E9D755}" dt="2020-09-17T03:00:44.709" v="3192" actId="14100"/>
        <pc:sldMkLst>
          <pc:docMk/>
          <pc:sldMk cId="2014284172" sldId="317"/>
        </pc:sldMkLst>
        <pc:spChg chg="mod">
          <ac:chgData name="Nguyen Xuan Thanh" userId="b02a8ab5ab450b38" providerId="LiveId" clId="{0636E1F8-C5B4-4731-A928-C36D51E9D755}" dt="2020-09-17T02:51:02.664" v="2752" actId="20577"/>
          <ac:spMkLst>
            <pc:docMk/>
            <pc:sldMk cId="2014284172" sldId="317"/>
            <ac:spMk id="2" creationId="{00000000-0000-0000-0000-000000000000}"/>
          </ac:spMkLst>
        </pc:spChg>
        <pc:spChg chg="mod">
          <ac:chgData name="Nguyen Xuan Thanh" userId="b02a8ab5ab450b38" providerId="LiveId" clId="{0636E1F8-C5B4-4731-A928-C36D51E9D755}" dt="2020-09-17T03:00:44.709" v="3192" actId="14100"/>
          <ac:spMkLst>
            <pc:docMk/>
            <pc:sldMk cId="2014284172" sldId="317"/>
            <ac:spMk id="3" creationId="{00000000-0000-0000-0000-000000000000}"/>
          </ac:spMkLst>
        </pc:spChg>
      </pc:sldChg>
      <pc:sldChg chg="modSp mod modAnim">
        <pc:chgData name="Nguyen Xuan Thanh" userId="b02a8ab5ab450b38" providerId="LiveId" clId="{0636E1F8-C5B4-4731-A928-C36D51E9D755}" dt="2020-09-17T02:57:39.615" v="2876" actId="14100"/>
        <pc:sldMkLst>
          <pc:docMk/>
          <pc:sldMk cId="2285999397" sldId="318"/>
        </pc:sldMkLst>
        <pc:spChg chg="mod">
          <ac:chgData name="Nguyen Xuan Thanh" userId="b02a8ab5ab450b38" providerId="LiveId" clId="{0636E1F8-C5B4-4731-A928-C36D51E9D755}" dt="2020-09-17T02:53:44.911" v="2770" actId="255"/>
          <ac:spMkLst>
            <pc:docMk/>
            <pc:sldMk cId="2285999397" sldId="318"/>
            <ac:spMk id="2" creationId="{00000000-0000-0000-0000-000000000000}"/>
          </ac:spMkLst>
        </pc:spChg>
        <pc:spChg chg="mod">
          <ac:chgData name="Nguyen Xuan Thanh" userId="b02a8ab5ab450b38" providerId="LiveId" clId="{0636E1F8-C5B4-4731-A928-C36D51E9D755}" dt="2020-09-17T02:57:39.615" v="2876" actId="14100"/>
          <ac:spMkLst>
            <pc:docMk/>
            <pc:sldMk cId="2285999397" sldId="318"/>
            <ac:spMk id="3" creationId="{00000000-0000-0000-0000-000000000000}"/>
          </ac:spMkLst>
        </pc:spChg>
      </pc:sldChg>
      <pc:sldChg chg="del">
        <pc:chgData name="Nguyen Xuan Thanh" userId="b02a8ab5ab450b38" providerId="LiveId" clId="{0636E1F8-C5B4-4731-A928-C36D51E9D755}" dt="2020-09-17T03:09:39.364" v="3738" actId="47"/>
        <pc:sldMkLst>
          <pc:docMk/>
          <pc:sldMk cId="1762576847" sldId="319"/>
        </pc:sldMkLst>
      </pc:sldChg>
      <pc:sldChg chg="del">
        <pc:chgData name="Nguyen Xuan Thanh" userId="b02a8ab5ab450b38" providerId="LiveId" clId="{0636E1F8-C5B4-4731-A928-C36D51E9D755}" dt="2020-09-17T03:09:40.004" v="3739" actId="47"/>
        <pc:sldMkLst>
          <pc:docMk/>
          <pc:sldMk cId="599628708" sldId="321"/>
        </pc:sldMkLst>
      </pc:sldChg>
      <pc:sldChg chg="del">
        <pc:chgData name="Nguyen Xuan Thanh" userId="b02a8ab5ab450b38" providerId="LiveId" clId="{0636E1F8-C5B4-4731-A928-C36D51E9D755}" dt="2020-09-17T03:09:40.925" v="3740" actId="47"/>
        <pc:sldMkLst>
          <pc:docMk/>
          <pc:sldMk cId="4168479009" sldId="323"/>
        </pc:sldMkLst>
      </pc:sldChg>
      <pc:sldChg chg="del">
        <pc:chgData name="Nguyen Xuan Thanh" userId="b02a8ab5ab450b38" providerId="LiveId" clId="{0636E1F8-C5B4-4731-A928-C36D51E9D755}" dt="2020-09-17T03:09:43.816" v="3741" actId="47"/>
        <pc:sldMkLst>
          <pc:docMk/>
          <pc:sldMk cId="2440771030" sldId="324"/>
        </pc:sldMkLst>
      </pc:sldChg>
      <pc:sldChg chg="del">
        <pc:chgData name="Nguyen Xuan Thanh" userId="b02a8ab5ab450b38" providerId="LiveId" clId="{0636E1F8-C5B4-4731-A928-C36D51E9D755}" dt="2020-09-17T03:09:45.871" v="3742" actId="47"/>
        <pc:sldMkLst>
          <pc:docMk/>
          <pc:sldMk cId="221261128" sldId="325"/>
        </pc:sldMkLst>
      </pc:sldChg>
      <pc:sldChg chg="addSp delSp modSp mod">
        <pc:chgData name="Nguyen Xuan Thanh" userId="b02a8ab5ab450b38" providerId="LiveId" clId="{0636E1F8-C5B4-4731-A928-C36D51E9D755}" dt="2020-09-17T03:09:15.121" v="3736" actId="14100"/>
        <pc:sldMkLst>
          <pc:docMk/>
          <pc:sldMk cId="1336177950" sldId="326"/>
        </pc:sldMkLst>
        <pc:spChg chg="mod">
          <ac:chgData name="Nguyen Xuan Thanh" userId="b02a8ab5ab450b38" providerId="LiveId" clId="{0636E1F8-C5B4-4731-A928-C36D51E9D755}" dt="2020-09-17T02:58:32.468" v="2883" actId="14100"/>
          <ac:spMkLst>
            <pc:docMk/>
            <pc:sldMk cId="1336177950" sldId="326"/>
            <ac:spMk id="2" creationId="{00000000-0000-0000-0000-000000000000}"/>
          </ac:spMkLst>
        </pc:spChg>
        <pc:spChg chg="mod">
          <ac:chgData name="Nguyen Xuan Thanh" userId="b02a8ab5ab450b38" providerId="LiveId" clId="{0636E1F8-C5B4-4731-A928-C36D51E9D755}" dt="2020-09-17T03:09:15.121" v="3736" actId="14100"/>
          <ac:spMkLst>
            <pc:docMk/>
            <pc:sldMk cId="1336177950" sldId="326"/>
            <ac:spMk id="3" creationId="{00000000-0000-0000-0000-000000000000}"/>
          </ac:spMkLst>
        </pc:spChg>
        <pc:spChg chg="add del mod">
          <ac:chgData name="Nguyen Xuan Thanh" userId="b02a8ab5ab450b38" providerId="LiveId" clId="{0636E1F8-C5B4-4731-A928-C36D51E9D755}" dt="2020-09-17T03:02:46.140" v="3206"/>
          <ac:spMkLst>
            <pc:docMk/>
            <pc:sldMk cId="1336177950" sldId="326"/>
            <ac:spMk id="4" creationId="{74592EDC-8942-45AE-A610-DD50BF01F5D5}"/>
          </ac:spMkLst>
        </pc:spChg>
        <pc:spChg chg="add del mod">
          <ac:chgData name="Nguyen Xuan Thanh" userId="b02a8ab5ab450b38" providerId="LiveId" clId="{0636E1F8-C5B4-4731-A928-C36D51E9D755}" dt="2020-09-17T03:02:54.059" v="3208"/>
          <ac:spMkLst>
            <pc:docMk/>
            <pc:sldMk cId="1336177950" sldId="326"/>
            <ac:spMk id="5" creationId="{3D786AD3-5E4E-4470-BF60-DA99B4123190}"/>
          </ac:spMkLst>
        </pc:spChg>
      </pc:sldChg>
      <pc:sldChg chg="modSp mod">
        <pc:chgData name="Nguyen Xuan Thanh" userId="b02a8ab5ab450b38" providerId="LiveId" clId="{0636E1F8-C5B4-4731-A928-C36D51E9D755}" dt="2020-09-17T03:15:54.746" v="3860" actId="20577"/>
        <pc:sldMkLst>
          <pc:docMk/>
          <pc:sldMk cId="2441220971" sldId="327"/>
        </pc:sldMkLst>
        <pc:spChg chg="mod">
          <ac:chgData name="Nguyen Xuan Thanh" userId="b02a8ab5ab450b38" providerId="LiveId" clId="{0636E1F8-C5B4-4731-A928-C36D51E9D755}" dt="2020-09-17T03:15:54.746" v="3860" actId="20577"/>
          <ac:spMkLst>
            <pc:docMk/>
            <pc:sldMk cId="2441220971" sldId="327"/>
            <ac:spMk id="2" creationId="{00000000-0000-0000-0000-000000000000}"/>
          </ac:spMkLst>
        </pc:spChg>
        <pc:spChg chg="mod">
          <ac:chgData name="Nguyen Xuan Thanh" userId="b02a8ab5ab450b38" providerId="LiveId" clId="{0636E1F8-C5B4-4731-A928-C36D51E9D755}" dt="2020-09-17T03:13:36.842" v="3848" actId="14100"/>
          <ac:spMkLst>
            <pc:docMk/>
            <pc:sldMk cId="2441220971" sldId="327"/>
            <ac:spMk id="3" creationId="{00000000-0000-0000-0000-000000000000}"/>
          </ac:spMkLst>
        </pc:spChg>
      </pc:sldChg>
      <pc:sldChg chg="del">
        <pc:chgData name="Nguyen Xuan Thanh" userId="b02a8ab5ab450b38" providerId="LiveId" clId="{0636E1F8-C5B4-4731-A928-C36D51E9D755}" dt="2020-09-17T03:09:36.607" v="3737" actId="47"/>
        <pc:sldMkLst>
          <pc:docMk/>
          <pc:sldMk cId="2207779014" sldId="328"/>
        </pc:sldMkLst>
      </pc:sldChg>
      <pc:sldChg chg="del">
        <pc:chgData name="Nguyen Xuan Thanh" userId="b02a8ab5ab450b38" providerId="LiveId" clId="{0636E1F8-C5B4-4731-A928-C36D51E9D755}" dt="2020-09-17T02:58:38.024" v="2884" actId="47"/>
        <pc:sldMkLst>
          <pc:docMk/>
          <pc:sldMk cId="1929436136" sldId="329"/>
        </pc:sldMkLst>
      </pc:sldChg>
      <pc:sldChg chg="addSp delSp modSp add mod">
        <pc:chgData name="Nguyen Xuan Thanh" userId="b02a8ab5ab450b38" providerId="LiveId" clId="{0636E1F8-C5B4-4731-A928-C36D51E9D755}" dt="2020-09-17T03:02:29.615" v="3204" actId="6549"/>
        <pc:sldMkLst>
          <pc:docMk/>
          <pc:sldMk cId="2495694975" sldId="329"/>
        </pc:sldMkLst>
        <pc:spChg chg="mod">
          <ac:chgData name="Nguyen Xuan Thanh" userId="b02a8ab5ab450b38" providerId="LiveId" clId="{0636E1F8-C5B4-4731-A928-C36D51E9D755}" dt="2020-09-17T03:02:29.615" v="3204" actId="6549"/>
          <ac:spMkLst>
            <pc:docMk/>
            <pc:sldMk cId="2495694975" sldId="329"/>
            <ac:spMk id="2" creationId="{00000000-0000-0000-0000-000000000000}"/>
          </ac:spMkLst>
        </pc:spChg>
        <pc:spChg chg="del">
          <ac:chgData name="Nguyen Xuan Thanh" userId="b02a8ab5ab450b38" providerId="LiveId" clId="{0636E1F8-C5B4-4731-A928-C36D51E9D755}" dt="2020-09-17T03:02:11.049" v="3200" actId="478"/>
          <ac:spMkLst>
            <pc:docMk/>
            <pc:sldMk cId="2495694975" sldId="329"/>
            <ac:spMk id="3" creationId="{00000000-0000-0000-0000-000000000000}"/>
          </ac:spMkLst>
        </pc:spChg>
        <pc:spChg chg="del">
          <ac:chgData name="Nguyen Xuan Thanh" userId="b02a8ab5ab450b38" providerId="LiveId" clId="{0636E1F8-C5B4-4731-A928-C36D51E9D755}" dt="2020-09-17T03:01:57.555" v="3196" actId="478"/>
          <ac:spMkLst>
            <pc:docMk/>
            <pc:sldMk cId="2495694975" sldId="329"/>
            <ac:spMk id="4" creationId="{00000000-0000-0000-0000-000000000000}"/>
          </ac:spMkLst>
        </pc:spChg>
        <pc:spChg chg="add del mod">
          <ac:chgData name="Nguyen Xuan Thanh" userId="b02a8ab5ab450b38" providerId="LiveId" clId="{0636E1F8-C5B4-4731-A928-C36D51E9D755}" dt="2020-09-17T03:02:22.878" v="3203" actId="478"/>
          <ac:spMkLst>
            <pc:docMk/>
            <pc:sldMk cId="2495694975" sldId="329"/>
            <ac:spMk id="6" creationId="{756A7597-1952-4C9C-96BF-0BCC61A02502}"/>
          </ac:spMkLst>
        </pc:spChg>
      </pc:sldChg>
      <pc:sldChg chg="modSp add mod">
        <pc:chgData name="Nguyen Xuan Thanh" userId="b02a8ab5ab450b38" providerId="LiveId" clId="{0636E1F8-C5B4-4731-A928-C36D51E9D755}" dt="2020-09-17T03:11:51.313" v="3814" actId="255"/>
        <pc:sldMkLst>
          <pc:docMk/>
          <pc:sldMk cId="2141901516" sldId="330"/>
        </pc:sldMkLst>
        <pc:spChg chg="mod">
          <ac:chgData name="Nguyen Xuan Thanh" userId="b02a8ab5ab450b38" providerId="LiveId" clId="{0636E1F8-C5B4-4731-A928-C36D51E9D755}" dt="2020-09-17T03:11:51.313" v="3814" actId="255"/>
          <ac:spMkLst>
            <pc:docMk/>
            <pc:sldMk cId="2141901516" sldId="330"/>
            <ac:spMk id="2" creationId="{00000000-0000-0000-0000-000000000000}"/>
          </ac:spMkLst>
        </pc:spChg>
      </pc:sldChg>
      <pc:sldChg chg="modSp new mod">
        <pc:chgData name="Nguyen Xuan Thanh" userId="b02a8ab5ab450b38" providerId="LiveId" clId="{0636E1F8-C5B4-4731-A928-C36D51E9D755}" dt="2020-09-17T06:35:28.485" v="3908" actId="20577"/>
        <pc:sldMkLst>
          <pc:docMk/>
          <pc:sldMk cId="1068787967" sldId="331"/>
        </pc:sldMkLst>
        <pc:spChg chg="mod">
          <ac:chgData name="Nguyen Xuan Thanh" userId="b02a8ab5ab450b38" providerId="LiveId" clId="{0636E1F8-C5B4-4731-A928-C36D51E9D755}" dt="2020-09-17T03:16:08.893" v="3862" actId="255"/>
          <ac:spMkLst>
            <pc:docMk/>
            <pc:sldMk cId="1068787967" sldId="331"/>
            <ac:spMk id="2" creationId="{1B1D011C-397B-45F0-949F-2CBD6320C91B}"/>
          </ac:spMkLst>
        </pc:spChg>
        <pc:spChg chg="mod">
          <ac:chgData name="Nguyen Xuan Thanh" userId="b02a8ab5ab450b38" providerId="LiveId" clId="{0636E1F8-C5B4-4731-A928-C36D51E9D755}" dt="2020-09-17T06:35:28.485" v="3908" actId="20577"/>
          <ac:spMkLst>
            <pc:docMk/>
            <pc:sldMk cId="1068787967" sldId="331"/>
            <ac:spMk id="3" creationId="{CC2648FF-60D7-44FF-862C-93BFB7E5DE97}"/>
          </ac:spMkLst>
        </pc:spChg>
      </pc:sldChg>
      <pc:sldChg chg="modSp new mod">
        <pc:chgData name="Nguyen Xuan Thanh" userId="b02a8ab5ab450b38" providerId="LiveId" clId="{0636E1F8-C5B4-4731-A928-C36D51E9D755}" dt="2020-09-17T06:39:27.315" v="4024" actId="20577"/>
        <pc:sldMkLst>
          <pc:docMk/>
          <pc:sldMk cId="1270790044" sldId="332"/>
        </pc:sldMkLst>
        <pc:spChg chg="mod">
          <ac:chgData name="Nguyen Xuan Thanh" userId="b02a8ab5ab450b38" providerId="LiveId" clId="{0636E1F8-C5B4-4731-A928-C36D51E9D755}" dt="2020-09-17T06:36:26.905" v="3919" actId="20577"/>
          <ac:spMkLst>
            <pc:docMk/>
            <pc:sldMk cId="1270790044" sldId="332"/>
            <ac:spMk id="2" creationId="{94674783-89A5-47B9-81B4-88EDC2932620}"/>
          </ac:spMkLst>
        </pc:spChg>
        <pc:spChg chg="mod">
          <ac:chgData name="Nguyen Xuan Thanh" userId="b02a8ab5ab450b38" providerId="LiveId" clId="{0636E1F8-C5B4-4731-A928-C36D51E9D755}" dt="2020-09-17T06:39:27.315" v="4024" actId="20577"/>
          <ac:spMkLst>
            <pc:docMk/>
            <pc:sldMk cId="1270790044" sldId="332"/>
            <ac:spMk id="3" creationId="{DE594ACC-1BA4-49BD-B7D4-7BD2F16606E6}"/>
          </ac:spMkLst>
        </pc:spChg>
      </pc:sldChg>
      <pc:sldChg chg="modSp new mod">
        <pc:chgData name="Nguyen Xuan Thanh" userId="b02a8ab5ab450b38" providerId="LiveId" clId="{0636E1F8-C5B4-4731-A928-C36D51E9D755}" dt="2020-09-17T06:42:13.676" v="4049" actId="20577"/>
        <pc:sldMkLst>
          <pc:docMk/>
          <pc:sldMk cId="1432401867" sldId="333"/>
        </pc:sldMkLst>
        <pc:spChg chg="mod">
          <ac:chgData name="Nguyen Xuan Thanh" userId="b02a8ab5ab450b38" providerId="LiveId" clId="{0636E1F8-C5B4-4731-A928-C36D51E9D755}" dt="2020-09-17T06:40:14.476" v="4030" actId="27636"/>
          <ac:spMkLst>
            <pc:docMk/>
            <pc:sldMk cId="1432401867" sldId="333"/>
            <ac:spMk id="2" creationId="{07B80420-4B46-4E71-95A2-0BF73C159A2B}"/>
          </ac:spMkLst>
        </pc:spChg>
        <pc:spChg chg="mod">
          <ac:chgData name="Nguyen Xuan Thanh" userId="b02a8ab5ab450b38" providerId="LiveId" clId="{0636E1F8-C5B4-4731-A928-C36D51E9D755}" dt="2020-09-17T06:42:13.676" v="4049" actId="20577"/>
          <ac:spMkLst>
            <pc:docMk/>
            <pc:sldMk cId="1432401867" sldId="333"/>
            <ac:spMk id="3" creationId="{F3F86A6E-51EB-47CF-9180-633506688EDE}"/>
          </ac:spMkLst>
        </pc:spChg>
      </pc:sldChg>
      <pc:sldChg chg="modSp new mod">
        <pc:chgData name="Nguyen Xuan Thanh" userId="b02a8ab5ab450b38" providerId="LiveId" clId="{0636E1F8-C5B4-4731-A928-C36D51E9D755}" dt="2020-09-17T06:45:45.632" v="4135" actId="20577"/>
        <pc:sldMkLst>
          <pc:docMk/>
          <pc:sldMk cId="842693712" sldId="334"/>
        </pc:sldMkLst>
        <pc:spChg chg="mod">
          <ac:chgData name="Nguyen Xuan Thanh" userId="b02a8ab5ab450b38" providerId="LiveId" clId="{0636E1F8-C5B4-4731-A928-C36D51E9D755}" dt="2020-09-17T06:42:41.464" v="4054" actId="27636"/>
          <ac:spMkLst>
            <pc:docMk/>
            <pc:sldMk cId="842693712" sldId="334"/>
            <ac:spMk id="2" creationId="{3AD3C7C3-74B0-4C18-A89B-98B9A640A1D0}"/>
          </ac:spMkLst>
        </pc:spChg>
        <pc:spChg chg="mod">
          <ac:chgData name="Nguyen Xuan Thanh" userId="b02a8ab5ab450b38" providerId="LiveId" clId="{0636E1F8-C5B4-4731-A928-C36D51E9D755}" dt="2020-09-17T06:45:45.632" v="4135" actId="20577"/>
          <ac:spMkLst>
            <pc:docMk/>
            <pc:sldMk cId="842693712" sldId="334"/>
            <ac:spMk id="3" creationId="{3475DD27-B45B-4D42-A44A-6568E19BE433}"/>
          </ac:spMkLst>
        </pc:spChg>
      </pc:sldChg>
      <pc:sldChg chg="modSp new mod">
        <pc:chgData name="Nguyen Xuan Thanh" userId="b02a8ab5ab450b38" providerId="LiveId" clId="{0636E1F8-C5B4-4731-A928-C36D51E9D755}" dt="2020-09-17T06:48:12.229" v="4167" actId="27636"/>
        <pc:sldMkLst>
          <pc:docMk/>
          <pc:sldMk cId="835909985" sldId="335"/>
        </pc:sldMkLst>
        <pc:spChg chg="mod">
          <ac:chgData name="Nguyen Xuan Thanh" userId="b02a8ab5ab450b38" providerId="LiveId" clId="{0636E1F8-C5B4-4731-A928-C36D51E9D755}" dt="2020-09-17T06:48:12.229" v="4167" actId="27636"/>
          <ac:spMkLst>
            <pc:docMk/>
            <pc:sldMk cId="835909985" sldId="335"/>
            <ac:spMk id="2" creationId="{55B524F3-D25C-4535-8EA9-33AC050FBF30}"/>
          </ac:spMkLst>
        </pc:spChg>
        <pc:spChg chg="mod">
          <ac:chgData name="Nguyen Xuan Thanh" userId="b02a8ab5ab450b38" providerId="LiveId" clId="{0636E1F8-C5B4-4731-A928-C36D51E9D755}" dt="2020-09-17T06:47:51.810" v="4163" actId="20577"/>
          <ac:spMkLst>
            <pc:docMk/>
            <pc:sldMk cId="835909985" sldId="335"/>
            <ac:spMk id="3" creationId="{8A650E8F-6FB5-4A4A-83A0-0427A3AC1A01}"/>
          </ac:spMkLst>
        </pc:spChg>
      </pc:sldChg>
      <pc:sldChg chg="modSp new mod ord">
        <pc:chgData name="Nguyen Xuan Thanh" userId="b02a8ab5ab450b38" providerId="LiveId" clId="{0636E1F8-C5B4-4731-A928-C36D51E9D755}" dt="2020-09-17T06:54:56.553" v="4312" actId="20577"/>
        <pc:sldMkLst>
          <pc:docMk/>
          <pc:sldMk cId="2432318616" sldId="336"/>
        </pc:sldMkLst>
        <pc:spChg chg="mod">
          <ac:chgData name="Nguyen Xuan Thanh" userId="b02a8ab5ab450b38" providerId="LiveId" clId="{0636E1F8-C5B4-4731-A928-C36D51E9D755}" dt="2020-09-17T06:48:49.980" v="4178" actId="20577"/>
          <ac:spMkLst>
            <pc:docMk/>
            <pc:sldMk cId="2432318616" sldId="336"/>
            <ac:spMk id="2" creationId="{123161EE-3D6B-418D-9E42-6BD26B05F1D3}"/>
          </ac:spMkLst>
        </pc:spChg>
        <pc:spChg chg="mod">
          <ac:chgData name="Nguyen Xuan Thanh" userId="b02a8ab5ab450b38" providerId="LiveId" clId="{0636E1F8-C5B4-4731-A928-C36D51E9D755}" dt="2020-09-17T06:54:56.553" v="4312" actId="20577"/>
          <ac:spMkLst>
            <pc:docMk/>
            <pc:sldMk cId="2432318616" sldId="336"/>
            <ac:spMk id="3" creationId="{90C71297-903A-48E3-91DA-9A706BDF4D88}"/>
          </ac:spMkLst>
        </pc:spChg>
      </pc:sldChg>
      <pc:sldChg chg="modSp new mod">
        <pc:chgData name="Nguyen Xuan Thanh" userId="b02a8ab5ab450b38" providerId="LiveId" clId="{0636E1F8-C5B4-4731-A928-C36D51E9D755}" dt="2020-09-17T06:53:07.964" v="4291" actId="20577"/>
        <pc:sldMkLst>
          <pc:docMk/>
          <pc:sldMk cId="2009604844" sldId="337"/>
        </pc:sldMkLst>
        <pc:spChg chg="mod">
          <ac:chgData name="Nguyen Xuan Thanh" userId="b02a8ab5ab450b38" providerId="LiveId" clId="{0636E1F8-C5B4-4731-A928-C36D51E9D755}" dt="2020-09-17T06:50:21.909" v="4237" actId="255"/>
          <ac:spMkLst>
            <pc:docMk/>
            <pc:sldMk cId="2009604844" sldId="337"/>
            <ac:spMk id="2" creationId="{5B2CB096-D97E-46FB-9EB7-A6D93E1C6818}"/>
          </ac:spMkLst>
        </pc:spChg>
        <pc:spChg chg="mod">
          <ac:chgData name="Nguyen Xuan Thanh" userId="b02a8ab5ab450b38" providerId="LiveId" clId="{0636E1F8-C5B4-4731-A928-C36D51E9D755}" dt="2020-09-17T06:53:07.964" v="4291" actId="20577"/>
          <ac:spMkLst>
            <pc:docMk/>
            <pc:sldMk cId="2009604844" sldId="337"/>
            <ac:spMk id="3" creationId="{3091575F-A711-456F-BC55-58FB0B178AFB}"/>
          </ac:spMkLst>
        </pc:spChg>
      </pc:sldChg>
      <pc:sldChg chg="modSp new mod">
        <pc:chgData name="Nguyen Xuan Thanh" userId="b02a8ab5ab450b38" providerId="LiveId" clId="{0636E1F8-C5B4-4731-A928-C36D51E9D755}" dt="2020-09-17T06:54:15.300" v="4303" actId="255"/>
        <pc:sldMkLst>
          <pc:docMk/>
          <pc:sldMk cId="453649538" sldId="338"/>
        </pc:sldMkLst>
        <pc:spChg chg="mod">
          <ac:chgData name="Nguyen Xuan Thanh" userId="b02a8ab5ab450b38" providerId="LiveId" clId="{0636E1F8-C5B4-4731-A928-C36D51E9D755}" dt="2020-09-17T06:53:51.481" v="4298" actId="27636"/>
          <ac:spMkLst>
            <pc:docMk/>
            <pc:sldMk cId="453649538" sldId="338"/>
            <ac:spMk id="2" creationId="{5554B3FD-04DE-4746-AC9E-CA0AB89FB271}"/>
          </ac:spMkLst>
        </pc:spChg>
        <pc:spChg chg="mod">
          <ac:chgData name="Nguyen Xuan Thanh" userId="b02a8ab5ab450b38" providerId="LiveId" clId="{0636E1F8-C5B4-4731-A928-C36D51E9D755}" dt="2020-09-17T06:54:15.300" v="4303" actId="255"/>
          <ac:spMkLst>
            <pc:docMk/>
            <pc:sldMk cId="453649538" sldId="338"/>
            <ac:spMk id="3" creationId="{06D108FF-E074-4C29-B601-C96AE5568DD1}"/>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4000" baseline="0">
                <a:latin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B61BEF0D-F0BB-DE4B-95CE-6DB70DBA9567}" type="datetimeFigureOut">
              <a:rPr lang="en-US"/>
              <a:pPr/>
              <a:t>17-Oct-20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a:pPr/>
              <a:t>17-Oct-20</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a:pPr/>
              <a:t>17-Oct-20</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a:pPr/>
              <a:t>‹#›</a:t>
            </a:fld>
            <a:endParaRPr 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r>
              <a:rPr lang="en-US" sz="8000" baseline="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a:pPr/>
              <a:t>17-Oct-20</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a:pPr/>
              <a:t>17-Oct-20</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a:pPr/>
              <a:t>‹#›</a:t>
            </a:fld>
            <a:endParaRPr 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a:pPr/>
              <a:t>17-Oct-20</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a:pPr/>
              <a:t>17-Oct-20</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a:pPr/>
              <a:t>17-Oct-20</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84336" y="277401"/>
            <a:ext cx="10339437" cy="875506"/>
          </a:xfrm>
        </p:spPr>
        <p:txBody>
          <a:bodyPr/>
          <a:lstStyle>
            <a:lvl1pPr>
              <a:defRPr baseline="0">
                <a:latin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1584337" y="1377695"/>
            <a:ext cx="10339437" cy="4952453"/>
          </a:xfrm>
        </p:spPr>
        <p:txBody>
          <a:bodyPr/>
          <a:lstStyle>
            <a:lvl1pPr>
              <a:defRPr sz="2400" baseline="0">
                <a:latin typeface="Arial" panose="020B0604020202020204" pitchFamily="34" charset="0"/>
                <a:cs typeface="Arial" panose="020B0604020202020204" pitchFamily="34" charset="0"/>
              </a:defRPr>
            </a:lvl1pPr>
            <a:lvl2pPr>
              <a:defRPr sz="2000" baseline="0">
                <a:latin typeface="Arial" panose="020B0604020202020204" pitchFamily="34" charset="0"/>
                <a:cs typeface="Arial" panose="020B0604020202020204" pitchFamily="34" charset="0"/>
              </a:defRPr>
            </a:lvl2pPr>
            <a:lvl3pPr>
              <a:defRPr sz="1600" baseline="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10361611" y="6393642"/>
            <a:ext cx="1562162" cy="370396"/>
          </a:xfrm>
        </p:spPr>
        <p:txBody>
          <a:bodyPr/>
          <a:lstStyle/>
          <a:p>
            <a:fld id="{B61BEF0D-F0BB-DE4B-95CE-6DB70DBA9567}" type="datetimeFigureOut">
              <a:rPr lang="en-US"/>
              <a:pPr/>
              <a:t>17-Oct-20</a:t>
            </a:fld>
            <a:endParaRPr lang="en-US"/>
          </a:p>
        </p:txBody>
      </p:sp>
      <p:sp>
        <p:nvSpPr>
          <p:cNvPr id="5" name="Footer Placeholder 4"/>
          <p:cNvSpPr>
            <a:spLocks noGrp="1"/>
          </p:cNvSpPr>
          <p:nvPr>
            <p:ph type="ftr" sz="quarter" idx="11"/>
          </p:nvPr>
        </p:nvSpPr>
        <p:spPr>
          <a:xfrm>
            <a:off x="1584336" y="6398913"/>
            <a:ext cx="8624874" cy="365125"/>
          </a:xfrm>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584338" y="2058750"/>
            <a:ext cx="10315054" cy="1468800"/>
          </a:xfrm>
        </p:spPr>
        <p:txBody>
          <a:bodyPr anchor="b"/>
          <a:lstStyle>
            <a:lvl1pPr algn="l">
              <a:defRPr sz="4000" b="0" cap="none" baseline="0">
                <a:latin typeface="Arial" panose="020B0604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1584338" y="3530129"/>
            <a:ext cx="10315054"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a:xfrm>
            <a:off x="10361612" y="6130437"/>
            <a:ext cx="1537780" cy="370396"/>
          </a:xfrm>
        </p:spPr>
        <p:txBody>
          <a:bodyPr/>
          <a:lstStyle/>
          <a:p>
            <a:fld id="{B61BEF0D-F0BB-DE4B-95CE-6DB70DBA9567}" type="datetimeFigureOut">
              <a:rPr lang="en-US"/>
              <a:pPr/>
              <a:t>17-Oct-20</a:t>
            </a:fld>
            <a:endParaRPr lang="en-US"/>
          </a:p>
        </p:txBody>
      </p:sp>
      <p:sp>
        <p:nvSpPr>
          <p:cNvPr id="5" name="Footer Placeholder 4"/>
          <p:cNvSpPr>
            <a:spLocks noGrp="1"/>
          </p:cNvSpPr>
          <p:nvPr>
            <p:ph type="ftr" sz="quarter" idx="11"/>
          </p:nvPr>
        </p:nvSpPr>
        <p:spPr>
          <a:xfrm>
            <a:off x="1584338" y="6135808"/>
            <a:ext cx="8624873" cy="365125"/>
          </a:xfrm>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584338" y="624110"/>
            <a:ext cx="10315054" cy="1280890"/>
          </a:xfrm>
        </p:spPr>
        <p:txBody>
          <a:bodyPr/>
          <a:lstStyle>
            <a:lvl1pPr>
              <a:defRPr baseline="0">
                <a:latin typeface="Arial" panose="020B0604020202020204" pitchFamily="34" charset="0"/>
              </a:defRPr>
            </a:lvl1pPr>
          </a:lstStyle>
          <a:p>
            <a:r>
              <a:rPr lang="en-US" dirty="0"/>
              <a:t>Click to edit Master title style</a:t>
            </a:r>
          </a:p>
        </p:txBody>
      </p:sp>
      <p:sp>
        <p:nvSpPr>
          <p:cNvPr id="3" name="Content Placeholder 2"/>
          <p:cNvSpPr>
            <a:spLocks noGrp="1"/>
          </p:cNvSpPr>
          <p:nvPr>
            <p:ph sz="half" idx="1"/>
          </p:nvPr>
        </p:nvSpPr>
        <p:spPr>
          <a:xfrm>
            <a:off x="1584338" y="2133600"/>
            <a:ext cx="5096878" cy="3777622"/>
          </a:xfrm>
        </p:spPr>
        <p:txBody>
          <a:bodyPr>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912864" y="2126222"/>
            <a:ext cx="4986528" cy="3777622"/>
          </a:xfrm>
        </p:spPr>
        <p:txBody>
          <a:bodyPr>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a:xfrm>
            <a:off x="10361612" y="6130437"/>
            <a:ext cx="1537780" cy="370396"/>
          </a:xfrm>
        </p:spPr>
        <p:txBody>
          <a:bodyPr/>
          <a:lstStyle/>
          <a:p>
            <a:fld id="{B61BEF0D-F0BB-DE4B-95CE-6DB70DBA9567}" type="datetimeFigureOut">
              <a:rPr lang="en-US"/>
              <a:pPr/>
              <a:t>17-Oct-20</a:t>
            </a:fld>
            <a:endParaRPr lang="en-US"/>
          </a:p>
        </p:txBody>
      </p:sp>
      <p:sp>
        <p:nvSpPr>
          <p:cNvPr id="6" name="Footer Placeholder 5"/>
          <p:cNvSpPr>
            <a:spLocks noGrp="1"/>
          </p:cNvSpPr>
          <p:nvPr>
            <p:ph type="ftr" sz="quarter" idx="11"/>
          </p:nvPr>
        </p:nvSpPr>
        <p:spPr>
          <a:xfrm>
            <a:off x="1584338" y="6135808"/>
            <a:ext cx="8624873" cy="365125"/>
          </a:xfrm>
        </p:spPr>
        <p:txBody>
          <a:bodyPr/>
          <a:lstStyle/>
          <a:p>
            <a:endParaRPr lang="en-US"/>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13"/>
          <p:cNvSpPr>
            <a:spLocks noGrp="1"/>
          </p:cNvSpPr>
          <p:nvPr>
            <p:ph type="title"/>
          </p:nvPr>
        </p:nvSpPr>
        <p:spPr>
          <a:xfrm>
            <a:off x="1584338" y="624110"/>
            <a:ext cx="10254094" cy="1280890"/>
          </a:xfrm>
        </p:spPr>
        <p:txBody>
          <a:bodyPr/>
          <a:lstStyle/>
          <a:p>
            <a:r>
              <a:rPr lang="en-US" dirty="0"/>
              <a:t>Click to edit Master title style</a:t>
            </a:r>
          </a:p>
        </p:txBody>
      </p:sp>
      <p:sp>
        <p:nvSpPr>
          <p:cNvPr id="3" name="Text Placeholder 2"/>
          <p:cNvSpPr>
            <a:spLocks noGrp="1"/>
          </p:cNvSpPr>
          <p:nvPr>
            <p:ph type="body" idx="1"/>
          </p:nvPr>
        </p:nvSpPr>
        <p:spPr>
          <a:xfrm>
            <a:off x="1584339" y="1972703"/>
            <a:ext cx="5072494"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1584338" y="2548966"/>
            <a:ext cx="5072495"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912865" y="1969475"/>
            <a:ext cx="492556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p:nvPr>
        </p:nvSpPr>
        <p:spPr>
          <a:xfrm>
            <a:off x="6912864" y="2545738"/>
            <a:ext cx="4925567"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10361612" y="6130437"/>
            <a:ext cx="1476819" cy="370396"/>
          </a:xfrm>
        </p:spPr>
        <p:txBody>
          <a:bodyPr/>
          <a:lstStyle/>
          <a:p>
            <a:fld id="{B61BEF0D-F0BB-DE4B-95CE-6DB70DBA9567}" type="datetimeFigureOut">
              <a:rPr lang="en-US"/>
              <a:pPr/>
              <a:t>17-Oct-20</a:t>
            </a:fld>
            <a:endParaRPr lang="en-US"/>
          </a:p>
        </p:txBody>
      </p:sp>
      <p:sp>
        <p:nvSpPr>
          <p:cNvPr id="8" name="Footer Placeholder 7"/>
          <p:cNvSpPr>
            <a:spLocks noGrp="1"/>
          </p:cNvSpPr>
          <p:nvPr>
            <p:ph type="ftr" sz="quarter" idx="11"/>
          </p:nvPr>
        </p:nvSpPr>
        <p:spPr>
          <a:xfrm>
            <a:off x="1584338" y="6135808"/>
            <a:ext cx="8624873" cy="365125"/>
          </a:xfrm>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584338" y="624110"/>
            <a:ext cx="10339438" cy="1280890"/>
          </a:xfrm>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p>
        </p:txBody>
      </p:sp>
      <p:sp>
        <p:nvSpPr>
          <p:cNvPr id="3" name="Date Placeholder 2"/>
          <p:cNvSpPr>
            <a:spLocks noGrp="1"/>
          </p:cNvSpPr>
          <p:nvPr>
            <p:ph type="dt" sz="half" idx="10"/>
          </p:nvPr>
        </p:nvSpPr>
        <p:spPr/>
        <p:txBody>
          <a:bodyPr/>
          <a:lstStyle/>
          <a:p>
            <a:fld id="{B61BEF0D-F0BB-DE4B-95CE-6DB70DBA9567}" type="datetimeFigureOut">
              <a:rPr lang="en-US"/>
              <a:pPr/>
              <a:t>17-Oct-20</a:t>
            </a:fld>
            <a:endParaRPr lang="en-US"/>
          </a:p>
        </p:txBody>
      </p:sp>
      <p:sp>
        <p:nvSpPr>
          <p:cNvPr id="4" name="Footer Placeholder 3"/>
          <p:cNvSpPr>
            <a:spLocks noGrp="1"/>
          </p:cNvSpPr>
          <p:nvPr>
            <p:ph type="ftr" sz="quarter" idx="11"/>
          </p:nvPr>
        </p:nvSpPr>
        <p:spPr/>
        <p:txBody>
          <a:bodyPr/>
          <a:lstStyle/>
          <a:p>
            <a:endParaRPr 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a:pPr/>
              <a:t>17-Oct-20</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a:pPr/>
              <a:t>17-Oct-20</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a:pPr/>
              <a:t>17-Oct-20</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32"/>
            <a:ext cx="2356674" cy="6853285"/>
            <a:chOff x="6627813" y="195454"/>
            <a:chExt cx="1952625" cy="5678297"/>
          </a:xfrm>
        </p:grpSpPr>
        <p:sp>
          <p:nvSpPr>
            <p:cNvPr id="11" name="Freeform 27"/>
            <p:cNvSpPr/>
            <p:nvPr/>
          </p:nvSpPr>
          <p:spPr bwMode="auto">
            <a:xfrm>
              <a:off x="6627813" y="195454"/>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a:pPr/>
              <a:t>17-Oct-20</a:t>
            </a:fld>
            <a:endParaRPr 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youtu.be/tIeSbd7YSkY" TargetMode="External"/><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hyperlink" Target="https://youtu.be/l2O6wVUyESs" TargetMode="External"/><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hyperlink" Target="https://youtu.be/RFseoy0rxQk" TargetMode="External"/><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hyperlink" Target="https://forms.gle/9tZyaWpX1h3v1DQcA"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710243" y="2287093"/>
            <a:ext cx="10748866" cy="1200329"/>
          </a:xfrm>
          <a:prstGeom prst="rect">
            <a:avLst/>
          </a:prstGeom>
        </p:spPr>
        <p:txBody>
          <a:bodyPr wrap="square">
            <a:spAutoFit/>
          </a:bodyPr>
          <a:lstStyle/>
          <a:p>
            <a:pPr algn="ctr"/>
            <a:r>
              <a:rPr lang="en-US" sz="3600" b="1" dirty="0">
                <a:latin typeface="Times New Roman" panose="02020603050405020304" pitchFamily="18" charset="0"/>
                <a:cs typeface="Times New Roman" panose="02020603050405020304" pitchFamily="18" charset="0"/>
              </a:rPr>
              <a:t>TẬP HUẤN CÁN BỘ QUẢN LÍ, GIÁO VIÊN</a:t>
            </a:r>
          </a:p>
          <a:p>
            <a:pPr algn="ctr"/>
            <a:r>
              <a:rPr lang="en-US" sz="3600" b="1" dirty="0" err="1">
                <a:latin typeface="Times New Roman" panose="02020603050405020304" pitchFamily="18" charset="0"/>
                <a:cs typeface="Times New Roman" panose="02020603050405020304" pitchFamily="18" charset="0"/>
              </a:rPr>
              <a:t>VỀ</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GIÁO</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DỤC</a:t>
            </a:r>
            <a:r>
              <a:rPr lang="en-US" sz="3600" b="1" dirty="0">
                <a:latin typeface="Times New Roman" panose="02020603050405020304" pitchFamily="18" charset="0"/>
                <a:cs typeface="Times New Roman" panose="02020603050405020304" pitchFamily="18" charset="0"/>
              </a:rPr>
              <a:t> STEM </a:t>
            </a:r>
            <a:r>
              <a:rPr lang="en-US" sz="3600" b="1" dirty="0" err="1">
                <a:latin typeface="Times New Roman" panose="02020603050405020304" pitchFamily="18" charset="0"/>
                <a:cs typeface="Times New Roman" panose="02020603050405020304" pitchFamily="18" charset="0"/>
              </a:rPr>
              <a:t>TRONG</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GDTrH</a:t>
            </a:r>
            <a:endParaRPr lang="en-US" sz="3600" b="1" dirty="0">
              <a:latin typeface="Times New Roman" panose="02020603050405020304" pitchFamily="18" charset="0"/>
              <a:cs typeface="Times New Roman" panose="02020603050405020304" pitchFamily="18" charset="0"/>
            </a:endParaRPr>
          </a:p>
        </p:txBody>
      </p:sp>
      <p:sp>
        <p:nvSpPr>
          <p:cNvPr id="2" name="TextBox 1"/>
          <p:cNvSpPr txBox="1"/>
          <p:nvPr/>
        </p:nvSpPr>
        <p:spPr>
          <a:xfrm>
            <a:off x="2429302" y="5889432"/>
            <a:ext cx="7383439" cy="523220"/>
          </a:xfrm>
          <a:prstGeom prst="rect">
            <a:avLst/>
          </a:prstGeom>
          <a:noFill/>
        </p:spPr>
        <p:txBody>
          <a:bodyPr wrap="square" rtlCol="0">
            <a:spAutoFit/>
          </a:bodyPr>
          <a:lstStyle/>
          <a:p>
            <a:r>
              <a:rPr lang="en-US" sz="2800" b="1">
                <a:latin typeface="Times New Roman" panose="02020603050405020304" pitchFamily="18" charset="0"/>
                <a:cs typeface="Times New Roman" panose="02020603050405020304" pitchFamily="18" charset="0"/>
              </a:rPr>
              <a:t>NGÀY </a:t>
            </a:r>
            <a:r>
              <a:rPr lang="en-US" sz="2800" b="1" dirty="0">
                <a:latin typeface="Times New Roman" panose="02020603050405020304" pitchFamily="18" charset="0"/>
                <a:cs typeface="Times New Roman" panose="02020603050405020304" pitchFamily="18" charset="0"/>
              </a:rPr>
              <a:t>06 THÁNG 10 NĂM 2020</a:t>
            </a:r>
          </a:p>
        </p:txBody>
      </p:sp>
    </p:spTree>
    <p:extLst>
      <p:ext uri="{BB962C8B-B14F-4D97-AF65-F5344CB8AC3E}">
        <p14:creationId xmlns:p14="http://schemas.microsoft.com/office/powerpoint/2010/main" val="17876702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896116" y="231398"/>
            <a:ext cx="10474205" cy="721624"/>
          </a:xfrm>
          <a:prstGeom prst="rect">
            <a:avLst/>
          </a:prstGeom>
        </p:spPr>
        <p:txBody>
          <a:bodyPr vert="horz" lIns="91440" tIns="45720" rIns="91440" bIns="45720" rtlCol="0" anchor="b">
            <a:noAutofit/>
          </a:bodyPr>
          <a:lstStyle/>
          <a:p>
            <a:pPr algn="ctr"/>
            <a:r>
              <a:rPr lang="en-US" sz="3200" b="1" dirty="0"/>
              <a:t>4) </a:t>
            </a:r>
            <a:r>
              <a:rPr lang="en-US" sz="3200" b="1" dirty="0" err="1"/>
              <a:t>Tiến</a:t>
            </a:r>
            <a:r>
              <a:rPr lang="en-US" sz="3200" b="1" dirty="0"/>
              <a:t> </a:t>
            </a:r>
            <a:r>
              <a:rPr lang="en-US" sz="3200" b="1" dirty="0" err="1"/>
              <a:t>trình</a:t>
            </a:r>
            <a:r>
              <a:rPr lang="en-US" sz="3200" b="1" dirty="0"/>
              <a:t> </a:t>
            </a:r>
            <a:r>
              <a:rPr lang="en-US" sz="3200" b="1" dirty="0" err="1"/>
              <a:t>bài</a:t>
            </a:r>
            <a:r>
              <a:rPr lang="en-US" sz="3200" b="1" dirty="0"/>
              <a:t> </a:t>
            </a:r>
            <a:r>
              <a:rPr lang="en-US" sz="3200" b="1" dirty="0" err="1"/>
              <a:t>học</a:t>
            </a:r>
            <a:r>
              <a:rPr lang="en-US" sz="3200" b="1" dirty="0"/>
              <a:t> STEM</a:t>
            </a:r>
            <a:endParaRPr lang="en-US" sz="3200" dirty="0"/>
          </a:p>
        </p:txBody>
      </p:sp>
      <p:graphicFrame>
        <p:nvGraphicFramePr>
          <p:cNvPr id="6" name="Table 5"/>
          <p:cNvGraphicFramePr>
            <a:graphicFrameLocks noGrp="1"/>
          </p:cNvGraphicFramePr>
          <p:nvPr>
            <p:extLst>
              <p:ext uri="{D42A27DB-BD31-4B8C-83A1-F6EECF244321}">
                <p14:modId xmlns:p14="http://schemas.microsoft.com/office/powerpoint/2010/main" val="3212380582"/>
              </p:ext>
            </p:extLst>
          </p:nvPr>
        </p:nvGraphicFramePr>
        <p:xfrm>
          <a:off x="1695451" y="1184420"/>
          <a:ext cx="10109862" cy="4355126"/>
        </p:xfrm>
        <a:graphic>
          <a:graphicData uri="http://schemas.openxmlformats.org/drawingml/2006/table">
            <a:tbl>
              <a:tblPr firstRow="1" firstCol="1" bandRow="1">
                <a:tableStyleId>{5C22544A-7EE6-4342-B048-85BDC9FD1C3A}</a:tableStyleId>
              </a:tblPr>
              <a:tblGrid>
                <a:gridCol w="5359260">
                  <a:extLst>
                    <a:ext uri="{9D8B030D-6E8A-4147-A177-3AD203B41FA5}">
                      <a16:colId xmlns:a16="http://schemas.microsoft.com/office/drawing/2014/main" val="20000"/>
                    </a:ext>
                  </a:extLst>
                </a:gridCol>
                <a:gridCol w="4750602">
                  <a:extLst>
                    <a:ext uri="{9D8B030D-6E8A-4147-A177-3AD203B41FA5}">
                      <a16:colId xmlns:a16="http://schemas.microsoft.com/office/drawing/2014/main" val="20001"/>
                    </a:ext>
                  </a:extLst>
                </a:gridCol>
              </a:tblGrid>
              <a:tr h="406691">
                <a:tc>
                  <a:txBody>
                    <a:bodyPr/>
                    <a:lstStyle/>
                    <a:p>
                      <a:pPr marL="0" marR="0" algn="ctr">
                        <a:lnSpc>
                          <a:spcPct val="107000"/>
                        </a:lnSpc>
                        <a:spcBef>
                          <a:spcPts val="0"/>
                        </a:spcBef>
                        <a:spcAft>
                          <a:spcPts val="0"/>
                        </a:spcAft>
                      </a:pP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73025" marR="73025" marT="36830" marB="0"/>
                </a:tc>
                <a:tc>
                  <a:txBody>
                    <a:bodyPr/>
                    <a:lstStyle/>
                    <a:p>
                      <a:pPr marL="0" marR="0" algn="ctr">
                        <a:lnSpc>
                          <a:spcPct val="107000"/>
                        </a:lnSpc>
                        <a:spcBef>
                          <a:spcPts val="0"/>
                        </a:spcBef>
                        <a:spcAft>
                          <a:spcPts val="0"/>
                        </a:spcAft>
                      </a:pPr>
                      <a:r>
                        <a:rPr lang="en-US" sz="2400">
                          <a:effectLst/>
                          <a:latin typeface="Times New Roman" panose="02020603050405020304" pitchFamily="18" charset="0"/>
                          <a:cs typeface="Times New Roman" panose="02020603050405020304" pitchFamily="18" charset="0"/>
                        </a:rPr>
                        <a:t>Tiến trình bài học STEM</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73025" marR="73025" marT="36830" marB="0"/>
                </a:tc>
                <a:extLst>
                  <a:ext uri="{0D108BD9-81ED-4DB2-BD59-A6C34878D82A}">
                    <a16:rowId xmlns:a16="http://schemas.microsoft.com/office/drawing/2014/main" val="10000"/>
                  </a:ext>
                </a:extLst>
              </a:tr>
              <a:tr h="550510">
                <a:tc rowSpan="5">
                  <a:txBody>
                    <a:bodyPr/>
                    <a:lstStyle/>
                    <a:p>
                      <a:pPr marL="0" marR="0">
                        <a:lnSpc>
                          <a:spcPct val="107000"/>
                        </a:lnSpc>
                        <a:spcBef>
                          <a:spcPts val="0"/>
                        </a:spcBef>
                        <a:spcAft>
                          <a:spcPts val="0"/>
                        </a:spcAft>
                      </a:pP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73025" marR="73025" marT="36830" marB="0"/>
                </a:tc>
                <a:tc>
                  <a:txBody>
                    <a:bodyPr/>
                    <a:lstStyle/>
                    <a:p>
                      <a:pPr marL="0" marR="0">
                        <a:lnSpc>
                          <a:spcPct val="107000"/>
                        </a:lnSpc>
                        <a:spcBef>
                          <a:spcPts val="0"/>
                        </a:spcBef>
                        <a:spcAft>
                          <a:spcPts val="0"/>
                        </a:spcAft>
                      </a:pPr>
                      <a:r>
                        <a:rPr lang="en-US" sz="2400" dirty="0">
                          <a:effectLst/>
                          <a:latin typeface="Times New Roman" panose="02020603050405020304" pitchFamily="18" charset="0"/>
                          <a:cs typeface="Times New Roman" panose="02020603050405020304" pitchFamily="18" charset="0"/>
                        </a:rPr>
                        <a:t>HĐ 1 (B1): </a:t>
                      </a:r>
                      <a:r>
                        <a:rPr lang="en-US" sz="2400" dirty="0" err="1">
                          <a:effectLst/>
                          <a:latin typeface="Times New Roman" panose="02020603050405020304" pitchFamily="18" charset="0"/>
                          <a:cs typeface="Times New Roman" panose="02020603050405020304" pitchFamily="18" charset="0"/>
                        </a:rPr>
                        <a:t>Xác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định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vấn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đề</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73025" marR="73025" marT="36830" marB="0" anchor="ctr"/>
                </a:tc>
                <a:extLst>
                  <a:ext uri="{0D108BD9-81ED-4DB2-BD59-A6C34878D82A}">
                    <a16:rowId xmlns:a16="http://schemas.microsoft.com/office/drawing/2014/main" val="10001"/>
                  </a:ext>
                </a:extLst>
              </a:tr>
              <a:tr h="1155032">
                <a:tc vMerge="1">
                  <a:txBody>
                    <a:bodyPr/>
                    <a:lstStyle/>
                    <a:p>
                      <a:endParaRPr lang="en-US"/>
                    </a:p>
                  </a:txBody>
                  <a:tcPr/>
                </a:tc>
                <a:tc>
                  <a:txBody>
                    <a:bodyPr/>
                    <a:lstStyle/>
                    <a:p>
                      <a:pPr marL="0" marR="0">
                        <a:lnSpc>
                          <a:spcPct val="107000"/>
                        </a:lnSpc>
                        <a:spcBef>
                          <a:spcPts val="0"/>
                        </a:spcBef>
                        <a:spcAft>
                          <a:spcPts val="0"/>
                        </a:spcAft>
                      </a:pPr>
                      <a:r>
                        <a:rPr lang="en-US" sz="2400" dirty="0">
                          <a:effectLst/>
                          <a:latin typeface="Times New Roman" panose="02020603050405020304" pitchFamily="18" charset="0"/>
                          <a:cs typeface="Times New Roman" panose="02020603050405020304" pitchFamily="18" charset="0"/>
                        </a:rPr>
                        <a:t>HĐ 2 (B2 </a:t>
                      </a:r>
                      <a:r>
                        <a:rPr lang="en-US" sz="2400" dirty="0" err="1">
                          <a:effectLst/>
                          <a:latin typeface="Times New Roman" panose="02020603050405020304" pitchFamily="18" charset="0"/>
                          <a:cs typeface="Times New Roman" panose="02020603050405020304" pitchFamily="18" charset="0"/>
                        </a:rPr>
                        <a:t>và</a:t>
                      </a:r>
                      <a:r>
                        <a:rPr lang="en-US" sz="2400" dirty="0">
                          <a:effectLst/>
                          <a:latin typeface="Times New Roman" panose="02020603050405020304" pitchFamily="18" charset="0"/>
                          <a:cs typeface="Times New Roman" panose="02020603050405020304" pitchFamily="18" charset="0"/>
                        </a:rPr>
                        <a:t> B3): </a:t>
                      </a:r>
                      <a:r>
                        <a:rPr lang="en-US" sz="2400" dirty="0" err="1">
                          <a:effectLst/>
                          <a:latin typeface="Times New Roman" panose="02020603050405020304" pitchFamily="18" charset="0"/>
                          <a:cs typeface="Times New Roman" panose="02020603050405020304" pitchFamily="18" charset="0"/>
                        </a:rPr>
                        <a:t>Nghiên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cứu</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kiến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thức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nền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và</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Đề</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xuất</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các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giải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pháp</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73025" marR="73025" marT="36830" marB="0" anchor="ctr"/>
                </a:tc>
                <a:extLst>
                  <a:ext uri="{0D108BD9-81ED-4DB2-BD59-A6C34878D82A}">
                    <a16:rowId xmlns:a16="http://schemas.microsoft.com/office/drawing/2014/main" val="10002"/>
                  </a:ext>
                </a:extLst>
              </a:tr>
              <a:tr h="523955">
                <a:tc vMerge="1">
                  <a:txBody>
                    <a:bodyPr/>
                    <a:lstStyle/>
                    <a:p>
                      <a:endParaRPr lang="en-US"/>
                    </a:p>
                  </a:txBody>
                  <a:tcPr/>
                </a:tc>
                <a:tc>
                  <a:txBody>
                    <a:bodyPr/>
                    <a:lstStyle/>
                    <a:p>
                      <a:pPr marL="0" marR="0">
                        <a:lnSpc>
                          <a:spcPct val="107000"/>
                        </a:lnSpc>
                        <a:spcBef>
                          <a:spcPts val="0"/>
                        </a:spcBef>
                        <a:spcAft>
                          <a:spcPts val="0"/>
                        </a:spcAft>
                      </a:pPr>
                      <a:r>
                        <a:rPr lang="en-US" sz="2400">
                          <a:effectLst/>
                          <a:latin typeface="Times New Roman" panose="02020603050405020304" pitchFamily="18" charset="0"/>
                          <a:cs typeface="Times New Roman" panose="02020603050405020304" pitchFamily="18" charset="0"/>
                        </a:rPr>
                        <a:t>HĐ 3 (B4): Lựa chọn giải pháp</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73025" marR="73025" marT="36830" marB="0" anchor="ctr"/>
                </a:tc>
                <a:extLst>
                  <a:ext uri="{0D108BD9-81ED-4DB2-BD59-A6C34878D82A}">
                    <a16:rowId xmlns:a16="http://schemas.microsoft.com/office/drawing/2014/main" val="10003"/>
                  </a:ext>
                </a:extLst>
              </a:tr>
              <a:tr h="842211">
                <a:tc vMerge="1">
                  <a:txBody>
                    <a:bodyPr/>
                    <a:lstStyle/>
                    <a:p>
                      <a:endParaRPr lang="en-US"/>
                    </a:p>
                  </a:txBody>
                  <a:tcPr/>
                </a:tc>
                <a:tc>
                  <a:txBody>
                    <a:bodyPr/>
                    <a:lstStyle/>
                    <a:p>
                      <a:pPr marL="0" marR="0">
                        <a:lnSpc>
                          <a:spcPct val="107000"/>
                        </a:lnSpc>
                        <a:spcBef>
                          <a:spcPts val="0"/>
                        </a:spcBef>
                        <a:spcAft>
                          <a:spcPts val="0"/>
                        </a:spcAft>
                      </a:pPr>
                      <a:r>
                        <a:rPr lang="en-US" sz="2400" b="1" dirty="0">
                          <a:effectLst/>
                          <a:latin typeface="Times New Roman" panose="02020603050405020304" pitchFamily="18" charset="0"/>
                          <a:cs typeface="Times New Roman" panose="02020603050405020304" pitchFamily="18" charset="0"/>
                        </a:rPr>
                        <a:t>HĐ 4 (B5 </a:t>
                      </a:r>
                      <a:r>
                        <a:rPr lang="en-US" sz="2400" b="1" dirty="0" err="1">
                          <a:effectLst/>
                          <a:latin typeface="Times New Roman" panose="02020603050405020304" pitchFamily="18" charset="0"/>
                          <a:cs typeface="Times New Roman" panose="02020603050405020304" pitchFamily="18" charset="0"/>
                        </a:rPr>
                        <a:t>và</a:t>
                      </a:r>
                      <a:r>
                        <a:rPr lang="en-US" sz="2400" b="1" dirty="0">
                          <a:effectLst/>
                          <a:latin typeface="Times New Roman" panose="02020603050405020304" pitchFamily="18" charset="0"/>
                          <a:cs typeface="Times New Roman" panose="02020603050405020304" pitchFamily="18" charset="0"/>
                        </a:rPr>
                        <a:t> B6): </a:t>
                      </a:r>
                      <a:r>
                        <a:rPr lang="en-US" sz="2400" b="1" dirty="0" err="1">
                          <a:effectLst/>
                          <a:latin typeface="Times New Roman" panose="02020603050405020304" pitchFamily="18" charset="0"/>
                          <a:cs typeface="Times New Roman" panose="02020603050405020304" pitchFamily="18" charset="0"/>
                        </a:rPr>
                        <a:t>Chế</a:t>
                      </a:r>
                      <a:r>
                        <a:rPr lang="en-US" sz="2400" b="1" dirty="0">
                          <a:effectLst/>
                          <a:latin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cs typeface="Times New Roman" panose="02020603050405020304" pitchFamily="18" charset="0"/>
                        </a:rPr>
                        <a:t>tạo</a:t>
                      </a:r>
                      <a:r>
                        <a:rPr lang="en-US" sz="2400" b="1" dirty="0">
                          <a:effectLst/>
                          <a:latin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cs typeface="Times New Roman" panose="02020603050405020304" pitchFamily="18" charset="0"/>
                        </a:rPr>
                        <a:t>mẫu</a:t>
                      </a:r>
                      <a:r>
                        <a:rPr lang="en-US" sz="2400" b="1" dirty="0">
                          <a:effectLst/>
                          <a:latin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cs typeface="Times New Roman" panose="02020603050405020304" pitchFamily="18" charset="0"/>
                        </a:rPr>
                        <a:t>Thử</a:t>
                      </a:r>
                      <a:r>
                        <a:rPr lang="en-US" sz="2400" b="1" dirty="0">
                          <a:effectLst/>
                          <a:latin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cs typeface="Times New Roman" panose="02020603050405020304" pitchFamily="18" charset="0"/>
                        </a:rPr>
                        <a:t>nghiệm</a:t>
                      </a:r>
                      <a:r>
                        <a:rPr lang="en-US" sz="2400" b="1" dirty="0">
                          <a:effectLst/>
                          <a:latin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cs typeface="Times New Roman" panose="02020603050405020304" pitchFamily="18" charset="0"/>
                        </a:rPr>
                        <a:t>và</a:t>
                      </a:r>
                      <a:r>
                        <a:rPr lang="en-US" sz="2400" b="1" dirty="0">
                          <a:effectLst/>
                          <a:latin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cs typeface="Times New Roman" panose="02020603050405020304" pitchFamily="18" charset="0"/>
                        </a:rPr>
                        <a:t>đánh</a:t>
                      </a:r>
                      <a:r>
                        <a:rPr lang="en-US" sz="2400" b="1" dirty="0">
                          <a:effectLst/>
                          <a:latin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cs typeface="Times New Roman" panose="02020603050405020304" pitchFamily="18" charset="0"/>
                        </a:rPr>
                        <a:t>giá</a:t>
                      </a:r>
                      <a:r>
                        <a:rPr lang="en-US" sz="2400" b="1" dirty="0">
                          <a:effectLst/>
                          <a:latin typeface="Times New Roman" panose="02020603050405020304" pitchFamily="18" charset="0"/>
                          <a:cs typeface="Times New Roman" panose="02020603050405020304" pitchFamily="18" charset="0"/>
                        </a:rPr>
                        <a:t>.</a:t>
                      </a:r>
                      <a:r>
                        <a:rPr lang="en-US" sz="2400" dirty="0">
                          <a:effectLst/>
                          <a:latin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73025" marR="73025" marT="36830" marB="0" anchor="ctr"/>
                </a:tc>
                <a:extLst>
                  <a:ext uri="{0D108BD9-81ED-4DB2-BD59-A6C34878D82A}">
                    <a16:rowId xmlns:a16="http://schemas.microsoft.com/office/drawing/2014/main" val="10004"/>
                  </a:ext>
                </a:extLst>
              </a:tr>
              <a:tr h="876727">
                <a:tc vMerge="1">
                  <a:txBody>
                    <a:bodyPr/>
                    <a:lstStyle/>
                    <a:p>
                      <a:endParaRPr lang="en-US"/>
                    </a:p>
                  </a:txBody>
                  <a:tcPr/>
                </a:tc>
                <a:tc>
                  <a:txBody>
                    <a:bodyPr/>
                    <a:lstStyle/>
                    <a:p>
                      <a:pPr marL="0" marR="0">
                        <a:lnSpc>
                          <a:spcPct val="107000"/>
                        </a:lnSpc>
                        <a:spcBef>
                          <a:spcPts val="0"/>
                        </a:spcBef>
                        <a:spcAft>
                          <a:spcPts val="0"/>
                        </a:spcAft>
                      </a:pPr>
                      <a:r>
                        <a:rPr lang="en-US" sz="2400" dirty="0">
                          <a:effectLst/>
                          <a:latin typeface="Times New Roman" panose="02020603050405020304" pitchFamily="18" charset="0"/>
                          <a:cs typeface="Times New Roman" panose="02020603050405020304" pitchFamily="18" charset="0"/>
                        </a:rPr>
                        <a:t>HĐ 5 (B7 </a:t>
                      </a:r>
                      <a:r>
                        <a:rPr lang="en-US" sz="2400" dirty="0" err="1">
                          <a:effectLst/>
                          <a:latin typeface="Times New Roman" panose="02020603050405020304" pitchFamily="18" charset="0"/>
                          <a:cs typeface="Times New Roman" panose="02020603050405020304" pitchFamily="18" charset="0"/>
                        </a:rPr>
                        <a:t>và</a:t>
                      </a:r>
                      <a:r>
                        <a:rPr lang="en-US" sz="2400" dirty="0">
                          <a:effectLst/>
                          <a:latin typeface="Times New Roman" panose="02020603050405020304" pitchFamily="18" charset="0"/>
                          <a:cs typeface="Times New Roman" panose="02020603050405020304" pitchFamily="18" charset="0"/>
                        </a:rPr>
                        <a:t> B8): Chia </a:t>
                      </a:r>
                      <a:r>
                        <a:rPr lang="en-US" sz="2400" dirty="0" err="1">
                          <a:effectLst/>
                          <a:latin typeface="Times New Roman" panose="02020603050405020304" pitchFamily="18" charset="0"/>
                          <a:cs typeface="Times New Roman" panose="02020603050405020304" pitchFamily="18" charset="0"/>
                        </a:rPr>
                        <a:t>sẻ</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thảo</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luận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và</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Điều</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chỉnh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thiết</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kế</a:t>
                      </a:r>
                      <a:r>
                        <a:rPr lang="en-US" sz="2400" dirty="0">
                          <a:effectLst/>
                          <a:latin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73025" marR="73025" marT="36830" marB="0" anchor="ctr"/>
                </a:tc>
                <a:extLst>
                  <a:ext uri="{0D108BD9-81ED-4DB2-BD59-A6C34878D82A}">
                    <a16:rowId xmlns:a16="http://schemas.microsoft.com/office/drawing/2014/main" val="10005"/>
                  </a:ext>
                </a:extLst>
              </a:tr>
            </a:tbl>
          </a:graphicData>
        </a:graphic>
      </p:graphicFrame>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0987" y="1697934"/>
            <a:ext cx="5143500" cy="3762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2572510" y="5769170"/>
            <a:ext cx="3403496" cy="369332"/>
          </a:xfrm>
          <a:prstGeom prst="rect">
            <a:avLst/>
          </a:prstGeom>
        </p:spPr>
        <p:txBody>
          <a:bodyPr wrap="none">
            <a:spAutoFit/>
          </a:bodyPr>
          <a:lstStyle/>
          <a:p>
            <a:r>
              <a:rPr lang="en-US" b="1" u="sng" dirty="0">
                <a:hlinkClick r:id="rId3"/>
              </a:rPr>
              <a:t>https://</a:t>
            </a:r>
            <a:r>
              <a:rPr lang="en-US" b="1" u="sng" dirty="0" err="1">
                <a:hlinkClick r:id="rId3"/>
              </a:rPr>
              <a:t>youtu.be</a:t>
            </a:r>
            <a:r>
              <a:rPr lang="en-US" b="1" u="sng" dirty="0">
                <a:hlinkClick r:id="rId3"/>
              </a:rPr>
              <a:t>/</a:t>
            </a:r>
            <a:r>
              <a:rPr lang="en-US" b="1" u="sng" dirty="0" err="1">
                <a:hlinkClick r:id="rId3"/>
              </a:rPr>
              <a:t>tIeSbd7YSkY</a:t>
            </a:r>
            <a:endParaRPr lang="en-US" b="1" dirty="0"/>
          </a:p>
        </p:txBody>
      </p:sp>
    </p:spTree>
    <p:extLst>
      <p:ext uri="{BB962C8B-B14F-4D97-AF65-F5344CB8AC3E}">
        <p14:creationId xmlns:p14="http://schemas.microsoft.com/office/powerpoint/2010/main" val="41484816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896116" y="231398"/>
            <a:ext cx="11039210" cy="721624"/>
          </a:xfrm>
          <a:prstGeom prst="rect">
            <a:avLst/>
          </a:prstGeom>
        </p:spPr>
        <p:txBody>
          <a:bodyPr vert="horz" lIns="91440" tIns="45720" rIns="91440" bIns="45720" rtlCol="0" anchor="ctr">
            <a:noAutofit/>
          </a:bodyPr>
          <a:lstStyle/>
          <a:p>
            <a:r>
              <a:rPr lang="en-US" sz="2800" b="1" dirty="0">
                <a:latin typeface="Times New Roman" panose="02020603050405020304" pitchFamily="18" charset="0"/>
                <a:cs typeface="Times New Roman" panose="02020603050405020304" pitchFamily="18" charset="0"/>
              </a:rPr>
              <a:t>5) So </a:t>
            </a:r>
            <a:r>
              <a:rPr lang="en-US" sz="2800" b="1" dirty="0" err="1">
                <a:latin typeface="Times New Roman" panose="02020603050405020304" pitchFamily="18" charset="0"/>
                <a:cs typeface="Times New Roman" panose="02020603050405020304" pitchFamily="18" charset="0"/>
              </a:rPr>
              <a:t>sánh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tiến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trình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bài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học</a:t>
            </a:r>
            <a:r>
              <a:rPr lang="en-US" sz="2800" b="1" dirty="0">
                <a:latin typeface="Times New Roman" panose="02020603050405020304" pitchFamily="18" charset="0"/>
                <a:cs typeface="Times New Roman" panose="02020603050405020304" pitchFamily="18" charset="0"/>
              </a:rPr>
              <a:t> STEM </a:t>
            </a:r>
            <a:r>
              <a:rPr lang="en-US" sz="2800" b="1" dirty="0" err="1">
                <a:latin typeface="Times New Roman" panose="02020603050405020304" pitchFamily="18" charset="0"/>
                <a:cs typeface="Times New Roman" panose="02020603050405020304" pitchFamily="18" charset="0"/>
              </a:rPr>
              <a:t>với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Tiến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trình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bài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dạy</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hiện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hành</a:t>
            </a:r>
            <a:endParaRPr lang="en-US" sz="2800" b="1" dirty="0">
              <a:latin typeface="Times New Roman" panose="02020603050405020304" pitchFamily="18" charset="0"/>
              <a:cs typeface="Times New Roman" panose="02020603050405020304"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val="3144842734"/>
              </p:ext>
            </p:extLst>
          </p:nvPr>
        </p:nvGraphicFramePr>
        <p:xfrm>
          <a:off x="368490" y="953019"/>
          <a:ext cx="11709779" cy="5870179"/>
        </p:xfrm>
        <a:graphic>
          <a:graphicData uri="http://schemas.openxmlformats.org/drawingml/2006/table">
            <a:tbl>
              <a:tblPr firstRow="1" firstCol="1" bandRow="1">
                <a:tableStyleId>{5C22544A-7EE6-4342-B048-85BDC9FD1C3A}</a:tableStyleId>
              </a:tblPr>
              <a:tblGrid>
                <a:gridCol w="4730185">
                  <a:extLst>
                    <a:ext uri="{9D8B030D-6E8A-4147-A177-3AD203B41FA5}">
                      <a16:colId xmlns:a16="http://schemas.microsoft.com/office/drawing/2014/main" val="20000"/>
                    </a:ext>
                  </a:extLst>
                </a:gridCol>
                <a:gridCol w="6979594">
                  <a:extLst>
                    <a:ext uri="{9D8B030D-6E8A-4147-A177-3AD203B41FA5}">
                      <a16:colId xmlns:a16="http://schemas.microsoft.com/office/drawing/2014/main" val="20001"/>
                    </a:ext>
                  </a:extLst>
                </a:gridCol>
              </a:tblGrid>
              <a:tr h="800441">
                <a:tc>
                  <a:txBody>
                    <a:bodyPr/>
                    <a:lstStyle/>
                    <a:p>
                      <a:pPr marL="0" marR="0" algn="ctr">
                        <a:lnSpc>
                          <a:spcPct val="107000"/>
                        </a:lnSpc>
                        <a:spcBef>
                          <a:spcPts val="0"/>
                        </a:spcBef>
                        <a:spcAft>
                          <a:spcPts val="0"/>
                        </a:spcAft>
                      </a:pPr>
                      <a:r>
                        <a:rPr lang="en-US" sz="2800" dirty="0" err="1">
                          <a:solidFill>
                            <a:schemeClr val="tx1"/>
                          </a:solidFill>
                          <a:effectLst/>
                          <a:latin typeface="Times New Roman" panose="02020603050405020304" pitchFamily="18" charset="0"/>
                          <a:cs typeface="Times New Roman" panose="02020603050405020304" pitchFamily="18" charset="0"/>
                        </a:rPr>
                        <a:t>Tiến</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trình</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bài</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dạy</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hiện</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hành</a:t>
                      </a:r>
                      <a:endPar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2800" dirty="0" err="1">
                          <a:solidFill>
                            <a:schemeClr val="tx1"/>
                          </a:solidFill>
                          <a:effectLst/>
                          <a:latin typeface="Times New Roman" panose="02020603050405020304" pitchFamily="18" charset="0"/>
                          <a:cs typeface="Times New Roman" panose="02020603050405020304" pitchFamily="18" charset="0"/>
                        </a:rPr>
                        <a:t>Tiến</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trình</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bài</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học</a:t>
                      </a:r>
                      <a:r>
                        <a:rPr lang="en-US" sz="2800" dirty="0">
                          <a:solidFill>
                            <a:schemeClr val="tx1"/>
                          </a:solidFill>
                          <a:effectLst/>
                          <a:latin typeface="Times New Roman" panose="02020603050405020304" pitchFamily="18" charset="0"/>
                          <a:cs typeface="Times New Roman" panose="02020603050405020304" pitchFamily="18" charset="0"/>
                        </a:rPr>
                        <a:t> STEM</a:t>
                      </a:r>
                      <a:endPar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800441">
                <a:tc>
                  <a:txBody>
                    <a:bodyPr/>
                    <a:lstStyle/>
                    <a:p>
                      <a:pPr marL="0" marR="0">
                        <a:lnSpc>
                          <a:spcPct val="100000"/>
                        </a:lnSpc>
                        <a:spcBef>
                          <a:spcPts val="0"/>
                        </a:spcBef>
                        <a:spcAft>
                          <a:spcPts val="0"/>
                        </a:spcAft>
                      </a:pPr>
                      <a:r>
                        <a:rPr lang="en-US" sz="2800" b="0" dirty="0">
                          <a:solidFill>
                            <a:schemeClr val="tx1"/>
                          </a:solidFill>
                          <a:effectLst/>
                          <a:latin typeface="Times New Roman" panose="02020603050405020304" pitchFamily="18" charset="0"/>
                          <a:cs typeface="Times New Roman" panose="02020603050405020304" pitchFamily="18" charset="0"/>
                        </a:rPr>
                        <a:t>HĐ1: </a:t>
                      </a:r>
                      <a:r>
                        <a:rPr lang="en-US" sz="2800" b="0" dirty="0" err="1">
                          <a:solidFill>
                            <a:schemeClr val="tx1"/>
                          </a:solidFill>
                          <a:effectLst/>
                          <a:latin typeface="Times New Roman" panose="02020603050405020304" pitchFamily="18" charset="0"/>
                          <a:cs typeface="Times New Roman" panose="02020603050405020304" pitchFamily="18" charset="0"/>
                        </a:rPr>
                        <a:t>Khởi</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động</a:t>
                      </a:r>
                      <a:endParaRPr lang="en-US" sz="28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0000"/>
                        </a:lnSpc>
                        <a:spcBef>
                          <a:spcPts val="0"/>
                        </a:spcBef>
                        <a:spcAft>
                          <a:spcPts val="0"/>
                        </a:spcAft>
                      </a:pPr>
                      <a:r>
                        <a:rPr lang="en-US" sz="2800" dirty="0">
                          <a:solidFill>
                            <a:schemeClr val="tx1"/>
                          </a:solidFill>
                          <a:effectLst/>
                          <a:latin typeface="Times New Roman" panose="02020603050405020304" pitchFamily="18" charset="0"/>
                          <a:cs typeface="Times New Roman" panose="02020603050405020304" pitchFamily="18" charset="0"/>
                        </a:rPr>
                        <a:t>HĐ1: </a:t>
                      </a:r>
                      <a:r>
                        <a:rPr lang="en-US" sz="2800" dirty="0" err="1">
                          <a:solidFill>
                            <a:schemeClr val="tx1"/>
                          </a:solidFill>
                          <a:effectLst/>
                          <a:latin typeface="Times New Roman" panose="02020603050405020304" pitchFamily="18" charset="0"/>
                          <a:cs typeface="Times New Roman" panose="02020603050405020304" pitchFamily="18" charset="0"/>
                        </a:rPr>
                        <a:t>Xác</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định</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vấn</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đề</a:t>
                      </a:r>
                      <a:endPar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800441">
                <a:tc>
                  <a:txBody>
                    <a:bodyPr/>
                    <a:lstStyle/>
                    <a:p>
                      <a:pPr marL="0" marR="0">
                        <a:lnSpc>
                          <a:spcPct val="100000"/>
                        </a:lnSpc>
                        <a:spcBef>
                          <a:spcPts val="0"/>
                        </a:spcBef>
                        <a:spcAft>
                          <a:spcPts val="0"/>
                        </a:spcAft>
                      </a:pPr>
                      <a:r>
                        <a:rPr lang="en-US" sz="2800" b="0" dirty="0">
                          <a:solidFill>
                            <a:schemeClr val="tx1"/>
                          </a:solidFill>
                          <a:effectLst/>
                          <a:latin typeface="Times New Roman" panose="02020603050405020304" pitchFamily="18" charset="0"/>
                          <a:cs typeface="Times New Roman" panose="02020603050405020304" pitchFamily="18" charset="0"/>
                        </a:rPr>
                        <a:t>HĐ2: </a:t>
                      </a:r>
                      <a:r>
                        <a:rPr lang="en-US" sz="2800" b="0" dirty="0" err="1">
                          <a:solidFill>
                            <a:schemeClr val="tx1"/>
                          </a:solidFill>
                          <a:effectLst/>
                          <a:latin typeface="Times New Roman" panose="02020603050405020304" pitchFamily="18" charset="0"/>
                          <a:cs typeface="Times New Roman" panose="02020603050405020304" pitchFamily="18" charset="0"/>
                        </a:rPr>
                        <a:t>Hình</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thành</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kiến</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thức</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mới</a:t>
                      </a:r>
                      <a:endParaRPr lang="en-US" sz="28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3">
                  <a:txBody>
                    <a:bodyPr/>
                    <a:lstStyle/>
                    <a:p>
                      <a:pPr marL="0" marR="0">
                        <a:lnSpc>
                          <a:spcPct val="100000"/>
                        </a:lnSpc>
                        <a:spcBef>
                          <a:spcPts val="0"/>
                        </a:spcBef>
                        <a:spcAft>
                          <a:spcPts val="0"/>
                        </a:spcAft>
                      </a:pPr>
                      <a:r>
                        <a:rPr lang="en-US" sz="2800" dirty="0">
                          <a:solidFill>
                            <a:schemeClr val="tx1"/>
                          </a:solidFill>
                          <a:effectLst/>
                          <a:latin typeface="Times New Roman" panose="02020603050405020304" pitchFamily="18" charset="0"/>
                          <a:cs typeface="Times New Roman" panose="02020603050405020304" pitchFamily="18" charset="0"/>
                        </a:rPr>
                        <a:t>HĐ2: </a:t>
                      </a:r>
                      <a:r>
                        <a:rPr lang="en-US" sz="2800" dirty="0" err="1">
                          <a:solidFill>
                            <a:schemeClr val="tx1"/>
                          </a:solidFill>
                          <a:effectLst/>
                          <a:latin typeface="Times New Roman" panose="02020603050405020304" pitchFamily="18" charset="0"/>
                          <a:cs typeface="Times New Roman" panose="02020603050405020304" pitchFamily="18" charset="0"/>
                        </a:rPr>
                        <a:t>Nghiên</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cứu</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kiến</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thức</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nền</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và</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Đề</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xuất</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các</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giải</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pháp</a:t>
                      </a:r>
                      <a:endPar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800441">
                <a:tc>
                  <a:txBody>
                    <a:bodyPr/>
                    <a:lstStyle/>
                    <a:p>
                      <a:pPr marL="0" marR="0">
                        <a:lnSpc>
                          <a:spcPct val="100000"/>
                        </a:lnSpc>
                        <a:spcBef>
                          <a:spcPts val="0"/>
                        </a:spcBef>
                        <a:spcAft>
                          <a:spcPts val="0"/>
                        </a:spcAft>
                      </a:pPr>
                      <a:r>
                        <a:rPr lang="en-US" sz="2800" b="0" dirty="0">
                          <a:solidFill>
                            <a:schemeClr val="tx1"/>
                          </a:solidFill>
                          <a:effectLst/>
                          <a:latin typeface="Times New Roman" panose="02020603050405020304" pitchFamily="18" charset="0"/>
                          <a:cs typeface="Times New Roman" panose="02020603050405020304" pitchFamily="18" charset="0"/>
                        </a:rPr>
                        <a:t>HĐ3: </a:t>
                      </a:r>
                      <a:r>
                        <a:rPr lang="en-US" sz="2800" b="0" dirty="0" err="1">
                          <a:solidFill>
                            <a:schemeClr val="tx1"/>
                          </a:solidFill>
                          <a:effectLst/>
                          <a:latin typeface="Times New Roman" panose="02020603050405020304" pitchFamily="18" charset="0"/>
                          <a:cs typeface="Times New Roman" panose="02020603050405020304" pitchFamily="18" charset="0"/>
                        </a:rPr>
                        <a:t>Luyện</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tập</a:t>
                      </a:r>
                      <a:endParaRPr lang="en-US" sz="28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US"/>
                    </a:p>
                  </a:txBody>
                  <a:tcPr/>
                </a:tc>
                <a:extLst>
                  <a:ext uri="{0D108BD9-81ED-4DB2-BD59-A6C34878D82A}">
                    <a16:rowId xmlns:a16="http://schemas.microsoft.com/office/drawing/2014/main" val="10003"/>
                  </a:ext>
                </a:extLst>
              </a:tr>
              <a:tr h="267092">
                <a:tc rowSpan="4">
                  <a:txBody>
                    <a:bodyPr/>
                    <a:lstStyle/>
                    <a:p>
                      <a:pPr marL="0" marR="0">
                        <a:lnSpc>
                          <a:spcPct val="100000"/>
                        </a:lnSpc>
                        <a:spcBef>
                          <a:spcPts val="0"/>
                        </a:spcBef>
                        <a:spcAft>
                          <a:spcPts val="0"/>
                        </a:spcAft>
                      </a:pPr>
                      <a:r>
                        <a:rPr lang="en-US" sz="2800" b="0" dirty="0" err="1">
                          <a:solidFill>
                            <a:schemeClr val="tx1"/>
                          </a:solidFill>
                          <a:effectLst/>
                          <a:latin typeface="Times New Roman" panose="02020603050405020304" pitchFamily="18" charset="0"/>
                          <a:cs typeface="Times New Roman" panose="02020603050405020304" pitchFamily="18" charset="0"/>
                        </a:rPr>
                        <a:t>HĐ4</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Vận</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dụng</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tìm</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tòi</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mở</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rộng</a:t>
                      </a:r>
                      <a:endParaRPr lang="en-US" sz="28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US"/>
                    </a:p>
                  </a:txBody>
                  <a:tcPr/>
                </a:tc>
                <a:extLst>
                  <a:ext uri="{0D108BD9-81ED-4DB2-BD59-A6C34878D82A}">
                    <a16:rowId xmlns:a16="http://schemas.microsoft.com/office/drawing/2014/main" val="10004"/>
                  </a:ext>
                </a:extLst>
              </a:tr>
              <a:tr h="800441">
                <a:tc vMerge="1">
                  <a:txBody>
                    <a:bodyPr/>
                    <a:lstStyle/>
                    <a:p>
                      <a:endParaRPr lang="en-US"/>
                    </a:p>
                  </a:txBody>
                  <a:tcPr/>
                </a:tc>
                <a:tc>
                  <a:txBody>
                    <a:bodyPr/>
                    <a:lstStyle/>
                    <a:p>
                      <a:pPr marL="0" marR="0">
                        <a:lnSpc>
                          <a:spcPct val="100000"/>
                        </a:lnSpc>
                        <a:spcBef>
                          <a:spcPts val="0"/>
                        </a:spcBef>
                        <a:spcAft>
                          <a:spcPts val="0"/>
                        </a:spcAft>
                      </a:pPr>
                      <a:r>
                        <a:rPr lang="en-US" sz="2800" dirty="0">
                          <a:solidFill>
                            <a:schemeClr val="tx1"/>
                          </a:solidFill>
                          <a:effectLst/>
                          <a:latin typeface="Times New Roman" panose="02020603050405020304" pitchFamily="18" charset="0"/>
                          <a:cs typeface="Times New Roman" panose="02020603050405020304" pitchFamily="18" charset="0"/>
                        </a:rPr>
                        <a:t>HĐ3: </a:t>
                      </a:r>
                      <a:r>
                        <a:rPr lang="en-US" sz="2800" dirty="0" err="1">
                          <a:solidFill>
                            <a:schemeClr val="tx1"/>
                          </a:solidFill>
                          <a:effectLst/>
                          <a:latin typeface="Times New Roman" panose="02020603050405020304" pitchFamily="18" charset="0"/>
                          <a:cs typeface="Times New Roman" panose="02020603050405020304" pitchFamily="18" charset="0"/>
                        </a:rPr>
                        <a:t>Lựa</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chọn</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giải</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pháp</a:t>
                      </a:r>
                      <a:endPar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800441">
                <a:tc vMerge="1">
                  <a:txBody>
                    <a:bodyPr/>
                    <a:lstStyle/>
                    <a:p>
                      <a:endParaRPr lang="en-US"/>
                    </a:p>
                  </a:txBody>
                  <a:tcPr/>
                </a:tc>
                <a:tc>
                  <a:txBody>
                    <a:bodyPr/>
                    <a:lstStyle/>
                    <a:p>
                      <a:pPr marL="0" marR="0">
                        <a:lnSpc>
                          <a:spcPct val="100000"/>
                        </a:lnSpc>
                        <a:spcBef>
                          <a:spcPts val="0"/>
                        </a:spcBef>
                        <a:spcAft>
                          <a:spcPts val="0"/>
                        </a:spcAft>
                      </a:pPr>
                      <a:r>
                        <a:rPr lang="en-US" sz="2800" dirty="0">
                          <a:solidFill>
                            <a:schemeClr val="tx1"/>
                          </a:solidFill>
                          <a:effectLst/>
                          <a:latin typeface="Times New Roman" panose="02020603050405020304" pitchFamily="18" charset="0"/>
                          <a:cs typeface="Times New Roman" panose="02020603050405020304" pitchFamily="18" charset="0"/>
                        </a:rPr>
                        <a:t>HĐ4: </a:t>
                      </a:r>
                      <a:r>
                        <a:rPr lang="en-US" sz="2800" dirty="0" err="1">
                          <a:solidFill>
                            <a:schemeClr val="tx1"/>
                          </a:solidFill>
                          <a:effectLst/>
                          <a:latin typeface="Times New Roman" panose="02020603050405020304" pitchFamily="18" charset="0"/>
                          <a:cs typeface="Times New Roman" panose="02020603050405020304" pitchFamily="18" charset="0"/>
                        </a:rPr>
                        <a:t>Chế</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tạo</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mẫu</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Thử</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nghiệm</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và</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đánh</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giá</a:t>
                      </a:r>
                      <a:r>
                        <a:rPr lang="en-US" sz="2800" dirty="0">
                          <a:solidFill>
                            <a:schemeClr val="tx1"/>
                          </a:solidFill>
                          <a:effectLst/>
                          <a:latin typeface="Times New Roman" panose="02020603050405020304" pitchFamily="18" charset="0"/>
                          <a:cs typeface="Times New Roman" panose="02020603050405020304" pitchFamily="18" charset="0"/>
                        </a:rPr>
                        <a:t>.</a:t>
                      </a:r>
                      <a:endPar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800441">
                <a:tc vMerge="1">
                  <a:txBody>
                    <a:bodyPr/>
                    <a:lstStyle/>
                    <a:p>
                      <a:endParaRPr lang="en-US"/>
                    </a:p>
                  </a:txBody>
                  <a:tcPr/>
                </a:tc>
                <a:tc>
                  <a:txBody>
                    <a:bodyPr/>
                    <a:lstStyle/>
                    <a:p>
                      <a:pPr marL="0" marR="0">
                        <a:lnSpc>
                          <a:spcPct val="100000"/>
                        </a:lnSpc>
                        <a:spcBef>
                          <a:spcPts val="0"/>
                        </a:spcBef>
                        <a:spcAft>
                          <a:spcPts val="0"/>
                        </a:spcAft>
                      </a:pPr>
                      <a:r>
                        <a:rPr lang="en-US" sz="2800" dirty="0">
                          <a:solidFill>
                            <a:schemeClr val="tx1"/>
                          </a:solidFill>
                          <a:effectLst/>
                          <a:latin typeface="Times New Roman" panose="02020603050405020304" pitchFamily="18" charset="0"/>
                          <a:cs typeface="Times New Roman" panose="02020603050405020304" pitchFamily="18" charset="0"/>
                        </a:rPr>
                        <a:t>HĐ5: Chia </a:t>
                      </a:r>
                      <a:r>
                        <a:rPr lang="en-US" sz="2800" dirty="0" err="1">
                          <a:solidFill>
                            <a:schemeClr val="tx1"/>
                          </a:solidFill>
                          <a:effectLst/>
                          <a:latin typeface="Times New Roman" panose="02020603050405020304" pitchFamily="18" charset="0"/>
                          <a:cs typeface="Times New Roman" panose="02020603050405020304" pitchFamily="18" charset="0"/>
                        </a:rPr>
                        <a:t>sẻ</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thảo</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luận</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và</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Điều</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chỉnh</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thiết</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kế</a:t>
                      </a:r>
                      <a:r>
                        <a:rPr lang="en-US" sz="2800" dirty="0">
                          <a:solidFill>
                            <a:schemeClr val="tx1"/>
                          </a:solidFill>
                          <a:effectLst/>
                          <a:latin typeface="Times New Roman" panose="02020603050405020304" pitchFamily="18" charset="0"/>
                          <a:cs typeface="Times New Roman" panose="02020603050405020304" pitchFamily="18" charset="0"/>
                        </a:rPr>
                        <a:t>.</a:t>
                      </a:r>
                      <a:endPar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904506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896116" y="231398"/>
            <a:ext cx="10474205" cy="721624"/>
          </a:xfrm>
          <a:prstGeom prst="rect">
            <a:avLst/>
          </a:prstGeom>
        </p:spPr>
        <p:txBody>
          <a:bodyPr vert="horz" lIns="91440" tIns="45720" rIns="91440" bIns="45720" rtlCol="0" anchor="ctr">
            <a:noAutofit/>
          </a:bodyPr>
          <a:lstStyle/>
          <a:p>
            <a:pPr algn="ctr"/>
            <a:r>
              <a:rPr lang="en-US" sz="3200" b="1" dirty="0">
                <a:latin typeface="Times New Roman" panose="02020603050405020304" pitchFamily="18" charset="0"/>
                <a:cs typeface="Times New Roman" panose="02020603050405020304" pitchFamily="18" charset="0"/>
              </a:rPr>
              <a:t>6) </a:t>
            </a:r>
            <a:r>
              <a:rPr lang="en-US" sz="3200" b="1" dirty="0" err="1">
                <a:latin typeface="Times New Roman" panose="02020603050405020304" pitchFamily="18" charset="0"/>
                <a:cs typeface="Times New Roman" panose="02020603050405020304" pitchFamily="18" charset="0"/>
              </a:rPr>
              <a:t>Giáo</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viên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môn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nào</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phụ</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trách</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giáo</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dục</a:t>
            </a:r>
            <a:r>
              <a:rPr lang="en-US" sz="3200" b="1" dirty="0">
                <a:latin typeface="Times New Roman" panose="02020603050405020304" pitchFamily="18" charset="0"/>
                <a:cs typeface="Times New Roman" panose="02020603050405020304" pitchFamily="18" charset="0"/>
              </a:rPr>
              <a:t> STEM?</a:t>
            </a:r>
            <a:endParaRPr lang="en-US" sz="3200" dirty="0">
              <a:latin typeface="Times New Roman" panose="02020603050405020304" pitchFamily="18" charset="0"/>
              <a:cs typeface="Times New Roman" panose="02020603050405020304" pitchFamily="18" charset="0"/>
            </a:endParaRPr>
          </a:p>
        </p:txBody>
      </p:sp>
      <p:sp>
        <p:nvSpPr>
          <p:cNvPr id="7" name="Rectangle 6"/>
          <p:cNvSpPr/>
          <p:nvPr/>
        </p:nvSpPr>
        <p:spPr>
          <a:xfrm>
            <a:off x="1119673" y="1304454"/>
            <a:ext cx="10748866" cy="3539430"/>
          </a:xfrm>
          <a:prstGeom prst="rect">
            <a:avLst/>
          </a:prstGeom>
        </p:spPr>
        <p:txBody>
          <a:bodyPr wrap="square">
            <a:spAutoFit/>
          </a:bodyPr>
          <a:lstStyle/>
          <a:p>
            <a:pPr algn="just"/>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Hướng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dẫn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số</a:t>
            </a:r>
            <a:r>
              <a:rPr lang="en-US" sz="3200" dirty="0">
                <a:latin typeface="Times New Roman" panose="02020603050405020304" pitchFamily="18" charset="0"/>
                <a:cs typeface="Times New Roman" panose="02020603050405020304" pitchFamily="18" charset="0"/>
              </a:rPr>
              <a:t> 791/HD-SGDĐT: GV </a:t>
            </a:r>
            <a:r>
              <a:rPr lang="en-US" sz="3200" dirty="0" err="1">
                <a:latin typeface="Times New Roman" panose="02020603050405020304" pitchFamily="18" charset="0"/>
                <a:cs typeface="Times New Roman" panose="02020603050405020304" pitchFamily="18" charset="0"/>
              </a:rPr>
              <a:t>thiết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kế</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bài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học</a:t>
            </a:r>
            <a:r>
              <a:rPr lang="en-US" sz="3200" dirty="0">
                <a:latin typeface="Times New Roman" panose="02020603050405020304" pitchFamily="18" charset="0"/>
                <a:cs typeface="Times New Roman" panose="02020603050405020304" pitchFamily="18" charset="0"/>
              </a:rPr>
              <a:t> STEM </a:t>
            </a:r>
            <a:r>
              <a:rPr lang="en-US" sz="3200" dirty="0" err="1">
                <a:latin typeface="Times New Roman" panose="02020603050405020304" pitchFamily="18" charset="0"/>
                <a:cs typeface="Times New Roman" panose="02020603050405020304" pitchFamily="18" charset="0"/>
              </a:rPr>
              <a:t>để</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triển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khai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trong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quá</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trình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dạy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học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môn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học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thuộc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chương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trình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giáo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dục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phổ</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thông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theo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hướng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tiếp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cận</a:t>
            </a:r>
            <a:r>
              <a:rPr lang="en-US" sz="3200" dirty="0">
                <a:latin typeface="Times New Roman" panose="02020603050405020304" pitchFamily="18" charset="0"/>
                <a:cs typeface="Times New Roman" panose="02020603050405020304" pitchFamily="18" charset="0"/>
              </a:rPr>
              <a:t> </a:t>
            </a:r>
            <a:r>
              <a:rPr lang="en-US" sz="3200" u="sng" dirty="0" err="1">
                <a:latin typeface="Times New Roman" panose="02020603050405020304" pitchFamily="18" charset="0"/>
                <a:cs typeface="Times New Roman" panose="02020603050405020304" pitchFamily="18" charset="0"/>
              </a:rPr>
              <a:t>tích</a:t>
            </a:r>
            <a:r>
              <a:rPr lang="en-US" sz="3200" u="sng" dirty="0">
                <a:latin typeface="Times New Roman" panose="02020603050405020304" pitchFamily="18" charset="0"/>
                <a:cs typeface="Times New Roman" panose="02020603050405020304" pitchFamily="18" charset="0"/>
              </a:rPr>
              <a:t> </a:t>
            </a:r>
            <a:r>
              <a:rPr lang="en-US" sz="3200" u="sng" dirty="0" err="1">
                <a:latin typeface="Times New Roman" panose="02020603050405020304" pitchFamily="18" charset="0"/>
                <a:cs typeface="Times New Roman" panose="02020603050405020304" pitchFamily="18" charset="0"/>
              </a:rPr>
              <a:t>hợp</a:t>
            </a:r>
            <a:r>
              <a:rPr lang="en-US" sz="3200" u="sng" dirty="0">
                <a:latin typeface="Times New Roman" panose="02020603050405020304" pitchFamily="18" charset="0"/>
                <a:cs typeface="Times New Roman" panose="02020603050405020304" pitchFamily="18" charset="0"/>
              </a:rPr>
              <a:t> </a:t>
            </a:r>
            <a:r>
              <a:rPr lang="en-US" sz="3200" u="sng" dirty="0" err="1">
                <a:latin typeface="Times New Roman" panose="02020603050405020304" pitchFamily="18" charset="0"/>
                <a:cs typeface="Times New Roman" panose="02020603050405020304" pitchFamily="18" charset="0"/>
              </a:rPr>
              <a:t>nội</a:t>
            </a:r>
            <a:r>
              <a:rPr lang="en-US" sz="3200" u="sng" dirty="0">
                <a:latin typeface="Times New Roman" panose="02020603050405020304" pitchFamily="18" charset="0"/>
                <a:cs typeface="Times New Roman" panose="02020603050405020304" pitchFamily="18" charset="0"/>
              </a:rPr>
              <a:t> </a:t>
            </a:r>
            <a:r>
              <a:rPr lang="en-US" sz="3200" u="sng" dirty="0" err="1">
                <a:latin typeface="Times New Roman" panose="02020603050405020304" pitchFamily="18" charset="0"/>
                <a:cs typeface="Times New Roman" panose="02020603050405020304" pitchFamily="18" charset="0"/>
              </a:rPr>
              <a:t>môn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hoặc</a:t>
            </a:r>
            <a:r>
              <a:rPr lang="en-US" sz="3200" dirty="0">
                <a:latin typeface="Times New Roman" panose="02020603050405020304" pitchFamily="18" charset="0"/>
                <a:cs typeface="Times New Roman" panose="02020603050405020304" pitchFamily="18" charset="0"/>
              </a:rPr>
              <a:t> </a:t>
            </a:r>
            <a:r>
              <a:rPr lang="en-US" sz="3200" u="sng" dirty="0" err="1">
                <a:latin typeface="Times New Roman" panose="02020603050405020304" pitchFamily="18" charset="0"/>
                <a:cs typeface="Times New Roman" panose="02020603050405020304" pitchFamily="18" charset="0"/>
              </a:rPr>
              <a:t>tích</a:t>
            </a:r>
            <a:r>
              <a:rPr lang="en-US" sz="3200" u="sng" dirty="0">
                <a:latin typeface="Times New Roman" panose="02020603050405020304" pitchFamily="18" charset="0"/>
                <a:cs typeface="Times New Roman" panose="02020603050405020304" pitchFamily="18" charset="0"/>
              </a:rPr>
              <a:t> </a:t>
            </a:r>
            <a:r>
              <a:rPr lang="en-US" sz="3200" u="sng" dirty="0" err="1">
                <a:latin typeface="Times New Roman" panose="02020603050405020304" pitchFamily="18" charset="0"/>
                <a:cs typeface="Times New Roman" panose="02020603050405020304" pitchFamily="18" charset="0"/>
              </a:rPr>
              <a:t>hợp</a:t>
            </a:r>
            <a:r>
              <a:rPr lang="en-US" sz="3200" u="sng" dirty="0">
                <a:latin typeface="Times New Roman" panose="02020603050405020304" pitchFamily="18" charset="0"/>
                <a:cs typeface="Times New Roman" panose="02020603050405020304" pitchFamily="18" charset="0"/>
              </a:rPr>
              <a:t> </a:t>
            </a:r>
            <a:r>
              <a:rPr lang="en-US" sz="3200" u="sng" dirty="0" err="1">
                <a:latin typeface="Times New Roman" panose="02020603050405020304" pitchFamily="18" charset="0"/>
                <a:cs typeface="Times New Roman" panose="02020603050405020304" pitchFamily="18" charset="0"/>
              </a:rPr>
              <a:t>liên</a:t>
            </a:r>
            <a:r>
              <a:rPr lang="en-US" sz="3200" u="sng" dirty="0">
                <a:latin typeface="Times New Roman" panose="02020603050405020304" pitchFamily="18" charset="0"/>
                <a:cs typeface="Times New Roman" panose="02020603050405020304" pitchFamily="18" charset="0"/>
              </a:rPr>
              <a:t> </a:t>
            </a:r>
            <a:r>
              <a:rPr lang="en-US" sz="3200" u="sng" dirty="0" err="1">
                <a:latin typeface="Times New Roman" panose="02020603050405020304" pitchFamily="18" charset="0"/>
                <a:cs typeface="Times New Roman" panose="02020603050405020304" pitchFamily="18" charset="0"/>
              </a:rPr>
              <a:t>môn</a:t>
            </a:r>
            <a:r>
              <a:rPr lang="en-US" sz="3200" dirty="0">
                <a:latin typeface="Times New Roman" panose="02020603050405020304" pitchFamily="18" charset="0"/>
                <a:cs typeface="Times New Roman" panose="02020603050405020304" pitchFamily="18" charset="0"/>
              </a:rPr>
              <a:t>.</a:t>
            </a:r>
          </a:p>
          <a:p>
            <a:pPr algn="just"/>
            <a:endParaRPr lang="en-US" sz="3200" dirty="0">
              <a:latin typeface="Times New Roman" panose="02020603050405020304" pitchFamily="18" charset="0"/>
              <a:cs typeface="Times New Roman" panose="02020603050405020304" pitchFamily="18" charset="0"/>
            </a:endParaRPr>
          </a:p>
          <a:p>
            <a:pPr algn="just"/>
            <a:r>
              <a:rPr lang="en-US" sz="3200" dirty="0">
                <a:latin typeface="Times New Roman" panose="02020603050405020304" pitchFamily="18" charset="0"/>
                <a:cs typeface="Times New Roman" panose="02020603050405020304" pitchFamily="18" charset="0"/>
              </a:rPr>
              <a:t>=&gt; </a:t>
            </a:r>
            <a:r>
              <a:rPr lang="en-US" sz="3200" dirty="0" err="1">
                <a:latin typeface="Times New Roman" panose="02020603050405020304" pitchFamily="18" charset="0"/>
                <a:cs typeface="Times New Roman" panose="02020603050405020304" pitchFamily="18" charset="0"/>
              </a:rPr>
              <a:t>Chốt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kiến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thức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Dạy</a:t>
            </a:r>
            <a:r>
              <a:rPr lang="en-US" sz="3200" dirty="0">
                <a:latin typeface="Times New Roman" panose="02020603050405020304" pitchFamily="18" charset="0"/>
                <a:cs typeface="Times New Roman" panose="02020603050405020304" pitchFamily="18" charset="0"/>
              </a:rPr>
              <a:t> 1 </a:t>
            </a:r>
            <a:r>
              <a:rPr lang="en-US" sz="3200" dirty="0" err="1">
                <a:latin typeface="Times New Roman" panose="02020603050405020304" pitchFamily="18" charset="0"/>
                <a:cs typeface="Times New Roman" panose="02020603050405020304" pitchFamily="18" charset="0"/>
              </a:rPr>
              <a:t>môn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cũng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có</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thể</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là</a:t>
            </a:r>
            <a:r>
              <a:rPr lang="en-US" sz="3200" dirty="0">
                <a:latin typeface="Times New Roman" panose="02020603050405020304" pitchFamily="18" charset="0"/>
                <a:cs typeface="Times New Roman" panose="02020603050405020304" pitchFamily="18" charset="0"/>
              </a:rPr>
              <a:t> STEM </a:t>
            </a:r>
            <a:r>
              <a:rPr lang="en-US" sz="3200" dirty="0" err="1">
                <a:latin typeface="Times New Roman" panose="02020603050405020304" pitchFamily="18" charset="0"/>
                <a:cs typeface="Times New Roman" panose="02020603050405020304" pitchFamily="18" charset="0"/>
              </a:rPr>
              <a:t>nếu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thực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hiện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đúng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quy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trình</a:t>
            </a:r>
            <a:r>
              <a:rPr lang="en-US" sz="32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541923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arn(inVertic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barn(inVertical)">
                                      <p:cBhvr>
                                        <p:cTn id="12"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896116" y="231398"/>
            <a:ext cx="10474205" cy="721624"/>
          </a:xfrm>
          <a:prstGeom prst="rect">
            <a:avLst/>
          </a:prstGeom>
        </p:spPr>
        <p:txBody>
          <a:bodyPr vert="horz" lIns="91440" tIns="45720" rIns="91440" bIns="45720" rtlCol="0" anchor="ctr">
            <a:noAutofit/>
          </a:bodyPr>
          <a:lstStyle/>
          <a:p>
            <a:r>
              <a:rPr lang="en-US" sz="3200" b="1" dirty="0">
                <a:latin typeface="Times New Roman" panose="02020603050405020304" pitchFamily="18" charset="0"/>
                <a:cs typeface="Times New Roman" panose="02020603050405020304" pitchFamily="18" charset="0"/>
              </a:rPr>
              <a:t>6.1</a:t>
            </a:r>
            <a:r>
              <a:rPr lang="vi-VN" sz="3200" b="1" dirty="0">
                <a:latin typeface="Times New Roman" panose="02020603050405020304" pitchFamily="18" charset="0"/>
                <a:cs typeface="Times New Roman" panose="02020603050405020304" pitchFamily="18" charset="0"/>
              </a:rPr>
              <a:t>. Tên chủ đề: THUYỀN CHỞ VẬT LIỆU</a:t>
            </a:r>
            <a:r>
              <a:rPr lang="en-US" sz="3200" b="1" dirty="0">
                <a:latin typeface="Times New Roman" panose="02020603050405020304" pitchFamily="18" charset="0"/>
                <a:cs typeface="Times New Roman" panose="02020603050405020304" pitchFamily="18" charset="0"/>
              </a:rPr>
              <a:t> – </a:t>
            </a:r>
            <a:r>
              <a:rPr lang="en-US" sz="3200" b="1" dirty="0" err="1">
                <a:latin typeface="Times New Roman" panose="02020603050405020304" pitchFamily="18" charset="0"/>
                <a:cs typeface="Times New Roman" panose="02020603050405020304" pitchFamily="18" charset="0"/>
              </a:rPr>
              <a:t>Lớp</a:t>
            </a:r>
            <a:r>
              <a:rPr lang="en-US" sz="3200" b="1" dirty="0">
                <a:latin typeface="Times New Roman" panose="02020603050405020304" pitchFamily="18" charset="0"/>
                <a:cs typeface="Times New Roman" panose="02020603050405020304" pitchFamily="18" charset="0"/>
              </a:rPr>
              <a:t> 8</a:t>
            </a:r>
          </a:p>
        </p:txBody>
      </p:sp>
      <p:sp>
        <p:nvSpPr>
          <p:cNvPr id="7" name="Rectangle 6"/>
          <p:cNvSpPr/>
          <p:nvPr/>
        </p:nvSpPr>
        <p:spPr>
          <a:xfrm>
            <a:off x="1119673" y="1304454"/>
            <a:ext cx="10748866" cy="3539430"/>
          </a:xfrm>
          <a:prstGeom prst="rect">
            <a:avLst/>
          </a:prstGeom>
        </p:spPr>
        <p:txBody>
          <a:bodyPr wrap="square">
            <a:spAutoFit/>
          </a:bodyPr>
          <a:lstStyle/>
          <a:p>
            <a:r>
              <a:rPr lang="vi-VN" sz="3200" dirty="0">
                <a:latin typeface="Times New Roman" panose="02020603050405020304" pitchFamily="18" charset="0"/>
                <a:cs typeface="Times New Roman" panose="02020603050405020304" pitchFamily="18" charset="0"/>
              </a:rPr>
              <a:t>Học sinh tìm hiểu và vận dụng kiến thức về Lực đẩy Ác–si–mét (Bài 10 và Bài 11– </a:t>
            </a:r>
            <a:r>
              <a:rPr lang="vi-VN" sz="3200" u="sng" dirty="0">
                <a:latin typeface="Times New Roman" panose="02020603050405020304" pitchFamily="18" charset="0"/>
                <a:cs typeface="Times New Roman" panose="02020603050405020304" pitchFamily="18" charset="0"/>
              </a:rPr>
              <a:t>Vật lí 8</a:t>
            </a:r>
            <a:r>
              <a:rPr lang="vi-VN" sz="3200" dirty="0">
                <a:latin typeface="Times New Roman" panose="02020603050405020304" pitchFamily="18" charset="0"/>
                <a:cs typeface="Times New Roman" panose="02020603050405020304" pitchFamily="18" charset="0"/>
              </a:rPr>
              <a:t>) và Sự nổi (Bài 12 – </a:t>
            </a:r>
            <a:r>
              <a:rPr lang="vi-VN" sz="3200" u="sng" dirty="0">
                <a:latin typeface="Times New Roman" panose="02020603050405020304" pitchFamily="18" charset="0"/>
                <a:cs typeface="Times New Roman" panose="02020603050405020304" pitchFamily="18" charset="0"/>
              </a:rPr>
              <a:t>Vật lí 8</a:t>
            </a:r>
            <a:r>
              <a:rPr lang="vi-VN" sz="3200" dirty="0">
                <a:latin typeface="Times New Roman" panose="02020603050405020304" pitchFamily="18" charset="0"/>
                <a:cs typeface="Times New Roman" panose="02020603050405020304" pitchFamily="18" charset="0"/>
              </a:rPr>
              <a:t>) để thiết kế và chế tạo những chiếc thuyền bằng xốp.</a:t>
            </a:r>
            <a:endParaRPr lang="en-US" sz="3200" dirty="0">
              <a:latin typeface="Times New Roman" panose="02020603050405020304" pitchFamily="18" charset="0"/>
              <a:cs typeface="Times New Roman" panose="02020603050405020304" pitchFamily="18" charset="0"/>
            </a:endParaRPr>
          </a:p>
          <a:p>
            <a:endParaRPr lang="en-US" sz="3200" dirty="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=&gt; </a:t>
            </a:r>
            <a:r>
              <a:rPr lang="en-US" sz="3200" dirty="0" err="1">
                <a:latin typeface="Times New Roman" panose="02020603050405020304" pitchFamily="18" charset="0"/>
                <a:cs typeface="Times New Roman" panose="02020603050405020304" pitchFamily="18" charset="0"/>
              </a:rPr>
              <a:t>Chốt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kiến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thức</a:t>
            </a:r>
            <a:endParaRPr lang="en-US" sz="3200" dirty="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Chủ</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đề</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tích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hợp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nội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môn</a:t>
            </a:r>
            <a:endParaRPr lang="en-US" sz="3200" dirty="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Người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thực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hiện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giáo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viên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Vật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lí</a:t>
            </a:r>
            <a:r>
              <a:rPr lang="en-US" sz="32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105007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arn(inVertic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barn(inVertical)">
                                      <p:cBhvr>
                                        <p:cTn id="12" dur="500"/>
                                        <p:tgtEl>
                                          <p:spTgt spid="7">
                                            <p:txEl>
                                              <p:pRg st="2" end="2"/>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animEffect transition="in" filter="barn(inVertical)">
                                      <p:cBhvr>
                                        <p:cTn id="15" dur="500"/>
                                        <p:tgtEl>
                                          <p:spTgt spid="7">
                                            <p:txEl>
                                              <p:pRg st="3" end="3"/>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7">
                                            <p:txEl>
                                              <p:pRg st="4" end="4"/>
                                            </p:txEl>
                                          </p:spTgt>
                                        </p:tgtEl>
                                        <p:attrNameLst>
                                          <p:attrName>style.visibility</p:attrName>
                                        </p:attrNameLst>
                                      </p:cBhvr>
                                      <p:to>
                                        <p:strVal val="visible"/>
                                      </p:to>
                                    </p:set>
                                    <p:animEffect transition="in" filter="barn(inVertical)">
                                      <p:cBhvr>
                                        <p:cTn id="18"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577516" y="231398"/>
            <a:ext cx="11291023" cy="721624"/>
          </a:xfrm>
          <a:prstGeom prst="rect">
            <a:avLst/>
          </a:prstGeom>
        </p:spPr>
        <p:txBody>
          <a:bodyPr vert="horz" lIns="91440" tIns="45720" rIns="91440" bIns="45720" rtlCol="0" anchor="ctr">
            <a:noAutofit/>
          </a:bodyPr>
          <a:lstStyle/>
          <a:p>
            <a:r>
              <a:rPr lang="en-US" sz="2800" b="1" dirty="0">
                <a:latin typeface="Times New Roman" panose="02020603050405020304" pitchFamily="18" charset="0"/>
                <a:cs typeface="Times New Roman" panose="02020603050405020304" pitchFamily="18" charset="0"/>
              </a:rPr>
              <a:t>6.2</a:t>
            </a:r>
            <a:r>
              <a:rPr lang="vi-VN" sz="2800" b="1" dirty="0">
                <a:latin typeface="Times New Roman" panose="02020603050405020304" pitchFamily="18" charset="0"/>
                <a:cs typeface="Times New Roman" panose="02020603050405020304" pitchFamily="18" charset="0"/>
              </a:rPr>
              <a:t>.</a:t>
            </a:r>
            <a:r>
              <a:rPr lang="en-US" sz="2800" b="1" dirty="0">
                <a:latin typeface="Times New Roman" panose="02020603050405020304" pitchFamily="18" charset="0"/>
                <a:cs typeface="Times New Roman" panose="02020603050405020304" pitchFamily="18" charset="0"/>
              </a:rPr>
              <a:t> </a:t>
            </a:r>
            <a:r>
              <a:rPr lang="vi-VN" sz="2800" b="1" dirty="0">
                <a:latin typeface="Times New Roman" panose="02020603050405020304" pitchFamily="18" charset="0"/>
                <a:cs typeface="Times New Roman" panose="02020603050405020304" pitchFamily="18" charset="0"/>
              </a:rPr>
              <a:t>THIẾT KẾ ĐÈN NGỦ DÙNG NGUỒN ĐIỆN TỪ CỦ QUẢ</a:t>
            </a:r>
            <a:r>
              <a:rPr lang="en-US" sz="2800" b="1" dirty="0">
                <a:latin typeface="Times New Roman" panose="02020603050405020304" pitchFamily="18" charset="0"/>
                <a:cs typeface="Times New Roman" panose="02020603050405020304" pitchFamily="18" charset="0"/>
              </a:rPr>
              <a:t> - </a:t>
            </a:r>
            <a:r>
              <a:rPr lang="en-US" sz="2800" b="1" dirty="0" err="1">
                <a:latin typeface="Times New Roman" panose="02020603050405020304" pitchFamily="18" charset="0"/>
                <a:cs typeface="Times New Roman" panose="02020603050405020304" pitchFamily="18" charset="0"/>
              </a:rPr>
              <a:t>lớp</a:t>
            </a:r>
            <a:r>
              <a:rPr lang="en-US" sz="2800" b="1" dirty="0">
                <a:latin typeface="Times New Roman" panose="02020603050405020304" pitchFamily="18" charset="0"/>
                <a:cs typeface="Times New Roman" panose="02020603050405020304" pitchFamily="18" charset="0"/>
              </a:rPr>
              <a:t> 11</a:t>
            </a:r>
          </a:p>
        </p:txBody>
      </p:sp>
      <p:sp>
        <p:nvSpPr>
          <p:cNvPr id="7" name="Rectangle 6"/>
          <p:cNvSpPr/>
          <p:nvPr/>
        </p:nvSpPr>
        <p:spPr>
          <a:xfrm>
            <a:off x="577515" y="953022"/>
            <a:ext cx="11291023" cy="5262979"/>
          </a:xfrm>
          <a:prstGeom prst="rect">
            <a:avLst/>
          </a:prstGeom>
        </p:spPr>
        <p:txBody>
          <a:bodyPr wrap="square">
            <a:spAutoFit/>
          </a:bodyPr>
          <a:lstStyle/>
          <a:p>
            <a:r>
              <a:rPr lang="vi-VN" sz="2800" u="sng" dirty="0">
                <a:latin typeface="Times New Roman" panose="02020603050405020304" pitchFamily="18" charset="0"/>
                <a:cs typeface="Times New Roman" panose="02020603050405020304" pitchFamily="18" charset="0"/>
              </a:rPr>
              <a:t>HS phải </a:t>
            </a:r>
            <a:r>
              <a:rPr lang="en-US" sz="2800" u="sng" dirty="0" err="1">
                <a:latin typeface="Times New Roman" panose="02020603050405020304" pitchFamily="18" charset="0"/>
                <a:cs typeface="Times New Roman" panose="02020603050405020304" pitchFamily="18" charset="0"/>
              </a:rPr>
              <a:t>tìm</a:t>
            </a:r>
            <a:r>
              <a:rPr lang="en-US" sz="2800" u="sng" dirty="0">
                <a:latin typeface="Times New Roman" panose="02020603050405020304" pitchFamily="18" charset="0"/>
                <a:cs typeface="Times New Roman" panose="02020603050405020304" pitchFamily="18" charset="0"/>
              </a:rPr>
              <a:t> </a:t>
            </a:r>
            <a:r>
              <a:rPr lang="en-US" sz="2800" u="sng" dirty="0" err="1">
                <a:latin typeface="Times New Roman" panose="02020603050405020304" pitchFamily="18" charset="0"/>
                <a:cs typeface="Times New Roman" panose="02020603050405020304" pitchFamily="18" charset="0"/>
              </a:rPr>
              <a:t>hiểu</a:t>
            </a:r>
            <a:r>
              <a:rPr lang="en-US" sz="2800" u="sng" dirty="0">
                <a:latin typeface="Times New Roman" panose="02020603050405020304" pitchFamily="18" charset="0"/>
                <a:cs typeface="Times New Roman" panose="02020603050405020304" pitchFamily="18" charset="0"/>
              </a:rPr>
              <a:t> </a:t>
            </a:r>
            <a:r>
              <a:rPr lang="en-US" sz="2800" u="sng" dirty="0" err="1">
                <a:latin typeface="Times New Roman" panose="02020603050405020304" pitchFamily="18" charset="0"/>
                <a:cs typeface="Times New Roman" panose="02020603050405020304" pitchFamily="18" charset="0"/>
              </a:rPr>
              <a:t>và</a:t>
            </a:r>
            <a:r>
              <a:rPr lang="en-US" sz="2800" u="sng" dirty="0">
                <a:latin typeface="Times New Roman" panose="02020603050405020304" pitchFamily="18" charset="0"/>
                <a:cs typeface="Times New Roman" panose="02020603050405020304" pitchFamily="18" charset="0"/>
              </a:rPr>
              <a:t> </a:t>
            </a:r>
            <a:r>
              <a:rPr lang="en-US" sz="2800" u="sng" dirty="0" err="1">
                <a:latin typeface="Times New Roman" panose="02020603050405020304" pitchFamily="18" charset="0"/>
                <a:cs typeface="Times New Roman" panose="02020603050405020304" pitchFamily="18" charset="0"/>
              </a:rPr>
              <a:t>chiếm</a:t>
            </a:r>
            <a:r>
              <a:rPr lang="en-US" sz="2800" u="sng" dirty="0">
                <a:latin typeface="Times New Roman" panose="02020603050405020304" pitchFamily="18" charset="0"/>
                <a:cs typeface="Times New Roman" panose="02020603050405020304" pitchFamily="18" charset="0"/>
              </a:rPr>
              <a:t> </a:t>
            </a:r>
            <a:r>
              <a:rPr lang="en-US" sz="2800" u="sng" dirty="0" err="1">
                <a:latin typeface="Times New Roman" panose="02020603050405020304" pitchFamily="18" charset="0"/>
                <a:cs typeface="Times New Roman" panose="02020603050405020304" pitchFamily="18" charset="0"/>
              </a:rPr>
              <a:t>lĩnh</a:t>
            </a:r>
            <a:r>
              <a:rPr lang="vi-VN" sz="2800" u="sng" dirty="0">
                <a:latin typeface="Times New Roman" panose="02020603050405020304" pitchFamily="18" charset="0"/>
                <a:cs typeface="Times New Roman" panose="02020603050405020304" pitchFamily="18" charset="0"/>
              </a:rPr>
              <a:t> các kiến thức </a:t>
            </a:r>
            <a:r>
              <a:rPr lang="en-US" sz="2800" u="sng" dirty="0" err="1">
                <a:latin typeface="Times New Roman" panose="02020603050405020304" pitchFamily="18" charset="0"/>
                <a:cs typeface="Times New Roman" panose="02020603050405020304" pitchFamily="18" charset="0"/>
              </a:rPr>
              <a:t>mới</a:t>
            </a:r>
            <a:r>
              <a:rPr lang="vi-VN" sz="2800" u="sng" dirty="0">
                <a:latin typeface="Times New Roman" panose="02020603050405020304" pitchFamily="18" charset="0"/>
                <a:cs typeface="Times New Roman" panose="02020603050405020304" pitchFamily="18" charset="0"/>
              </a:rPr>
              <a:t>: </a:t>
            </a:r>
            <a:endParaRPr lang="en-US" sz="2800" dirty="0">
              <a:latin typeface="Times New Roman" panose="02020603050405020304" pitchFamily="18" charset="0"/>
              <a:cs typeface="Times New Roman" panose="02020603050405020304" pitchFamily="18" charset="0"/>
            </a:endParaRPr>
          </a:p>
          <a:p>
            <a:r>
              <a:rPr lang="vi-VN" sz="2800" dirty="0">
                <a:latin typeface="Times New Roman" panose="02020603050405020304" pitchFamily="18" charset="0"/>
                <a:cs typeface="Times New Roman" panose="02020603050405020304" pitchFamily="18" charset="0"/>
              </a:rPr>
              <a:t>– Cấu tạo và nguyên tắc hoạt động của pin điện hóa (</a:t>
            </a:r>
            <a:r>
              <a:rPr lang="vi-VN" sz="2800" u="sng" dirty="0">
                <a:latin typeface="Times New Roman" panose="02020603050405020304" pitchFamily="18" charset="0"/>
                <a:cs typeface="Times New Roman" panose="02020603050405020304" pitchFamily="18" charset="0"/>
              </a:rPr>
              <a:t>Bài 7 – Vật lí lớp 11</a:t>
            </a:r>
            <a:r>
              <a:rPr lang="vi-VN" sz="2800" dirty="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a:p>
            <a:r>
              <a:rPr lang="vi-VN" sz="2800" dirty="0">
                <a:latin typeface="Times New Roman" panose="02020603050405020304" pitchFamily="18" charset="0"/>
                <a:cs typeface="Times New Roman" panose="02020603050405020304" pitchFamily="18" charset="0"/>
              </a:rPr>
              <a:t>– Biểu thức của định luật Ôm với toàn mạch; Công thức tính hiệu suất và công suất của pin điện hóa, suất điện động của bộ nguồn trong các cách ghép nguồn điện thành bộ </a:t>
            </a:r>
            <a:r>
              <a:rPr lang="vi-VN" sz="2800" u="sng" dirty="0">
                <a:latin typeface="Times New Roman" panose="02020603050405020304" pitchFamily="18" charset="0"/>
                <a:cs typeface="Times New Roman" panose="02020603050405020304" pitchFamily="18" charset="0"/>
              </a:rPr>
              <a:t>(Bài 8, 9, 10 – Vật lí lớp 11)</a:t>
            </a:r>
            <a:r>
              <a:rPr lang="vi-VN" sz="2800" dirty="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a:p>
            <a:r>
              <a:rPr lang="en-US" sz="2800" u="sng" dirty="0" err="1">
                <a:latin typeface="Times New Roman" panose="02020603050405020304" pitchFamily="18" charset="0"/>
                <a:cs typeface="Times New Roman" panose="02020603050405020304" pitchFamily="18" charset="0"/>
              </a:rPr>
              <a:t>Đồng</a:t>
            </a:r>
            <a:r>
              <a:rPr lang="en-US" sz="2800" u="sng" dirty="0">
                <a:latin typeface="Times New Roman" panose="02020603050405020304" pitchFamily="18" charset="0"/>
                <a:cs typeface="Times New Roman" panose="02020603050405020304" pitchFamily="18" charset="0"/>
              </a:rPr>
              <a:t> </a:t>
            </a:r>
            <a:r>
              <a:rPr lang="en-US" sz="2800" u="sng" dirty="0" err="1">
                <a:latin typeface="Times New Roman" panose="02020603050405020304" pitchFamily="18" charset="0"/>
                <a:cs typeface="Times New Roman" panose="02020603050405020304" pitchFamily="18" charset="0"/>
              </a:rPr>
              <a:t>thời</a:t>
            </a:r>
            <a:r>
              <a:rPr lang="en-US" sz="2800" u="sng" dirty="0">
                <a:latin typeface="Times New Roman" panose="02020603050405020304" pitchFamily="18" charset="0"/>
                <a:cs typeface="Times New Roman" panose="02020603050405020304" pitchFamily="18" charset="0"/>
              </a:rPr>
              <a:t>, HS </a:t>
            </a:r>
            <a:r>
              <a:rPr lang="en-US" sz="2800" u="sng" dirty="0" err="1">
                <a:latin typeface="Times New Roman" panose="02020603050405020304" pitchFamily="18" charset="0"/>
                <a:cs typeface="Times New Roman" panose="02020603050405020304" pitchFamily="18" charset="0"/>
              </a:rPr>
              <a:t>phải</a:t>
            </a:r>
            <a:r>
              <a:rPr lang="en-US" sz="2800" u="sng" dirty="0">
                <a:latin typeface="Times New Roman" panose="02020603050405020304" pitchFamily="18" charset="0"/>
                <a:cs typeface="Times New Roman" panose="02020603050405020304" pitchFamily="18" charset="0"/>
              </a:rPr>
              <a:t> </a:t>
            </a:r>
            <a:r>
              <a:rPr lang="en-US" sz="2800" u="sng" dirty="0" err="1">
                <a:latin typeface="Times New Roman" panose="02020603050405020304" pitchFamily="18" charset="0"/>
                <a:cs typeface="Times New Roman" panose="02020603050405020304" pitchFamily="18" charset="0"/>
              </a:rPr>
              <a:t>vận</a:t>
            </a:r>
            <a:r>
              <a:rPr lang="en-US" sz="2800" u="sng" dirty="0">
                <a:latin typeface="Times New Roman" panose="02020603050405020304" pitchFamily="18" charset="0"/>
                <a:cs typeface="Times New Roman" panose="02020603050405020304" pitchFamily="18" charset="0"/>
              </a:rPr>
              <a:t> </a:t>
            </a:r>
            <a:r>
              <a:rPr lang="en-US" sz="2800" u="sng" dirty="0" err="1">
                <a:latin typeface="Times New Roman" panose="02020603050405020304" pitchFamily="18" charset="0"/>
                <a:cs typeface="Times New Roman" panose="02020603050405020304" pitchFamily="18" charset="0"/>
              </a:rPr>
              <a:t>dụng</a:t>
            </a:r>
            <a:r>
              <a:rPr lang="en-US" sz="2800" u="sng" dirty="0">
                <a:latin typeface="Times New Roman" panose="02020603050405020304" pitchFamily="18" charset="0"/>
                <a:cs typeface="Times New Roman" panose="02020603050405020304" pitchFamily="18" charset="0"/>
              </a:rPr>
              <a:t> </a:t>
            </a:r>
            <a:r>
              <a:rPr lang="en-US" sz="2800" u="sng" dirty="0" err="1">
                <a:latin typeface="Times New Roman" panose="02020603050405020304" pitchFamily="18" charset="0"/>
                <a:cs typeface="Times New Roman" panose="02020603050405020304" pitchFamily="18" charset="0"/>
              </a:rPr>
              <a:t>các</a:t>
            </a:r>
            <a:r>
              <a:rPr lang="en-US" sz="2800" u="sng" dirty="0">
                <a:latin typeface="Times New Roman" panose="02020603050405020304" pitchFamily="18" charset="0"/>
                <a:cs typeface="Times New Roman" panose="02020603050405020304" pitchFamily="18" charset="0"/>
              </a:rPr>
              <a:t> </a:t>
            </a:r>
            <a:r>
              <a:rPr lang="en-US" sz="2800" u="sng" dirty="0" err="1">
                <a:latin typeface="Times New Roman" panose="02020603050405020304" pitchFamily="18" charset="0"/>
                <a:cs typeface="Times New Roman" panose="02020603050405020304" pitchFamily="18" charset="0"/>
              </a:rPr>
              <a:t>kiến</a:t>
            </a:r>
            <a:r>
              <a:rPr lang="en-US" sz="2800" u="sng" dirty="0">
                <a:latin typeface="Times New Roman" panose="02020603050405020304" pitchFamily="18" charset="0"/>
                <a:cs typeface="Times New Roman" panose="02020603050405020304" pitchFamily="18" charset="0"/>
              </a:rPr>
              <a:t> </a:t>
            </a:r>
            <a:r>
              <a:rPr lang="en-US" sz="2800" u="sng" dirty="0" err="1">
                <a:latin typeface="Times New Roman" panose="02020603050405020304" pitchFamily="18" charset="0"/>
                <a:cs typeface="Times New Roman" panose="02020603050405020304" pitchFamily="18" charset="0"/>
              </a:rPr>
              <a:t>thức</a:t>
            </a:r>
            <a:r>
              <a:rPr lang="en-US" sz="2800" u="sng" dirty="0">
                <a:latin typeface="Times New Roman" panose="02020603050405020304" pitchFamily="18" charset="0"/>
                <a:cs typeface="Times New Roman" panose="02020603050405020304" pitchFamily="18" charset="0"/>
              </a:rPr>
              <a:t> </a:t>
            </a:r>
            <a:r>
              <a:rPr lang="en-US" sz="2800" u="sng" dirty="0" err="1">
                <a:latin typeface="Times New Roman" panose="02020603050405020304" pitchFamily="18" charset="0"/>
                <a:cs typeface="Times New Roman" panose="02020603050405020304" pitchFamily="18" charset="0"/>
              </a:rPr>
              <a:t>cũ</a:t>
            </a:r>
            <a:r>
              <a:rPr lang="en-US" sz="2800" u="sng" dirty="0">
                <a:latin typeface="Times New Roman" panose="02020603050405020304" pitchFamily="18" charset="0"/>
                <a:cs typeface="Times New Roman" panose="02020603050405020304" pitchFamily="18" charset="0"/>
              </a:rPr>
              <a:t> </a:t>
            </a:r>
            <a:r>
              <a:rPr lang="en-US" sz="2800" u="sng" dirty="0" err="1">
                <a:latin typeface="Times New Roman" panose="02020603050405020304" pitchFamily="18" charset="0"/>
                <a:cs typeface="Times New Roman" panose="02020603050405020304" pitchFamily="18" charset="0"/>
              </a:rPr>
              <a:t>của</a:t>
            </a:r>
            <a:r>
              <a:rPr lang="en-US" sz="2800" u="sng" dirty="0">
                <a:latin typeface="Times New Roman" panose="02020603050405020304" pitchFamily="18" charset="0"/>
                <a:cs typeface="Times New Roman" panose="02020603050405020304" pitchFamily="18" charset="0"/>
              </a:rPr>
              <a:t> </a:t>
            </a:r>
            <a:r>
              <a:rPr lang="en-US" sz="2800" u="sng" dirty="0" err="1">
                <a:latin typeface="Times New Roman" panose="02020603050405020304" pitchFamily="18" charset="0"/>
                <a:cs typeface="Times New Roman" panose="02020603050405020304" pitchFamily="18" charset="0"/>
              </a:rPr>
              <a:t>các</a:t>
            </a:r>
            <a:r>
              <a:rPr lang="en-US" sz="2800" u="sng" dirty="0">
                <a:latin typeface="Times New Roman" panose="02020603050405020304" pitchFamily="18" charset="0"/>
                <a:cs typeface="Times New Roman" panose="02020603050405020304" pitchFamily="18" charset="0"/>
              </a:rPr>
              <a:t> </a:t>
            </a:r>
            <a:r>
              <a:rPr lang="en-US" sz="2800" u="sng" dirty="0" err="1">
                <a:latin typeface="Times New Roman" panose="02020603050405020304" pitchFamily="18" charset="0"/>
                <a:cs typeface="Times New Roman" panose="02020603050405020304" pitchFamily="18" charset="0"/>
              </a:rPr>
              <a:t>bài</a:t>
            </a:r>
            <a:r>
              <a:rPr lang="en-US" sz="2800" u="sng" dirty="0">
                <a:latin typeface="Times New Roman" panose="02020603050405020304" pitchFamily="18" charset="0"/>
                <a:cs typeface="Times New Roman" panose="02020603050405020304" pitchFamily="18" charset="0"/>
              </a:rPr>
              <a:t> </a:t>
            </a:r>
            <a:r>
              <a:rPr lang="en-US" sz="2800" u="sng" dirty="0" err="1">
                <a:latin typeface="Times New Roman" panose="02020603050405020304" pitchFamily="18" charset="0"/>
                <a:cs typeface="Times New Roman" panose="02020603050405020304" pitchFamily="18" charset="0"/>
              </a:rPr>
              <a:t>học</a:t>
            </a:r>
            <a:r>
              <a:rPr lang="en-US" sz="2800" u="sng" dirty="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a:p>
            <a:r>
              <a:rPr lang="vi-VN" sz="2800" dirty="0">
                <a:latin typeface="Times New Roman" panose="02020603050405020304" pitchFamily="18" charset="0"/>
                <a:cs typeface="Times New Roman" panose="02020603050405020304" pitchFamily="18" charset="0"/>
              </a:rPr>
              <a:t>– Sự điện li (Bài 1 – Hóa học lớp 11);</a:t>
            </a:r>
            <a:endParaRPr lang="en-US" sz="2800" dirty="0">
              <a:latin typeface="Times New Roman" panose="02020603050405020304" pitchFamily="18" charset="0"/>
              <a:cs typeface="Times New Roman" panose="02020603050405020304" pitchFamily="18" charset="0"/>
            </a:endParaRPr>
          </a:p>
          <a:p>
            <a:r>
              <a:rPr lang="vi-VN" sz="2800" dirty="0">
                <a:latin typeface="Times New Roman" panose="02020603050405020304" pitchFamily="18" charset="0"/>
                <a:cs typeface="Times New Roman" panose="02020603050405020304" pitchFamily="18" charset="0"/>
              </a:rPr>
              <a:t>– Quá trình oxi hóa khử (Bài 17– Hóa học lớp 10);</a:t>
            </a:r>
            <a:endParaRPr lang="en-US" sz="2800" dirty="0">
              <a:latin typeface="Times New Roman" panose="02020603050405020304" pitchFamily="18" charset="0"/>
              <a:cs typeface="Times New Roman" panose="02020603050405020304" pitchFamily="18" charset="0"/>
            </a:endParaRPr>
          </a:p>
          <a:p>
            <a:r>
              <a:rPr lang="vi-VN" sz="2800" dirty="0">
                <a:latin typeface="Times New Roman" panose="02020603050405020304" pitchFamily="18" charset="0"/>
                <a:cs typeface="Times New Roman" panose="02020603050405020304" pitchFamily="18" charset="0"/>
              </a:rPr>
              <a:t>– Thiết kế và bản vẽ kĩ thuật (Bài 8 – Công nghệ lớp 11);</a:t>
            </a:r>
            <a:endParaRPr lang="en-US" sz="2800" dirty="0">
              <a:latin typeface="Times New Roman" panose="02020603050405020304" pitchFamily="18" charset="0"/>
              <a:cs typeface="Times New Roman" panose="02020603050405020304" pitchFamily="18" charset="0"/>
            </a:endParaRPr>
          </a:p>
          <a:p>
            <a:r>
              <a:rPr lang="vi-VN" sz="2800" dirty="0">
                <a:latin typeface="Times New Roman" panose="02020603050405020304" pitchFamily="18" charset="0"/>
                <a:cs typeface="Times New Roman" panose="02020603050405020304" pitchFamily="18" charset="0"/>
              </a:rPr>
              <a:t>– Thống kê (Tần số, trung bình cộng – chương 5 –Toán học lớp 10).</a:t>
            </a:r>
            <a:endParaRPr lang="en-US" sz="2800" dirty="0">
              <a:latin typeface="Times New Roman" panose="02020603050405020304" pitchFamily="18" charset="0"/>
              <a:cs typeface="Times New Roman" panose="02020603050405020304" pitchFamily="18" charset="0"/>
            </a:endParaRPr>
          </a:p>
          <a:p>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=&gt; </a:t>
            </a:r>
            <a:r>
              <a:rPr lang="en-US" sz="2800" dirty="0" err="1">
                <a:latin typeface="Times New Roman" panose="02020603050405020304" pitchFamily="18" charset="0"/>
                <a:cs typeface="Times New Roman" panose="02020603050405020304" pitchFamily="18" charset="0"/>
              </a:rPr>
              <a:t>Chốt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kiến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thức</a:t>
            </a:r>
            <a:r>
              <a:rPr lang="en-US" sz="2800" dirty="0">
                <a:latin typeface="Times New Roman" panose="02020603050405020304" pitchFamily="18" charset="0"/>
                <a:cs typeface="Times New Roman" panose="02020603050405020304" pitchFamily="18" charset="0"/>
              </a:rPr>
              <a:t>:</a:t>
            </a:r>
            <a:r>
              <a:rPr lang="en-US" sz="2800" b="1"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Tích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hợp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liên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môn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thực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phù</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hợp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GV </a:t>
            </a:r>
            <a:r>
              <a:rPr lang="en-US" sz="2800" dirty="0" err="1">
                <a:latin typeface="Times New Roman" panose="02020603050405020304" pitchFamily="18" charset="0"/>
                <a:cs typeface="Times New Roman" panose="02020603050405020304" pitchFamily="18" charset="0"/>
              </a:rPr>
              <a:t>Vật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lí</a:t>
            </a:r>
            <a:r>
              <a:rPr lang="en-US" sz="28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766020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arn(inVertical)">
                                      <p:cBhvr>
                                        <p:cTn id="7" dur="500"/>
                                        <p:tgtEl>
                                          <p:spTgt spid="7">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7">
                                            <p:txEl>
                                              <p:pRg st="1" end="1"/>
                                            </p:txEl>
                                          </p:spTgt>
                                        </p:tgtEl>
                                        <p:attrNameLst>
                                          <p:attrName>style.visibility</p:attrName>
                                        </p:attrNameLst>
                                      </p:cBhvr>
                                      <p:to>
                                        <p:strVal val="visible"/>
                                      </p:to>
                                    </p:set>
                                    <p:animEffect transition="in" filter="barn(inVertical)">
                                      <p:cBhvr>
                                        <p:cTn id="10" dur="500"/>
                                        <p:tgtEl>
                                          <p:spTgt spid="7">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animEffect transition="in" filter="barn(inVertical)">
                                      <p:cBhvr>
                                        <p:cTn id="13" dur="500"/>
                                        <p:tgtEl>
                                          <p:spTgt spid="7">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7">
                                            <p:txEl>
                                              <p:pRg st="3" end="3"/>
                                            </p:txEl>
                                          </p:spTgt>
                                        </p:tgtEl>
                                        <p:attrNameLst>
                                          <p:attrName>style.visibility</p:attrName>
                                        </p:attrNameLst>
                                      </p:cBhvr>
                                      <p:to>
                                        <p:strVal val="visible"/>
                                      </p:to>
                                    </p:set>
                                    <p:animEffect transition="in" filter="barn(inVertical)">
                                      <p:cBhvr>
                                        <p:cTn id="16" dur="500"/>
                                        <p:tgtEl>
                                          <p:spTgt spid="7">
                                            <p:txEl>
                                              <p:pRg st="3" end="3"/>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animEffect transition="in" filter="barn(inVertical)">
                                      <p:cBhvr>
                                        <p:cTn id="19" dur="500"/>
                                        <p:tgtEl>
                                          <p:spTgt spid="7">
                                            <p:txEl>
                                              <p:pRg st="4" end="4"/>
                                            </p:txEl>
                                          </p:spTgt>
                                        </p:tgtEl>
                                      </p:cBhvr>
                                    </p:animEffect>
                                  </p:childTnLst>
                                </p:cTn>
                              </p:par>
                              <p:par>
                                <p:cTn id="20" presetID="16" presetClass="entr" presetSubtype="21" fill="hold" nodeType="withEffect">
                                  <p:stCondLst>
                                    <p:cond delay="0"/>
                                  </p:stCondLst>
                                  <p:childTnLst>
                                    <p:set>
                                      <p:cBhvr>
                                        <p:cTn id="21" dur="1" fill="hold">
                                          <p:stCondLst>
                                            <p:cond delay="0"/>
                                          </p:stCondLst>
                                        </p:cTn>
                                        <p:tgtEl>
                                          <p:spTgt spid="7">
                                            <p:txEl>
                                              <p:pRg st="5" end="5"/>
                                            </p:txEl>
                                          </p:spTgt>
                                        </p:tgtEl>
                                        <p:attrNameLst>
                                          <p:attrName>style.visibility</p:attrName>
                                        </p:attrNameLst>
                                      </p:cBhvr>
                                      <p:to>
                                        <p:strVal val="visible"/>
                                      </p:to>
                                    </p:set>
                                    <p:animEffect transition="in" filter="barn(inVertical)">
                                      <p:cBhvr>
                                        <p:cTn id="22" dur="500"/>
                                        <p:tgtEl>
                                          <p:spTgt spid="7">
                                            <p:txEl>
                                              <p:pRg st="5" end="5"/>
                                            </p:txEl>
                                          </p:spTgt>
                                        </p:tgtEl>
                                      </p:cBhvr>
                                    </p:animEffect>
                                  </p:childTnLst>
                                </p:cTn>
                              </p:par>
                              <p:par>
                                <p:cTn id="23" presetID="16" presetClass="entr" presetSubtype="21" fill="hold" nodeType="withEffect">
                                  <p:stCondLst>
                                    <p:cond delay="0"/>
                                  </p:stCondLst>
                                  <p:childTnLst>
                                    <p:set>
                                      <p:cBhvr>
                                        <p:cTn id="24" dur="1" fill="hold">
                                          <p:stCondLst>
                                            <p:cond delay="0"/>
                                          </p:stCondLst>
                                        </p:cTn>
                                        <p:tgtEl>
                                          <p:spTgt spid="7">
                                            <p:txEl>
                                              <p:pRg st="6" end="6"/>
                                            </p:txEl>
                                          </p:spTgt>
                                        </p:tgtEl>
                                        <p:attrNameLst>
                                          <p:attrName>style.visibility</p:attrName>
                                        </p:attrNameLst>
                                      </p:cBhvr>
                                      <p:to>
                                        <p:strVal val="visible"/>
                                      </p:to>
                                    </p:set>
                                    <p:animEffect transition="in" filter="barn(inVertical)">
                                      <p:cBhvr>
                                        <p:cTn id="25" dur="500"/>
                                        <p:tgtEl>
                                          <p:spTgt spid="7">
                                            <p:txEl>
                                              <p:pRg st="6" end="6"/>
                                            </p:txEl>
                                          </p:spTgt>
                                        </p:tgtEl>
                                      </p:cBhvr>
                                    </p:animEffect>
                                  </p:childTnLst>
                                </p:cTn>
                              </p:par>
                              <p:par>
                                <p:cTn id="26" presetID="16" presetClass="entr" presetSubtype="21" fill="hold" nodeType="withEffect">
                                  <p:stCondLst>
                                    <p:cond delay="0"/>
                                  </p:stCondLst>
                                  <p:childTnLst>
                                    <p:set>
                                      <p:cBhvr>
                                        <p:cTn id="27" dur="1" fill="hold">
                                          <p:stCondLst>
                                            <p:cond delay="0"/>
                                          </p:stCondLst>
                                        </p:cTn>
                                        <p:tgtEl>
                                          <p:spTgt spid="7">
                                            <p:txEl>
                                              <p:pRg st="7" end="7"/>
                                            </p:txEl>
                                          </p:spTgt>
                                        </p:tgtEl>
                                        <p:attrNameLst>
                                          <p:attrName>style.visibility</p:attrName>
                                        </p:attrNameLst>
                                      </p:cBhvr>
                                      <p:to>
                                        <p:strVal val="visible"/>
                                      </p:to>
                                    </p:set>
                                    <p:animEffect transition="in" filter="barn(inVertical)">
                                      <p:cBhvr>
                                        <p:cTn id="28" dur="500"/>
                                        <p:tgtEl>
                                          <p:spTgt spid="7">
                                            <p:txEl>
                                              <p:pRg st="7" end="7"/>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7">
                                            <p:txEl>
                                              <p:pRg st="9" end="9"/>
                                            </p:txEl>
                                          </p:spTgt>
                                        </p:tgtEl>
                                        <p:attrNameLst>
                                          <p:attrName>style.visibility</p:attrName>
                                        </p:attrNameLst>
                                      </p:cBhvr>
                                      <p:to>
                                        <p:strVal val="visible"/>
                                      </p:to>
                                    </p:set>
                                    <p:animEffect transition="in" filter="barn(inVertical)">
                                      <p:cBhvr>
                                        <p:cTn id="33" dur="500"/>
                                        <p:tgtEl>
                                          <p:spTgt spid="7">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577516" y="231398"/>
            <a:ext cx="11291023" cy="721624"/>
          </a:xfrm>
          <a:prstGeom prst="rect">
            <a:avLst/>
          </a:prstGeom>
        </p:spPr>
        <p:txBody>
          <a:bodyPr vert="horz" lIns="91440" tIns="45720" rIns="91440" bIns="45720" rtlCol="0" anchor="ctr">
            <a:noAutofit/>
          </a:bodyPr>
          <a:lstStyle/>
          <a:p>
            <a:r>
              <a:rPr lang="en-US" sz="2800" b="1" dirty="0">
                <a:latin typeface="Times New Roman" panose="02020603050405020304" pitchFamily="18" charset="0"/>
                <a:cs typeface="Times New Roman" panose="02020603050405020304" pitchFamily="18" charset="0"/>
              </a:rPr>
              <a:t>6.3. </a:t>
            </a:r>
            <a:r>
              <a:rPr lang="vi-VN" sz="2800" b="1" dirty="0">
                <a:latin typeface="Times New Roman" panose="02020603050405020304" pitchFamily="18" charset="0"/>
                <a:cs typeface="Times New Roman" panose="02020603050405020304" pitchFamily="18" charset="0"/>
              </a:rPr>
              <a:t>GẬY THÔNG MINH HỖ TRỢ NGƯỜI KHIẾM THỊ – Lớp 10</a:t>
            </a:r>
            <a:endParaRPr lang="en-US" sz="2800" b="1" dirty="0">
              <a:latin typeface="Times New Roman" panose="02020603050405020304" pitchFamily="18" charset="0"/>
              <a:cs typeface="Times New Roman" panose="02020603050405020304" pitchFamily="18" charset="0"/>
            </a:endParaRPr>
          </a:p>
        </p:txBody>
      </p:sp>
      <p:sp>
        <p:nvSpPr>
          <p:cNvPr id="7" name="Rectangle 6"/>
          <p:cNvSpPr/>
          <p:nvPr/>
        </p:nvSpPr>
        <p:spPr>
          <a:xfrm>
            <a:off x="577515" y="953022"/>
            <a:ext cx="11291023" cy="4832092"/>
          </a:xfrm>
          <a:prstGeom prst="rect">
            <a:avLst/>
          </a:prstGeom>
        </p:spPr>
        <p:txBody>
          <a:bodyPr wrap="square">
            <a:spAutoFit/>
          </a:bodyPr>
          <a:lstStyle/>
          <a:p>
            <a:r>
              <a:rPr lang="en-US" sz="2800" dirty="0" err="1">
                <a:latin typeface="Times New Roman" panose="02020603050405020304" pitchFamily="18" charset="0"/>
                <a:cs typeface="Times New Roman" panose="02020603050405020304" pitchFamily="18" charset="0"/>
              </a:rPr>
              <a:t>Để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thực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tài</a:t>
            </a:r>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HS </a:t>
            </a:r>
            <a:r>
              <a:rPr lang="en-US" sz="2800" dirty="0" err="1">
                <a:latin typeface="Times New Roman" panose="02020603050405020304" pitchFamily="18" charset="0"/>
                <a:cs typeface="Times New Roman" panose="02020603050405020304" pitchFamily="18" charset="0"/>
              </a:rPr>
              <a:t>cần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học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tập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chiếm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lĩnh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kiến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thức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học</a:t>
            </a:r>
            <a:r>
              <a:rPr lang="en-US" sz="2800" dirty="0">
                <a:latin typeface="Times New Roman" panose="02020603050405020304" pitchFamily="18" charset="0"/>
                <a:cs typeface="Times New Roman" panose="02020603050405020304" pitchFamily="18" charset="0"/>
              </a:rPr>
              <a:t>: </a:t>
            </a:r>
          </a:p>
          <a:p>
            <a:r>
              <a:rPr lang="vi-VN"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Bài</a:t>
            </a:r>
            <a:r>
              <a:rPr lang="en-US" sz="2800" dirty="0">
                <a:latin typeface="Times New Roman" panose="02020603050405020304" pitchFamily="18" charset="0"/>
                <a:cs typeface="Times New Roman" panose="02020603050405020304" pitchFamily="18" charset="0"/>
              </a:rPr>
              <a:t> 4: </a:t>
            </a:r>
            <a:r>
              <a:rPr lang="en-US" sz="2800" dirty="0" err="1">
                <a:latin typeface="Times New Roman" panose="02020603050405020304" pitchFamily="18" charset="0"/>
                <a:cs typeface="Times New Roman" panose="02020603050405020304" pitchFamily="18" charset="0"/>
              </a:rPr>
              <a:t>Bài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toán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thuật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toán</a:t>
            </a:r>
            <a:r>
              <a:rPr lang="en-US" sz="2800" dirty="0">
                <a:latin typeface="Times New Roman" panose="02020603050405020304" pitchFamily="18" charset="0"/>
                <a:cs typeface="Times New Roman" panose="02020603050405020304" pitchFamily="18" charset="0"/>
              </a:rPr>
              <a:t> </a:t>
            </a:r>
            <a:r>
              <a:rPr lang="en-US" sz="2800" u="sng" dirty="0">
                <a:latin typeface="Times New Roman" panose="02020603050405020304" pitchFamily="18" charset="0"/>
                <a:cs typeface="Times New Roman" panose="02020603050405020304" pitchFamily="18" charset="0"/>
              </a:rPr>
              <a:t>(Tin </a:t>
            </a:r>
            <a:r>
              <a:rPr lang="en-US" sz="2800" u="sng" dirty="0" err="1">
                <a:latin typeface="Times New Roman" panose="02020603050405020304" pitchFamily="18" charset="0"/>
                <a:cs typeface="Times New Roman" panose="02020603050405020304" pitchFamily="18" charset="0"/>
              </a:rPr>
              <a:t>học</a:t>
            </a:r>
            <a:r>
              <a:rPr lang="en-US" sz="2800" u="sng" dirty="0">
                <a:latin typeface="Times New Roman" panose="02020603050405020304" pitchFamily="18" charset="0"/>
                <a:cs typeface="Times New Roman" panose="02020603050405020304" pitchFamily="18" charset="0"/>
              </a:rPr>
              <a:t> </a:t>
            </a:r>
            <a:r>
              <a:rPr lang="en-US" sz="2800" u="sng" dirty="0" err="1">
                <a:latin typeface="Times New Roman" panose="02020603050405020304" pitchFamily="18" charset="0"/>
                <a:cs typeface="Times New Roman" panose="02020603050405020304" pitchFamily="18" charset="0"/>
              </a:rPr>
              <a:t>lớp</a:t>
            </a:r>
            <a:r>
              <a:rPr lang="en-US" sz="2800" u="sng" dirty="0">
                <a:latin typeface="Times New Roman" panose="02020603050405020304" pitchFamily="18" charset="0"/>
                <a:cs typeface="Times New Roman" panose="02020603050405020304" pitchFamily="18" charset="0"/>
              </a:rPr>
              <a:t> 10);</a:t>
            </a:r>
          </a:p>
          <a:p>
            <a:r>
              <a:rPr lang="vi-VN"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Bài</a:t>
            </a:r>
            <a:r>
              <a:rPr lang="en-US" sz="2800" dirty="0">
                <a:latin typeface="Times New Roman" panose="02020603050405020304" pitchFamily="18" charset="0"/>
                <a:cs typeface="Times New Roman" panose="02020603050405020304" pitchFamily="18" charset="0"/>
              </a:rPr>
              <a:t> 5: </a:t>
            </a:r>
            <a:r>
              <a:rPr lang="en-US" sz="2800" dirty="0" err="1">
                <a:latin typeface="Times New Roman" panose="02020603050405020304" pitchFamily="18" charset="0"/>
                <a:cs typeface="Times New Roman" panose="02020603050405020304" pitchFamily="18" charset="0"/>
              </a:rPr>
              <a:t>Ngôn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ngữ</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lập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trình</a:t>
            </a:r>
            <a:r>
              <a:rPr lang="en-US" sz="2800" dirty="0">
                <a:latin typeface="Times New Roman" panose="02020603050405020304" pitchFamily="18" charset="0"/>
                <a:cs typeface="Times New Roman" panose="02020603050405020304" pitchFamily="18" charset="0"/>
              </a:rPr>
              <a:t> </a:t>
            </a:r>
            <a:r>
              <a:rPr lang="en-US" sz="2800" u="sng" dirty="0">
                <a:latin typeface="Times New Roman" panose="02020603050405020304" pitchFamily="18" charset="0"/>
                <a:cs typeface="Times New Roman" panose="02020603050405020304" pitchFamily="18" charset="0"/>
              </a:rPr>
              <a:t>(Tin </a:t>
            </a:r>
            <a:r>
              <a:rPr lang="en-US" sz="2800" u="sng" dirty="0" err="1">
                <a:latin typeface="Times New Roman" panose="02020603050405020304" pitchFamily="18" charset="0"/>
                <a:cs typeface="Times New Roman" panose="02020603050405020304" pitchFamily="18" charset="0"/>
              </a:rPr>
              <a:t>học</a:t>
            </a:r>
            <a:r>
              <a:rPr lang="en-US" sz="2800" u="sng" dirty="0">
                <a:latin typeface="Times New Roman" panose="02020603050405020304" pitchFamily="18" charset="0"/>
                <a:cs typeface="Times New Roman" panose="02020603050405020304" pitchFamily="18" charset="0"/>
              </a:rPr>
              <a:t> 10);</a:t>
            </a:r>
          </a:p>
          <a:p>
            <a:r>
              <a:rPr lang="vi-VN"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Bài</a:t>
            </a:r>
            <a:r>
              <a:rPr lang="en-US" sz="2800" dirty="0">
                <a:latin typeface="Times New Roman" panose="02020603050405020304" pitchFamily="18" charset="0"/>
                <a:cs typeface="Times New Roman" panose="02020603050405020304" pitchFamily="18" charset="0"/>
              </a:rPr>
              <a:t> 6: </a:t>
            </a:r>
            <a:r>
              <a:rPr lang="en-US" sz="2800" dirty="0" err="1">
                <a:latin typeface="Times New Roman" panose="02020603050405020304" pitchFamily="18" charset="0"/>
                <a:cs typeface="Times New Roman" panose="02020603050405020304" pitchFamily="18" charset="0"/>
              </a:rPr>
              <a:t>Giải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toán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máy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tính</a:t>
            </a:r>
            <a:r>
              <a:rPr lang="en-US" sz="2800" dirty="0">
                <a:latin typeface="Times New Roman" panose="02020603050405020304" pitchFamily="18" charset="0"/>
                <a:cs typeface="Times New Roman" panose="02020603050405020304" pitchFamily="18" charset="0"/>
              </a:rPr>
              <a:t> </a:t>
            </a:r>
            <a:r>
              <a:rPr lang="en-US" sz="2800" u="sng" dirty="0">
                <a:latin typeface="Times New Roman" panose="02020603050405020304" pitchFamily="18" charset="0"/>
                <a:cs typeface="Times New Roman" panose="02020603050405020304" pitchFamily="18" charset="0"/>
              </a:rPr>
              <a:t>(Tin </a:t>
            </a:r>
            <a:r>
              <a:rPr lang="en-US" sz="2800" u="sng" dirty="0" err="1">
                <a:latin typeface="Times New Roman" panose="02020603050405020304" pitchFamily="18" charset="0"/>
                <a:cs typeface="Times New Roman" panose="02020603050405020304" pitchFamily="18" charset="0"/>
              </a:rPr>
              <a:t>học</a:t>
            </a:r>
            <a:r>
              <a:rPr lang="en-US" sz="2800" u="sng" dirty="0">
                <a:latin typeface="Times New Roman" panose="02020603050405020304" pitchFamily="18" charset="0"/>
                <a:cs typeface="Times New Roman" panose="02020603050405020304" pitchFamily="18" charset="0"/>
              </a:rPr>
              <a:t> 10). </a:t>
            </a:r>
          </a:p>
          <a:p>
            <a:r>
              <a:rPr lang="en-US" sz="2800" dirty="0" err="1">
                <a:latin typeface="Times New Roman" panose="02020603050405020304" pitchFamily="18" charset="0"/>
                <a:cs typeface="Times New Roman" panose="02020603050405020304" pitchFamily="18" charset="0"/>
              </a:rPr>
              <a:t>Đồng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thời</a:t>
            </a:r>
            <a:r>
              <a:rPr lang="en-US" sz="2800" dirty="0">
                <a:latin typeface="Times New Roman" panose="02020603050405020304" pitchFamily="18" charset="0"/>
                <a:cs typeface="Times New Roman" panose="02020603050405020304" pitchFamily="18" charset="0"/>
              </a:rPr>
              <a:t>, HS </a:t>
            </a:r>
            <a:r>
              <a:rPr lang="en-US" sz="2800" dirty="0" err="1">
                <a:latin typeface="Times New Roman" panose="02020603050405020304" pitchFamily="18" charset="0"/>
                <a:cs typeface="Times New Roman" panose="02020603050405020304" pitchFamily="18" charset="0"/>
              </a:rPr>
              <a:t>phải</a:t>
            </a:r>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vận dụng các kiến thức liên quan như:</a:t>
            </a:r>
            <a:endParaRPr lang="en-US" sz="2800" dirty="0">
              <a:latin typeface="Times New Roman" panose="02020603050405020304" pitchFamily="18" charset="0"/>
              <a:cs typeface="Times New Roman" panose="02020603050405020304" pitchFamily="18" charset="0"/>
            </a:endParaRPr>
          </a:p>
          <a:p>
            <a:r>
              <a:rPr lang="vi-VN" sz="2800" dirty="0">
                <a:latin typeface="Times New Roman" panose="02020603050405020304" pitchFamily="18" charset="0"/>
                <a:cs typeface="Times New Roman" panose="02020603050405020304" pitchFamily="18" charset="0"/>
              </a:rPr>
              <a: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Kiến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thức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mạch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nguồn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thiết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điện</a:t>
            </a:r>
            <a:r>
              <a:rPr lang="en-US" sz="2800" dirty="0">
                <a:latin typeface="Times New Roman" panose="02020603050405020304" pitchFamily="18" charset="0"/>
                <a:cs typeface="Times New Roman" panose="02020603050405020304" pitchFamily="18" charset="0"/>
              </a:rPr>
              <a:t> </a:t>
            </a:r>
            <a:r>
              <a:rPr lang="en-US" sz="2800" u="sng" dirty="0">
                <a:latin typeface="Times New Roman" panose="02020603050405020304" pitchFamily="18" charset="0"/>
                <a:cs typeface="Times New Roman" panose="02020603050405020304" pitchFamily="18" charset="0"/>
              </a:rPr>
              <a:t>(</a:t>
            </a:r>
            <a:r>
              <a:rPr lang="en-US" sz="2800" u="sng" dirty="0" err="1">
                <a:latin typeface="Times New Roman" panose="02020603050405020304" pitchFamily="18" charset="0"/>
                <a:cs typeface="Times New Roman" panose="02020603050405020304" pitchFamily="18" charset="0"/>
              </a:rPr>
              <a:t>Vật</a:t>
            </a:r>
            <a:r>
              <a:rPr lang="en-US" sz="2800" u="sng" dirty="0">
                <a:latin typeface="Times New Roman" panose="02020603050405020304" pitchFamily="18" charset="0"/>
                <a:cs typeface="Times New Roman" panose="02020603050405020304" pitchFamily="18" charset="0"/>
              </a:rPr>
              <a:t> </a:t>
            </a:r>
            <a:r>
              <a:rPr lang="en-US" sz="2800" u="sng" dirty="0" err="1">
                <a:latin typeface="Times New Roman" panose="02020603050405020304" pitchFamily="18" charset="0"/>
                <a:cs typeface="Times New Roman" panose="02020603050405020304" pitchFamily="18" charset="0"/>
              </a:rPr>
              <a:t>lí</a:t>
            </a:r>
            <a:r>
              <a:rPr lang="en-US" sz="2800" u="sng" dirty="0">
                <a:latin typeface="Times New Roman" panose="02020603050405020304" pitchFamily="18" charset="0"/>
                <a:cs typeface="Times New Roman" panose="02020603050405020304" pitchFamily="18" charset="0"/>
              </a:rPr>
              <a:t> 11);</a:t>
            </a:r>
          </a:p>
          <a:p>
            <a:r>
              <a:rPr lang="vi-VN" sz="2800" dirty="0">
                <a:latin typeface="Times New Roman" panose="02020603050405020304" pitchFamily="18" charset="0"/>
                <a:cs typeface="Times New Roman" panose="02020603050405020304" pitchFamily="18" charset="0"/>
              </a:rPr>
              <a: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Kiến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thức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cs typeface="Times New Roman" panose="02020603050405020304" pitchFamily="18" charset="0"/>
              </a:rPr>
              <a:t> t</a:t>
            </a:r>
            <a:r>
              <a:rPr lang="vi-VN" sz="2800" dirty="0">
                <a:latin typeface="Times New Roman" panose="02020603050405020304" pitchFamily="18" charset="0"/>
                <a:cs typeface="Times New Roman" panose="02020603050405020304" pitchFamily="18" charset="0"/>
              </a:rPr>
              <a:t>hiết kế và bản vẽ kĩ thuật</a:t>
            </a:r>
            <a:r>
              <a:rPr lang="en-US" sz="2800" dirty="0">
                <a:latin typeface="Times New Roman" panose="02020603050405020304" pitchFamily="18" charset="0"/>
                <a:cs typeface="Times New Roman" panose="02020603050405020304" pitchFamily="18" charset="0"/>
              </a:rPr>
              <a:t> </a:t>
            </a:r>
            <a:r>
              <a:rPr lang="en-US" sz="2800" u="sng" dirty="0">
                <a:latin typeface="Times New Roman" panose="02020603050405020304" pitchFamily="18" charset="0"/>
                <a:cs typeface="Times New Roman" panose="02020603050405020304" pitchFamily="18" charset="0"/>
              </a:rPr>
              <a:t>(</a:t>
            </a:r>
            <a:r>
              <a:rPr lang="en-US" sz="2800" u="sng" dirty="0" err="1">
                <a:latin typeface="Times New Roman" panose="02020603050405020304" pitchFamily="18" charset="0"/>
                <a:cs typeface="Times New Roman" panose="02020603050405020304" pitchFamily="18" charset="0"/>
              </a:rPr>
              <a:t>Công</a:t>
            </a:r>
            <a:r>
              <a:rPr lang="en-US" sz="2800" u="sng" dirty="0">
                <a:latin typeface="Times New Roman" panose="02020603050405020304" pitchFamily="18" charset="0"/>
                <a:cs typeface="Times New Roman" panose="02020603050405020304" pitchFamily="18" charset="0"/>
              </a:rPr>
              <a:t> </a:t>
            </a:r>
            <a:r>
              <a:rPr lang="en-US" sz="2800" u="sng" dirty="0" err="1">
                <a:latin typeface="Times New Roman" panose="02020603050405020304" pitchFamily="18" charset="0"/>
                <a:cs typeface="Times New Roman" panose="02020603050405020304" pitchFamily="18" charset="0"/>
              </a:rPr>
              <a:t>nghệ</a:t>
            </a:r>
            <a:r>
              <a:rPr lang="en-US" sz="2800" u="sng" dirty="0">
                <a:latin typeface="Times New Roman" panose="02020603050405020304" pitchFamily="18" charset="0"/>
                <a:cs typeface="Times New Roman" panose="02020603050405020304" pitchFamily="18" charset="0"/>
              </a:rPr>
              <a:t> 8).</a:t>
            </a:r>
          </a:p>
          <a:p>
            <a:pPr marL="457200" indent="-457200">
              <a:buFont typeface="Symbol" panose="05050102010706020507" pitchFamily="18" charset="2"/>
              <a:buChar char="Þ"/>
            </a:pPr>
            <a:r>
              <a:rPr lang="en-US" sz="2800" dirty="0" err="1">
                <a:latin typeface="Times New Roman" panose="02020603050405020304" pitchFamily="18" charset="0"/>
                <a:cs typeface="Times New Roman" panose="02020603050405020304" pitchFamily="18" charset="0"/>
              </a:rPr>
              <a:t>Chốt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kiến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thức</a:t>
            </a:r>
            <a:r>
              <a:rPr lang="en-US" sz="2800" dirty="0">
                <a:latin typeface="Times New Roman" panose="02020603050405020304" pitchFamily="18" charset="0"/>
                <a:cs typeface="Times New Roman" panose="02020603050405020304" pitchFamily="18" charset="0"/>
              </a:rPr>
              <a:t>: </a:t>
            </a:r>
          </a:p>
          <a:p>
            <a:pPr lvl="1"/>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Tích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hợp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liên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môn</a:t>
            </a:r>
            <a:r>
              <a:rPr lang="en-US" sz="2800" dirty="0">
                <a:latin typeface="Times New Roman" panose="02020603050405020304" pitchFamily="18" charset="0"/>
                <a:cs typeface="Times New Roman" panose="02020603050405020304" pitchFamily="18" charset="0"/>
              </a:rPr>
              <a:t>; </a:t>
            </a: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thực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phù</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hợp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GV Tin </a:t>
            </a:r>
            <a:r>
              <a:rPr lang="en-US" sz="2800" dirty="0" err="1">
                <a:latin typeface="Times New Roman" panose="02020603050405020304" pitchFamily="18" charset="0"/>
                <a:cs typeface="Times New Roman" panose="02020603050405020304" pitchFamily="18" charset="0"/>
              </a:rPr>
              <a:t>học</a:t>
            </a:r>
            <a:r>
              <a:rPr lang="en-US" sz="28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540375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arn(inVertical)">
                                      <p:cBhvr>
                                        <p:cTn id="7" dur="500"/>
                                        <p:tgtEl>
                                          <p:spTgt spid="7">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7">
                                            <p:txEl>
                                              <p:pRg st="1" end="1"/>
                                            </p:txEl>
                                          </p:spTgt>
                                        </p:tgtEl>
                                        <p:attrNameLst>
                                          <p:attrName>style.visibility</p:attrName>
                                        </p:attrNameLst>
                                      </p:cBhvr>
                                      <p:to>
                                        <p:strVal val="visible"/>
                                      </p:to>
                                    </p:set>
                                    <p:animEffect transition="in" filter="barn(inVertical)">
                                      <p:cBhvr>
                                        <p:cTn id="10" dur="500"/>
                                        <p:tgtEl>
                                          <p:spTgt spid="7">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animEffect transition="in" filter="barn(inVertical)">
                                      <p:cBhvr>
                                        <p:cTn id="13" dur="500"/>
                                        <p:tgtEl>
                                          <p:spTgt spid="7">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7">
                                            <p:txEl>
                                              <p:pRg st="3" end="3"/>
                                            </p:txEl>
                                          </p:spTgt>
                                        </p:tgtEl>
                                        <p:attrNameLst>
                                          <p:attrName>style.visibility</p:attrName>
                                        </p:attrNameLst>
                                      </p:cBhvr>
                                      <p:to>
                                        <p:strVal val="visible"/>
                                      </p:to>
                                    </p:set>
                                    <p:animEffect transition="in" filter="barn(inVertical)">
                                      <p:cBhvr>
                                        <p:cTn id="16" dur="500"/>
                                        <p:tgtEl>
                                          <p:spTgt spid="7">
                                            <p:txEl>
                                              <p:pRg st="3" end="3"/>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animEffect transition="in" filter="barn(inVertical)">
                                      <p:cBhvr>
                                        <p:cTn id="19" dur="500"/>
                                        <p:tgtEl>
                                          <p:spTgt spid="7">
                                            <p:txEl>
                                              <p:pRg st="4" end="4"/>
                                            </p:txEl>
                                          </p:spTgt>
                                        </p:tgtEl>
                                      </p:cBhvr>
                                    </p:animEffect>
                                  </p:childTnLst>
                                </p:cTn>
                              </p:par>
                              <p:par>
                                <p:cTn id="20" presetID="16" presetClass="entr" presetSubtype="21" fill="hold" nodeType="withEffect">
                                  <p:stCondLst>
                                    <p:cond delay="0"/>
                                  </p:stCondLst>
                                  <p:childTnLst>
                                    <p:set>
                                      <p:cBhvr>
                                        <p:cTn id="21" dur="1" fill="hold">
                                          <p:stCondLst>
                                            <p:cond delay="0"/>
                                          </p:stCondLst>
                                        </p:cTn>
                                        <p:tgtEl>
                                          <p:spTgt spid="7">
                                            <p:txEl>
                                              <p:pRg st="5" end="5"/>
                                            </p:txEl>
                                          </p:spTgt>
                                        </p:tgtEl>
                                        <p:attrNameLst>
                                          <p:attrName>style.visibility</p:attrName>
                                        </p:attrNameLst>
                                      </p:cBhvr>
                                      <p:to>
                                        <p:strVal val="visible"/>
                                      </p:to>
                                    </p:set>
                                    <p:animEffect transition="in" filter="barn(inVertical)">
                                      <p:cBhvr>
                                        <p:cTn id="22" dur="500"/>
                                        <p:tgtEl>
                                          <p:spTgt spid="7">
                                            <p:txEl>
                                              <p:pRg st="5" end="5"/>
                                            </p:txEl>
                                          </p:spTgt>
                                        </p:tgtEl>
                                      </p:cBhvr>
                                    </p:animEffect>
                                  </p:childTnLst>
                                </p:cTn>
                              </p:par>
                              <p:par>
                                <p:cTn id="23" presetID="16" presetClass="entr" presetSubtype="21" fill="hold" nodeType="withEffect">
                                  <p:stCondLst>
                                    <p:cond delay="0"/>
                                  </p:stCondLst>
                                  <p:childTnLst>
                                    <p:set>
                                      <p:cBhvr>
                                        <p:cTn id="24" dur="1" fill="hold">
                                          <p:stCondLst>
                                            <p:cond delay="0"/>
                                          </p:stCondLst>
                                        </p:cTn>
                                        <p:tgtEl>
                                          <p:spTgt spid="7">
                                            <p:txEl>
                                              <p:pRg st="6" end="6"/>
                                            </p:txEl>
                                          </p:spTgt>
                                        </p:tgtEl>
                                        <p:attrNameLst>
                                          <p:attrName>style.visibility</p:attrName>
                                        </p:attrNameLst>
                                      </p:cBhvr>
                                      <p:to>
                                        <p:strVal val="visible"/>
                                      </p:to>
                                    </p:set>
                                    <p:animEffect transition="in" filter="barn(inVertical)">
                                      <p:cBhvr>
                                        <p:cTn id="25" dur="500"/>
                                        <p:tgtEl>
                                          <p:spTgt spid="7">
                                            <p:txEl>
                                              <p:pRg st="6" end="6"/>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7">
                                            <p:txEl>
                                              <p:pRg st="7" end="7"/>
                                            </p:txEl>
                                          </p:spTgt>
                                        </p:tgtEl>
                                        <p:attrNameLst>
                                          <p:attrName>style.visibility</p:attrName>
                                        </p:attrNameLst>
                                      </p:cBhvr>
                                      <p:to>
                                        <p:strVal val="visible"/>
                                      </p:to>
                                    </p:set>
                                    <p:animEffect transition="in" filter="barn(inVertical)">
                                      <p:cBhvr>
                                        <p:cTn id="30" dur="500"/>
                                        <p:tgtEl>
                                          <p:spTgt spid="7">
                                            <p:txEl>
                                              <p:pRg st="7" end="7"/>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7">
                                            <p:txEl>
                                              <p:pRg st="8" end="8"/>
                                            </p:txEl>
                                          </p:spTgt>
                                        </p:tgtEl>
                                        <p:attrNameLst>
                                          <p:attrName>style.visibility</p:attrName>
                                        </p:attrNameLst>
                                      </p:cBhvr>
                                      <p:to>
                                        <p:strVal val="visible"/>
                                      </p:to>
                                    </p:set>
                                    <p:animEffect transition="in" filter="barn(inVertical)">
                                      <p:cBhvr>
                                        <p:cTn id="35" dur="500"/>
                                        <p:tgtEl>
                                          <p:spTgt spid="7">
                                            <p:txEl>
                                              <p:pRg st="8" end="8"/>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7">
                                            <p:txEl>
                                              <p:pRg st="9" end="9"/>
                                            </p:txEl>
                                          </p:spTgt>
                                        </p:tgtEl>
                                        <p:attrNameLst>
                                          <p:attrName>style.visibility</p:attrName>
                                        </p:attrNameLst>
                                      </p:cBhvr>
                                      <p:to>
                                        <p:strVal val="visible"/>
                                      </p:to>
                                    </p:set>
                                    <p:animEffect transition="in" filter="barn(inVertical)">
                                      <p:cBhvr>
                                        <p:cTn id="40" dur="500"/>
                                        <p:tgtEl>
                                          <p:spTgt spid="7">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40632" y="231398"/>
            <a:ext cx="11951368" cy="721624"/>
          </a:xfrm>
          <a:prstGeom prst="rect">
            <a:avLst/>
          </a:prstGeom>
        </p:spPr>
        <p:txBody>
          <a:bodyPr vert="horz" lIns="91440" tIns="45720" rIns="91440" bIns="45720" rtlCol="0" anchor="ctr">
            <a:noAutofit/>
          </a:bodyPr>
          <a:lstStyle/>
          <a:p>
            <a:r>
              <a:rPr lang="en-US" sz="2600" b="1" dirty="0">
                <a:latin typeface="Times New Roman" panose="02020603050405020304" pitchFamily="18" charset="0"/>
                <a:cs typeface="Times New Roman" panose="02020603050405020304" pitchFamily="18" charset="0"/>
              </a:rPr>
              <a:t>6.4. </a:t>
            </a:r>
            <a:r>
              <a:rPr lang="vi-VN" sz="2600" b="1" dirty="0">
                <a:latin typeface="Times New Roman" panose="02020603050405020304" pitchFamily="18" charset="0"/>
                <a:cs typeface="Times New Roman" panose="02020603050405020304" pitchFamily="18" charset="0"/>
              </a:rPr>
              <a:t>HỆ THỐNG HỖ TRỢ QUANG HỢP CHO CÂY RONG ĐUÔI CHÓ – Lớp 11</a:t>
            </a:r>
            <a:endParaRPr lang="en-US" sz="2600" b="1" dirty="0">
              <a:latin typeface="Times New Roman" panose="02020603050405020304" pitchFamily="18" charset="0"/>
              <a:cs typeface="Times New Roman" panose="02020603050405020304"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val="3235376332"/>
              </p:ext>
            </p:extLst>
          </p:nvPr>
        </p:nvGraphicFramePr>
        <p:xfrm>
          <a:off x="481263" y="953020"/>
          <a:ext cx="11454062" cy="5276795"/>
        </p:xfrm>
        <a:graphic>
          <a:graphicData uri="http://schemas.openxmlformats.org/drawingml/2006/table">
            <a:tbl>
              <a:tblPr firstRow="1" firstCol="1" bandRow="1">
                <a:tableStyleId>{5C22544A-7EE6-4342-B048-85BDC9FD1C3A}</a:tableStyleId>
              </a:tblPr>
              <a:tblGrid>
                <a:gridCol w="1732548">
                  <a:extLst>
                    <a:ext uri="{9D8B030D-6E8A-4147-A177-3AD203B41FA5}">
                      <a16:colId xmlns:a16="http://schemas.microsoft.com/office/drawing/2014/main" val="20000"/>
                    </a:ext>
                  </a:extLst>
                </a:gridCol>
                <a:gridCol w="5271748">
                  <a:extLst>
                    <a:ext uri="{9D8B030D-6E8A-4147-A177-3AD203B41FA5}">
                      <a16:colId xmlns:a16="http://schemas.microsoft.com/office/drawing/2014/main" val="20001"/>
                    </a:ext>
                  </a:extLst>
                </a:gridCol>
                <a:gridCol w="1201241">
                  <a:extLst>
                    <a:ext uri="{9D8B030D-6E8A-4147-A177-3AD203B41FA5}">
                      <a16:colId xmlns:a16="http://schemas.microsoft.com/office/drawing/2014/main" val="20002"/>
                    </a:ext>
                  </a:extLst>
                </a:gridCol>
                <a:gridCol w="3248525">
                  <a:extLst>
                    <a:ext uri="{9D8B030D-6E8A-4147-A177-3AD203B41FA5}">
                      <a16:colId xmlns:a16="http://schemas.microsoft.com/office/drawing/2014/main" val="20003"/>
                    </a:ext>
                  </a:extLst>
                </a:gridCol>
              </a:tblGrid>
              <a:tr h="875780">
                <a:tc>
                  <a:txBody>
                    <a:bodyPr/>
                    <a:lstStyle/>
                    <a:p>
                      <a:pPr marL="0" marR="0" algn="ctr">
                        <a:lnSpc>
                          <a:spcPct val="125000"/>
                        </a:lnSpc>
                        <a:spcBef>
                          <a:spcPts val="0"/>
                        </a:spcBef>
                        <a:spcAft>
                          <a:spcPts val="0"/>
                        </a:spcAft>
                      </a:pPr>
                      <a:r>
                        <a:rPr lang="en-US" sz="2400" dirty="0" err="1">
                          <a:effectLst/>
                          <a:latin typeface="Times New Roman" panose="02020603050405020304" pitchFamily="18" charset="0"/>
                          <a:cs typeface="Times New Roman" panose="02020603050405020304" pitchFamily="18" charset="0"/>
                        </a:rPr>
                        <a:t>Môn</a:t>
                      </a:r>
                      <a:endParaRPr lang="en-US" sz="24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25000"/>
                        </a:lnSpc>
                        <a:spcBef>
                          <a:spcPts val="0"/>
                        </a:spcBef>
                        <a:spcAft>
                          <a:spcPts val="0"/>
                        </a:spcAft>
                      </a:pPr>
                      <a:r>
                        <a:rPr lang="en-US" sz="2400" dirty="0" err="1">
                          <a:effectLst/>
                          <a:latin typeface="Times New Roman" panose="02020603050405020304" pitchFamily="18" charset="0"/>
                          <a:cs typeface="Times New Roman" panose="02020603050405020304" pitchFamily="18" charset="0"/>
                        </a:rPr>
                        <a:t>Bài</a:t>
                      </a:r>
                      <a:endParaRPr lang="en-US" sz="24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25000"/>
                        </a:lnSpc>
                        <a:spcBef>
                          <a:spcPts val="0"/>
                        </a:spcBef>
                        <a:spcAft>
                          <a:spcPts val="0"/>
                        </a:spcAft>
                      </a:pPr>
                      <a:r>
                        <a:rPr lang="en-US" sz="2400">
                          <a:effectLst/>
                          <a:latin typeface="Times New Roman" panose="02020603050405020304" pitchFamily="18" charset="0"/>
                          <a:cs typeface="Times New Roman" panose="02020603050405020304" pitchFamily="18" charset="0"/>
                        </a:rPr>
                        <a:t>Số tiết</a:t>
                      </a:r>
                      <a:endParaRPr lang="en-US" sz="240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25000"/>
                        </a:lnSpc>
                        <a:spcBef>
                          <a:spcPts val="0"/>
                        </a:spcBef>
                        <a:spcAft>
                          <a:spcPts val="0"/>
                        </a:spcAft>
                      </a:pPr>
                      <a:r>
                        <a:rPr lang="en-US" sz="2400" dirty="0" err="1">
                          <a:effectLst/>
                          <a:latin typeface="Times New Roman" panose="02020603050405020304" pitchFamily="18" charset="0"/>
                          <a:cs typeface="Times New Roman" panose="02020603050405020304" pitchFamily="18" charset="0"/>
                        </a:rPr>
                        <a:t>Nội</a:t>
                      </a:r>
                      <a:r>
                        <a:rPr lang="en-US" sz="2400" dirty="0">
                          <a:effectLst/>
                          <a:latin typeface="Times New Roman" panose="02020603050405020304" pitchFamily="18" charset="0"/>
                          <a:cs typeface="Times New Roman" panose="02020603050405020304" pitchFamily="18" charset="0"/>
                        </a:rPr>
                        <a:t> dung </a:t>
                      </a:r>
                      <a:r>
                        <a:rPr lang="en-US" sz="2400" dirty="0" err="1">
                          <a:effectLst/>
                          <a:latin typeface="Times New Roman" panose="02020603050405020304" pitchFamily="18" charset="0"/>
                          <a:cs typeface="Times New Roman" panose="02020603050405020304" pitchFamily="18" charset="0"/>
                        </a:rPr>
                        <a:t>sử</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dụng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trong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chủ</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đề</a:t>
                      </a:r>
                      <a:endParaRPr lang="en-US" sz="24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1215207">
                <a:tc>
                  <a:txBody>
                    <a:bodyPr/>
                    <a:lstStyle/>
                    <a:p>
                      <a:pPr marL="0" marR="0" algn="just">
                        <a:lnSpc>
                          <a:spcPct val="125000"/>
                        </a:lnSpc>
                        <a:spcBef>
                          <a:spcPts val="0"/>
                        </a:spcBef>
                        <a:spcAft>
                          <a:spcPts val="0"/>
                        </a:spcAft>
                      </a:pPr>
                      <a:r>
                        <a:rPr lang="en-US" sz="2400">
                          <a:effectLst/>
                          <a:latin typeface="Times New Roman" panose="02020603050405020304" pitchFamily="18" charset="0"/>
                          <a:cs typeface="Times New Roman" panose="02020603050405020304" pitchFamily="18" charset="0"/>
                        </a:rPr>
                        <a:t>Sinh học 11</a:t>
                      </a:r>
                      <a:endParaRPr lang="en-US" sz="240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25000"/>
                        </a:lnSpc>
                        <a:spcBef>
                          <a:spcPts val="0"/>
                        </a:spcBef>
                        <a:spcAft>
                          <a:spcPts val="0"/>
                        </a:spcAft>
                      </a:pPr>
                      <a:r>
                        <a:rPr lang="en-US" sz="2400">
                          <a:effectLst/>
                          <a:latin typeface="Times New Roman" panose="02020603050405020304" pitchFamily="18" charset="0"/>
                          <a:cs typeface="Times New Roman" panose="02020603050405020304" pitchFamily="18" charset="0"/>
                        </a:rPr>
                        <a:t>Bài 10: Ảnh hưởng của các nhân tố ngoại cảnh đến quang hợp</a:t>
                      </a:r>
                      <a:endParaRPr lang="en-US" sz="240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25000"/>
                        </a:lnSpc>
                        <a:spcBef>
                          <a:spcPts val="0"/>
                        </a:spcBef>
                        <a:spcAft>
                          <a:spcPts val="0"/>
                        </a:spcAft>
                      </a:pPr>
                      <a:r>
                        <a:rPr lang="en-US" sz="2400">
                          <a:effectLst/>
                          <a:latin typeface="Times New Roman" panose="02020603050405020304" pitchFamily="18" charset="0"/>
                          <a:cs typeface="Times New Roman" panose="02020603050405020304" pitchFamily="18" charset="0"/>
                        </a:rPr>
                        <a:t>1 tiết</a:t>
                      </a:r>
                      <a:endParaRPr lang="en-US" sz="240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25000"/>
                        </a:lnSpc>
                        <a:spcBef>
                          <a:spcPts val="0"/>
                        </a:spcBef>
                        <a:spcAft>
                          <a:spcPts val="0"/>
                        </a:spcAft>
                      </a:pPr>
                      <a:r>
                        <a:rPr lang="en-US" sz="2400">
                          <a:effectLst/>
                          <a:latin typeface="Times New Roman" panose="02020603050405020304" pitchFamily="18" charset="0"/>
                          <a:cs typeface="Times New Roman" panose="02020603050405020304" pitchFamily="18" charset="0"/>
                        </a:rPr>
                        <a:t>I. Ánh sáng </a:t>
                      </a:r>
                    </a:p>
                    <a:p>
                      <a:pPr marL="0" marR="0" algn="just">
                        <a:lnSpc>
                          <a:spcPct val="125000"/>
                        </a:lnSpc>
                        <a:spcBef>
                          <a:spcPts val="0"/>
                        </a:spcBef>
                        <a:spcAft>
                          <a:spcPts val="0"/>
                        </a:spcAft>
                      </a:pPr>
                      <a:r>
                        <a:rPr lang="en-US" sz="2400">
                          <a:effectLst/>
                          <a:latin typeface="Times New Roman" panose="02020603050405020304" pitchFamily="18" charset="0"/>
                          <a:cs typeface="Times New Roman" panose="02020603050405020304" pitchFamily="18" charset="0"/>
                        </a:rPr>
                        <a:t>II. Nồng độ CO</a:t>
                      </a:r>
                      <a:r>
                        <a:rPr lang="en-US" sz="2400" baseline="-25000">
                          <a:effectLst/>
                          <a:latin typeface="Times New Roman" panose="02020603050405020304" pitchFamily="18" charset="0"/>
                          <a:cs typeface="Times New Roman" panose="02020603050405020304" pitchFamily="18" charset="0"/>
                        </a:rPr>
                        <a:t>2</a:t>
                      </a:r>
                      <a:endParaRPr lang="en-US" sz="240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796452">
                <a:tc rowSpan="3">
                  <a:txBody>
                    <a:bodyPr/>
                    <a:lstStyle/>
                    <a:p>
                      <a:pPr marL="0" marR="0" algn="l">
                        <a:lnSpc>
                          <a:spcPct val="125000"/>
                        </a:lnSpc>
                        <a:spcBef>
                          <a:spcPts val="0"/>
                        </a:spcBef>
                        <a:spcAft>
                          <a:spcPts val="0"/>
                        </a:spcAft>
                      </a:pPr>
                      <a:r>
                        <a:rPr lang="en-US" sz="2400">
                          <a:effectLst/>
                          <a:latin typeface="Times New Roman" panose="02020603050405020304" pitchFamily="18" charset="0"/>
                          <a:cs typeface="Times New Roman" panose="02020603050405020304" pitchFamily="18" charset="0"/>
                        </a:rPr>
                        <a:t>Vật lí 11</a:t>
                      </a:r>
                      <a:endParaRPr lang="en-US" sz="240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25000"/>
                        </a:lnSpc>
                        <a:spcBef>
                          <a:spcPts val="0"/>
                        </a:spcBef>
                        <a:spcAft>
                          <a:spcPts val="0"/>
                        </a:spcAft>
                      </a:pPr>
                      <a:r>
                        <a:rPr lang="en-US" sz="2400">
                          <a:effectLst/>
                          <a:latin typeface="Times New Roman" panose="02020603050405020304" pitchFamily="18" charset="0"/>
                          <a:cs typeface="Times New Roman" panose="02020603050405020304" pitchFamily="18" charset="0"/>
                        </a:rPr>
                        <a:t>Bài 7: Dòng điện không đổi. Nguồn điện</a:t>
                      </a:r>
                      <a:endParaRPr lang="en-US" sz="240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25000"/>
                        </a:lnSpc>
                        <a:spcBef>
                          <a:spcPts val="0"/>
                        </a:spcBef>
                        <a:spcAft>
                          <a:spcPts val="0"/>
                        </a:spcAft>
                      </a:pPr>
                      <a:r>
                        <a:rPr lang="en-US" sz="2400">
                          <a:effectLst/>
                          <a:latin typeface="Times New Roman" panose="02020603050405020304" pitchFamily="18" charset="0"/>
                          <a:cs typeface="Times New Roman" panose="02020603050405020304" pitchFamily="18" charset="0"/>
                        </a:rPr>
                        <a:t>1 tiết</a:t>
                      </a:r>
                      <a:endParaRPr lang="en-US" sz="240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25000"/>
                        </a:lnSpc>
                        <a:spcBef>
                          <a:spcPts val="0"/>
                        </a:spcBef>
                        <a:spcAft>
                          <a:spcPts val="0"/>
                        </a:spcAft>
                      </a:pPr>
                      <a:r>
                        <a:rPr lang="en-US" sz="2400">
                          <a:effectLst/>
                          <a:latin typeface="Times New Roman" panose="02020603050405020304" pitchFamily="18" charset="0"/>
                          <a:cs typeface="Times New Roman" panose="02020603050405020304" pitchFamily="18" charset="0"/>
                        </a:rPr>
                        <a:t>V. Pin và Acquy</a:t>
                      </a:r>
                      <a:endParaRPr lang="en-US" sz="240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796452">
                <a:tc vMerge="1">
                  <a:txBody>
                    <a:bodyPr/>
                    <a:lstStyle/>
                    <a:p>
                      <a:endParaRPr lang="en-US"/>
                    </a:p>
                  </a:txBody>
                  <a:tcPr/>
                </a:tc>
                <a:tc>
                  <a:txBody>
                    <a:bodyPr/>
                    <a:lstStyle/>
                    <a:p>
                      <a:pPr marL="0" marR="0" algn="just">
                        <a:lnSpc>
                          <a:spcPct val="125000"/>
                        </a:lnSpc>
                        <a:spcBef>
                          <a:spcPts val="0"/>
                        </a:spcBef>
                        <a:spcAft>
                          <a:spcPts val="0"/>
                        </a:spcAft>
                      </a:pPr>
                      <a:r>
                        <a:rPr lang="en-US" sz="2400">
                          <a:effectLst/>
                          <a:latin typeface="Times New Roman" panose="02020603050405020304" pitchFamily="18" charset="0"/>
                          <a:cs typeface="Times New Roman" panose="02020603050405020304" pitchFamily="18" charset="0"/>
                        </a:rPr>
                        <a:t>Bài 9: Định luật Ôm đối với toàn mạch</a:t>
                      </a:r>
                      <a:endParaRPr lang="en-US" sz="240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25000"/>
                        </a:lnSpc>
                        <a:spcBef>
                          <a:spcPts val="0"/>
                        </a:spcBef>
                        <a:spcAft>
                          <a:spcPts val="0"/>
                        </a:spcAft>
                      </a:pPr>
                      <a:r>
                        <a:rPr lang="en-US" sz="2400">
                          <a:effectLst/>
                          <a:latin typeface="Times New Roman" panose="02020603050405020304" pitchFamily="18" charset="0"/>
                          <a:cs typeface="Times New Roman" panose="02020603050405020304" pitchFamily="18" charset="0"/>
                        </a:rPr>
                        <a:t>1 tiết</a:t>
                      </a:r>
                      <a:endParaRPr lang="en-US" sz="240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25000"/>
                        </a:lnSpc>
                        <a:spcBef>
                          <a:spcPts val="0"/>
                        </a:spcBef>
                        <a:spcAft>
                          <a:spcPts val="0"/>
                        </a:spcAft>
                      </a:pPr>
                      <a:r>
                        <a:rPr lang="en-US" sz="2400">
                          <a:effectLst/>
                          <a:latin typeface="Times New Roman" panose="02020603050405020304" pitchFamily="18" charset="0"/>
                          <a:cs typeface="Times New Roman" panose="02020603050405020304" pitchFamily="18" charset="0"/>
                        </a:rPr>
                        <a:t>Các công thức tính toán</a:t>
                      </a:r>
                      <a:endParaRPr lang="en-US" sz="240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796452">
                <a:tc vMerge="1">
                  <a:txBody>
                    <a:bodyPr/>
                    <a:lstStyle/>
                    <a:p>
                      <a:endParaRPr lang="en-US"/>
                    </a:p>
                  </a:txBody>
                  <a:tcPr/>
                </a:tc>
                <a:tc>
                  <a:txBody>
                    <a:bodyPr/>
                    <a:lstStyle/>
                    <a:p>
                      <a:pPr marL="0" marR="0" algn="just">
                        <a:lnSpc>
                          <a:spcPct val="125000"/>
                        </a:lnSpc>
                        <a:spcBef>
                          <a:spcPts val="0"/>
                        </a:spcBef>
                        <a:spcAft>
                          <a:spcPts val="0"/>
                        </a:spcAft>
                      </a:pPr>
                      <a:r>
                        <a:rPr lang="en-US" sz="2400">
                          <a:effectLst/>
                          <a:latin typeface="Times New Roman" panose="02020603050405020304" pitchFamily="18" charset="0"/>
                          <a:cs typeface="Times New Roman" panose="02020603050405020304" pitchFamily="18" charset="0"/>
                        </a:rPr>
                        <a:t>Bài 10: Ghép các nguồn điện thành bộ</a:t>
                      </a:r>
                      <a:endParaRPr lang="en-US" sz="240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25000"/>
                        </a:lnSpc>
                        <a:spcBef>
                          <a:spcPts val="0"/>
                        </a:spcBef>
                        <a:spcAft>
                          <a:spcPts val="0"/>
                        </a:spcAft>
                      </a:pPr>
                      <a:r>
                        <a:rPr lang="en-US" sz="2400">
                          <a:effectLst/>
                          <a:latin typeface="Times New Roman" panose="02020603050405020304" pitchFamily="18" charset="0"/>
                          <a:cs typeface="Times New Roman" panose="02020603050405020304" pitchFamily="18" charset="0"/>
                        </a:rPr>
                        <a:t>1 tiết</a:t>
                      </a:r>
                      <a:endParaRPr lang="en-US" sz="240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25000"/>
                        </a:lnSpc>
                        <a:spcBef>
                          <a:spcPts val="0"/>
                        </a:spcBef>
                        <a:spcAft>
                          <a:spcPts val="0"/>
                        </a:spcAft>
                      </a:pPr>
                      <a:r>
                        <a:rPr lang="en-US" sz="2400">
                          <a:effectLst/>
                          <a:latin typeface="Times New Roman" panose="02020603050405020304" pitchFamily="18" charset="0"/>
                          <a:cs typeface="Times New Roman" panose="02020603050405020304" pitchFamily="18" charset="0"/>
                        </a:rPr>
                        <a:t>Toàn bộ</a:t>
                      </a:r>
                      <a:endParaRPr lang="en-US" sz="240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796452">
                <a:tc>
                  <a:txBody>
                    <a:bodyPr/>
                    <a:lstStyle/>
                    <a:p>
                      <a:pPr marL="0" marR="0" algn="just">
                        <a:lnSpc>
                          <a:spcPct val="125000"/>
                        </a:lnSpc>
                        <a:spcBef>
                          <a:spcPts val="0"/>
                        </a:spcBef>
                        <a:spcAft>
                          <a:spcPts val="0"/>
                        </a:spcAft>
                      </a:pPr>
                      <a:r>
                        <a:rPr lang="en-US" sz="2400">
                          <a:effectLst/>
                          <a:latin typeface="Times New Roman" panose="02020603050405020304" pitchFamily="18" charset="0"/>
                          <a:cs typeface="Times New Roman" panose="02020603050405020304" pitchFamily="18" charset="0"/>
                        </a:rPr>
                        <a:t>Hóa học 11</a:t>
                      </a:r>
                      <a:endParaRPr lang="en-US" sz="240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25000"/>
                        </a:lnSpc>
                        <a:spcBef>
                          <a:spcPts val="0"/>
                        </a:spcBef>
                        <a:spcAft>
                          <a:spcPts val="0"/>
                        </a:spcAft>
                      </a:pPr>
                      <a:r>
                        <a:rPr lang="en-US" sz="2400">
                          <a:effectLst/>
                          <a:latin typeface="Times New Roman" panose="02020603050405020304" pitchFamily="18" charset="0"/>
                          <a:cs typeface="Times New Roman" panose="02020603050405020304" pitchFamily="18" charset="0"/>
                        </a:rPr>
                        <a:t>Bài 16: Hợp chất của Cacbon</a:t>
                      </a:r>
                      <a:endParaRPr lang="en-US" sz="240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25000"/>
                        </a:lnSpc>
                        <a:spcBef>
                          <a:spcPts val="0"/>
                        </a:spcBef>
                        <a:spcAft>
                          <a:spcPts val="0"/>
                        </a:spcAft>
                      </a:pPr>
                      <a:r>
                        <a:rPr lang="en-US" sz="2400">
                          <a:effectLst/>
                          <a:latin typeface="Times New Roman" panose="02020603050405020304" pitchFamily="18" charset="0"/>
                          <a:cs typeface="Times New Roman" panose="02020603050405020304" pitchFamily="18" charset="0"/>
                        </a:rPr>
                        <a:t>2 tiết</a:t>
                      </a:r>
                      <a:endParaRPr lang="en-US" sz="240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25000"/>
                        </a:lnSpc>
                        <a:spcBef>
                          <a:spcPts val="0"/>
                        </a:spcBef>
                        <a:spcAft>
                          <a:spcPts val="0"/>
                        </a:spcAft>
                      </a:pPr>
                      <a:r>
                        <a:rPr lang="en-US" sz="2400" dirty="0" err="1">
                          <a:effectLst/>
                          <a:latin typeface="Times New Roman" panose="02020603050405020304" pitchFamily="18" charset="0"/>
                          <a:cs typeface="Times New Roman" panose="02020603050405020304" pitchFamily="18" charset="0"/>
                        </a:rPr>
                        <a:t>Phần</a:t>
                      </a:r>
                      <a:r>
                        <a:rPr lang="en-US" sz="2400" dirty="0">
                          <a:effectLst/>
                          <a:latin typeface="Times New Roman" panose="02020603050405020304" pitchFamily="18" charset="0"/>
                          <a:cs typeface="Times New Roman" panose="02020603050405020304" pitchFamily="18" charset="0"/>
                        </a:rPr>
                        <a:t> B – </a:t>
                      </a:r>
                      <a:r>
                        <a:rPr lang="en-US" sz="2400" dirty="0" err="1">
                          <a:effectLst/>
                          <a:latin typeface="Times New Roman" panose="02020603050405020304" pitchFamily="18" charset="0"/>
                          <a:cs typeface="Times New Roman" panose="02020603050405020304" pitchFamily="18" charset="0"/>
                        </a:rPr>
                        <a:t>Cacbon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đioxit</a:t>
                      </a:r>
                      <a:endParaRPr lang="en-US" sz="24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4971223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896116" y="231398"/>
            <a:ext cx="10474205" cy="721624"/>
          </a:xfrm>
          <a:prstGeom prst="rect">
            <a:avLst/>
          </a:prstGeom>
        </p:spPr>
        <p:txBody>
          <a:bodyPr vert="horz" lIns="91440" tIns="45720" rIns="91440" bIns="45720" rtlCol="0" anchor="ctr">
            <a:noAutofit/>
          </a:bodyPr>
          <a:lstStyle/>
          <a:p>
            <a:pPr algn="ctr"/>
            <a:r>
              <a:rPr lang="en-US" sz="3200" b="1" dirty="0">
                <a:latin typeface="Times New Roman" panose="02020603050405020304" pitchFamily="18" charset="0"/>
                <a:cs typeface="Times New Roman" panose="02020603050405020304" pitchFamily="18" charset="0"/>
              </a:rPr>
              <a:t>6) </a:t>
            </a:r>
            <a:r>
              <a:rPr lang="en-US" sz="3200" b="1" dirty="0" err="1">
                <a:latin typeface="Times New Roman" panose="02020603050405020304" pitchFamily="18" charset="0"/>
                <a:cs typeface="Times New Roman" panose="02020603050405020304" pitchFamily="18" charset="0"/>
              </a:rPr>
              <a:t>Giáo</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viên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môn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nào</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phụ</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trách</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giáo</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dục</a:t>
            </a:r>
            <a:r>
              <a:rPr lang="en-US" sz="3200" b="1" dirty="0">
                <a:latin typeface="Times New Roman" panose="02020603050405020304" pitchFamily="18" charset="0"/>
                <a:cs typeface="Times New Roman" panose="02020603050405020304" pitchFamily="18" charset="0"/>
              </a:rPr>
              <a:t> STEM?</a:t>
            </a:r>
            <a:endParaRPr lang="en-US" sz="3200" dirty="0">
              <a:latin typeface="Times New Roman" panose="02020603050405020304" pitchFamily="18" charset="0"/>
              <a:cs typeface="Times New Roman" panose="02020603050405020304" pitchFamily="18" charset="0"/>
            </a:endParaRPr>
          </a:p>
        </p:txBody>
      </p:sp>
      <p:sp>
        <p:nvSpPr>
          <p:cNvPr id="7" name="Rectangle 6"/>
          <p:cNvSpPr/>
          <p:nvPr/>
        </p:nvSpPr>
        <p:spPr>
          <a:xfrm>
            <a:off x="866271" y="943509"/>
            <a:ext cx="11339150" cy="6093976"/>
          </a:xfrm>
          <a:prstGeom prst="rect">
            <a:avLst/>
          </a:prstGeom>
        </p:spPr>
        <p:txBody>
          <a:bodyPr wrap="square">
            <a:spAutoFit/>
          </a:bodyPr>
          <a:lstStyle/>
          <a:p>
            <a:r>
              <a:rPr lang="en-US" sz="3000" dirty="0">
                <a:latin typeface="Times New Roman" panose="02020603050405020304" pitchFamily="18" charset="0"/>
                <a:cs typeface="Times New Roman" panose="02020603050405020304" pitchFamily="18" charset="0"/>
              </a:rPr>
              <a:t>=&gt; </a:t>
            </a:r>
            <a:r>
              <a:rPr lang="en-US" sz="3000" dirty="0" err="1">
                <a:latin typeface="Times New Roman" panose="02020603050405020304" pitchFamily="18" charset="0"/>
                <a:cs typeface="Times New Roman" panose="02020603050405020304" pitchFamily="18" charset="0"/>
              </a:rPr>
              <a:t>Chốt</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kiến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thức</a:t>
            </a:r>
            <a:endParaRPr lang="en-US" sz="3000" dirty="0">
              <a:latin typeface="Times New Roman" panose="02020603050405020304" pitchFamily="18" charset="0"/>
              <a:cs typeface="Times New Roman" panose="02020603050405020304" pitchFamily="18" charset="0"/>
            </a:endParaRPr>
          </a:p>
          <a:p>
            <a:r>
              <a:rPr lang="en-US" sz="3000" dirty="0">
                <a:latin typeface="Times New Roman" panose="02020603050405020304" pitchFamily="18" charset="0"/>
                <a:cs typeface="Times New Roman" panose="02020603050405020304" pitchFamily="18" charset="0"/>
              </a:rPr>
              <a:t>	- </a:t>
            </a:r>
            <a:r>
              <a:rPr lang="en-US" sz="3000" dirty="0" err="1">
                <a:latin typeface="Times New Roman" panose="02020603050405020304" pitchFamily="18" charset="0"/>
                <a:cs typeface="Times New Roman" panose="02020603050405020304" pitchFamily="18" charset="0"/>
              </a:rPr>
              <a:t>Trong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quá</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trình</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xây</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dựng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nội</a:t>
            </a:r>
            <a:r>
              <a:rPr lang="en-US" sz="3000" dirty="0">
                <a:latin typeface="Times New Roman" panose="02020603050405020304" pitchFamily="18" charset="0"/>
                <a:cs typeface="Times New Roman" panose="02020603050405020304" pitchFamily="18" charset="0"/>
              </a:rPr>
              <a:t> dung </a:t>
            </a:r>
            <a:r>
              <a:rPr lang="en-US" sz="3000" dirty="0" err="1">
                <a:latin typeface="Times New Roman" panose="02020603050405020304" pitchFamily="18" charset="0"/>
                <a:cs typeface="Times New Roman" panose="02020603050405020304" pitchFamily="18" charset="0"/>
              </a:rPr>
              <a:t>dạy</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học</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các</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giáo</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viên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liên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quan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cần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trao</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đổi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để</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thống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nhất</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nội</a:t>
            </a:r>
            <a:r>
              <a:rPr lang="en-US" sz="3000" dirty="0">
                <a:latin typeface="Times New Roman" panose="02020603050405020304" pitchFamily="18" charset="0"/>
                <a:cs typeface="Times New Roman" panose="02020603050405020304" pitchFamily="18" charset="0"/>
              </a:rPr>
              <a:t> dung </a:t>
            </a:r>
            <a:r>
              <a:rPr lang="en-US" sz="3000" dirty="0" err="1">
                <a:latin typeface="Times New Roman" panose="02020603050405020304" pitchFamily="18" charset="0"/>
                <a:cs typeface="Times New Roman" panose="02020603050405020304" pitchFamily="18" charset="0"/>
              </a:rPr>
              <a:t>dạy</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học</a:t>
            </a:r>
            <a:endParaRPr lang="en-US" sz="3000" dirty="0">
              <a:latin typeface="Times New Roman" panose="02020603050405020304" pitchFamily="18" charset="0"/>
              <a:cs typeface="Times New Roman" panose="02020603050405020304" pitchFamily="18" charset="0"/>
            </a:endParaRPr>
          </a:p>
          <a:p>
            <a:r>
              <a:rPr lang="en-US" sz="3000" dirty="0">
                <a:latin typeface="Times New Roman" panose="02020603050405020304" pitchFamily="18" charset="0"/>
                <a:cs typeface="Times New Roman" panose="02020603050405020304" pitchFamily="18" charset="0"/>
              </a:rPr>
              <a:t>	- </a:t>
            </a:r>
            <a:r>
              <a:rPr lang="en-US" sz="3000" dirty="0" err="1">
                <a:latin typeface="Times New Roman" panose="02020603050405020304" pitchFamily="18" charset="0"/>
                <a:cs typeface="Times New Roman" panose="02020603050405020304" pitchFamily="18" charset="0"/>
              </a:rPr>
              <a:t>Việc</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dạy</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học</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nên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để</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một</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giáo</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viên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có</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năng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lực</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toàn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diện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có</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khả</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năng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tự</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nghiên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cứu</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thực</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hiện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vì</a:t>
            </a:r>
            <a:r>
              <a:rPr lang="en-US" sz="3000" dirty="0">
                <a:latin typeface="Times New Roman" panose="02020603050405020304" pitchFamily="18" charset="0"/>
                <a:cs typeface="Times New Roman" panose="02020603050405020304" pitchFamily="18" charset="0"/>
              </a:rPr>
              <a:t>:</a:t>
            </a:r>
          </a:p>
          <a:p>
            <a:pPr algn="just"/>
            <a:r>
              <a:rPr lang="en-US" sz="3000" dirty="0">
                <a:latin typeface="Times New Roman" panose="02020603050405020304" pitchFamily="18" charset="0"/>
                <a:cs typeface="Times New Roman" panose="02020603050405020304" pitchFamily="18" charset="0"/>
              </a:rPr>
              <a:t>	+ STEM </a:t>
            </a:r>
            <a:r>
              <a:rPr lang="en-US" sz="3000" dirty="0" err="1">
                <a:latin typeface="Times New Roman" panose="02020603050405020304" pitchFamily="18" charset="0"/>
                <a:cs typeface="Times New Roman" panose="02020603050405020304" pitchFamily="18" charset="0"/>
              </a:rPr>
              <a:t>là</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để</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phát</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triển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toàn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diện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phẩm</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chất</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và</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năng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lực</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cho</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học</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sinh</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Vậy</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thì</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giáo</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viên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dạy</a:t>
            </a:r>
            <a:r>
              <a:rPr lang="en-US" sz="3000" dirty="0">
                <a:latin typeface="Times New Roman" panose="02020603050405020304" pitchFamily="18" charset="0"/>
                <a:cs typeface="Times New Roman" panose="02020603050405020304" pitchFamily="18" charset="0"/>
              </a:rPr>
              <a:t> STEM </a:t>
            </a:r>
            <a:r>
              <a:rPr lang="en-US" sz="3000" dirty="0" err="1">
                <a:latin typeface="Times New Roman" panose="02020603050405020304" pitchFamily="18" charset="0"/>
                <a:cs typeface="Times New Roman" panose="02020603050405020304" pitchFamily="18" charset="0"/>
              </a:rPr>
              <a:t>cũng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phải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toàn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diện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phẩm</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chất</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và</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năng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lực</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thì</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mới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dạy</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được</a:t>
            </a:r>
            <a:r>
              <a:rPr lang="en-US" sz="3000" dirty="0">
                <a:latin typeface="Times New Roman" panose="02020603050405020304" pitchFamily="18" charset="0"/>
                <a:cs typeface="Times New Roman" panose="02020603050405020304" pitchFamily="18" charset="0"/>
              </a:rPr>
              <a:t> HS. </a:t>
            </a:r>
            <a:r>
              <a:rPr lang="en-US" sz="3000" dirty="0" err="1">
                <a:latin typeface="Times New Roman" panose="02020603050405020304" pitchFamily="18" charset="0"/>
                <a:cs typeface="Times New Roman" panose="02020603050405020304" pitchFamily="18" charset="0"/>
              </a:rPr>
              <a:t>Chẳng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có</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lí</a:t>
            </a:r>
            <a:r>
              <a:rPr lang="en-US" sz="3000" dirty="0">
                <a:latin typeface="Times New Roman" panose="02020603050405020304" pitchFamily="18" charset="0"/>
                <a:cs typeface="Times New Roman" panose="02020603050405020304" pitchFamily="18" charset="0"/>
              </a:rPr>
              <a:t> do </a:t>
            </a:r>
            <a:r>
              <a:rPr lang="en-US" sz="3000" dirty="0" err="1">
                <a:latin typeface="Times New Roman" panose="02020603050405020304" pitchFamily="18" charset="0"/>
                <a:cs typeface="Times New Roman" panose="02020603050405020304" pitchFamily="18" charset="0"/>
              </a:rPr>
              <a:t>gì</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giáo</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viên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không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toàn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diện</a:t>
            </a:r>
            <a:r>
              <a:rPr lang="en-US" sz="3000" dirty="0">
                <a:latin typeface="Times New Roman" panose="02020603050405020304" pitchFamily="18" charset="0"/>
                <a:cs typeface="Times New Roman" panose="02020603050405020304" pitchFamily="18" charset="0"/>
              </a:rPr>
              <a:t> (GV </a:t>
            </a:r>
            <a:r>
              <a:rPr lang="en-US" sz="3000" dirty="0" err="1">
                <a:latin typeface="Times New Roman" panose="02020603050405020304" pitchFamily="18" charset="0"/>
                <a:cs typeface="Times New Roman" panose="02020603050405020304" pitchFamily="18" charset="0"/>
              </a:rPr>
              <a:t>dạy</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môn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nào</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chỉ</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biết</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mỗi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môn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đó</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không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biết</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môn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khác</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mà</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lại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đòi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học</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sinh</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toàn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diện</a:t>
            </a:r>
            <a:r>
              <a:rPr lang="en-US" sz="3000" dirty="0">
                <a:latin typeface="Times New Roman" panose="02020603050405020304" pitchFamily="18" charset="0"/>
                <a:cs typeface="Times New Roman" panose="02020603050405020304" pitchFamily="18" charset="0"/>
              </a:rPr>
              <a:t>.</a:t>
            </a:r>
          </a:p>
          <a:p>
            <a:r>
              <a:rPr lang="en-US" sz="3000" dirty="0">
                <a:latin typeface="Times New Roman" panose="02020603050405020304" pitchFamily="18" charset="0"/>
                <a:cs typeface="Times New Roman" panose="02020603050405020304" pitchFamily="18" charset="0"/>
              </a:rPr>
              <a:t>	+ </a:t>
            </a:r>
            <a:r>
              <a:rPr lang="en-US" sz="3000" dirty="0" err="1">
                <a:latin typeface="Times New Roman" panose="02020603050405020304" pitchFamily="18" charset="0"/>
                <a:cs typeface="Times New Roman" panose="02020603050405020304" pitchFamily="18" charset="0"/>
              </a:rPr>
              <a:t>Học</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sinh</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thấy</a:t>
            </a:r>
            <a:r>
              <a:rPr lang="en-US" sz="3000" dirty="0">
                <a:latin typeface="Times New Roman" panose="02020603050405020304" pitchFamily="18" charset="0"/>
                <a:cs typeface="Times New Roman" panose="02020603050405020304" pitchFamily="18" charset="0"/>
              </a:rPr>
              <a:t> 1 </a:t>
            </a:r>
            <a:r>
              <a:rPr lang="en-US" sz="3000" dirty="0" err="1">
                <a:latin typeface="Times New Roman" panose="02020603050405020304" pitchFamily="18" charset="0"/>
                <a:cs typeface="Times New Roman" panose="02020603050405020304" pitchFamily="18" charset="0"/>
              </a:rPr>
              <a:t>thầy</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cô</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hiểu</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rộng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nhiều</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lĩnh</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vực</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các</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em</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sẽ</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theo</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gương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theo</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mà</a:t>
            </a:r>
            <a:r>
              <a:rPr lang="en-US" sz="3000" dirty="0">
                <a:latin typeface="Times New Roman" panose="02020603050405020304" pitchFamily="18" charset="0"/>
                <a:cs typeface="Times New Roman" panose="02020603050405020304" pitchFamily="18" charset="0"/>
              </a:rPr>
              <a:t> say </a:t>
            </a:r>
            <a:r>
              <a:rPr lang="en-US" sz="3000" dirty="0" err="1">
                <a:latin typeface="Times New Roman" panose="02020603050405020304" pitchFamily="18" charset="0"/>
                <a:cs typeface="Times New Roman" panose="02020603050405020304" pitchFamily="18" charset="0"/>
              </a:rPr>
              <a:t>mê</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tìm</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hiểu</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nhiều</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lĩnh</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vực</a:t>
            </a:r>
            <a:r>
              <a:rPr lang="en-US" sz="3000" dirty="0">
                <a:latin typeface="Times New Roman" panose="02020603050405020304" pitchFamily="18" charset="0"/>
                <a:cs typeface="Times New Roman" panose="02020603050405020304" pitchFamily="18" charset="0"/>
              </a:rPr>
              <a:t>.</a:t>
            </a:r>
          </a:p>
          <a:p>
            <a:pPr algn="just"/>
            <a:endParaRPr lang="en-US" sz="3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4822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barn(inVertical)">
                                      <p:cBhvr>
                                        <p:cTn id="7" dur="500"/>
                                        <p:tgtEl>
                                          <p:spTgt spid="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barn(inVertical)">
                                      <p:cBhvr>
                                        <p:cTn id="12" dur="500"/>
                                        <p:tgtEl>
                                          <p:spTgt spid="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animEffect transition="in" filter="barn(inVertical)">
                                      <p:cBhvr>
                                        <p:cTn id="17" dur="500"/>
                                        <p:tgtEl>
                                          <p:spTgt spid="7">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7">
                                            <p:txEl>
                                              <p:pRg st="4" end="4"/>
                                            </p:txEl>
                                          </p:spTgt>
                                        </p:tgtEl>
                                        <p:attrNameLst>
                                          <p:attrName>style.visibility</p:attrName>
                                        </p:attrNameLst>
                                      </p:cBhvr>
                                      <p:to>
                                        <p:strVal val="visible"/>
                                      </p:to>
                                    </p:set>
                                    <p:animEffect transition="in" filter="barn(inVertical)">
                                      <p:cBhvr>
                                        <p:cTn id="22"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896116" y="135146"/>
            <a:ext cx="10894831" cy="721624"/>
          </a:xfrm>
          <a:prstGeom prst="rect">
            <a:avLst/>
          </a:prstGeom>
        </p:spPr>
        <p:txBody>
          <a:bodyPr vert="horz" lIns="91440" tIns="45720" rIns="91440" bIns="45720" rtlCol="0" anchor="ctr">
            <a:noAutofit/>
          </a:bodyPr>
          <a:lstStyle/>
          <a:p>
            <a:r>
              <a:rPr lang="en-US" sz="3600" b="1" dirty="0">
                <a:latin typeface="Times New Roman" panose="02020603050405020304" pitchFamily="18" charset="0"/>
                <a:cs typeface="Times New Roman" panose="02020603050405020304" pitchFamily="18" charset="0"/>
              </a:rPr>
              <a:t>7) </a:t>
            </a:r>
            <a:r>
              <a:rPr lang="en-US" sz="3600" b="1" dirty="0" err="1">
                <a:latin typeface="Times New Roman" panose="02020603050405020304" pitchFamily="18" charset="0"/>
                <a:cs typeface="Times New Roman" panose="02020603050405020304" pitchFamily="18" charset="0"/>
              </a:rPr>
              <a:t>Các</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hình</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thức</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của</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giáo</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dục</a:t>
            </a:r>
            <a:r>
              <a:rPr lang="en-US" sz="3600" b="1" dirty="0">
                <a:latin typeface="Times New Roman" panose="02020603050405020304" pitchFamily="18" charset="0"/>
                <a:cs typeface="Times New Roman" panose="02020603050405020304" pitchFamily="18" charset="0"/>
              </a:rPr>
              <a:t> STEM</a:t>
            </a:r>
            <a:endParaRPr lang="en-US" sz="3600" dirty="0">
              <a:latin typeface="Times New Roman" panose="02020603050405020304" pitchFamily="18" charset="0"/>
              <a:cs typeface="Times New Roman" panose="02020603050405020304" pitchFamily="18" charset="0"/>
            </a:endParaRPr>
          </a:p>
        </p:txBody>
      </p:sp>
      <p:sp>
        <p:nvSpPr>
          <p:cNvPr id="7" name="Rectangle 6"/>
          <p:cNvSpPr/>
          <p:nvPr/>
        </p:nvSpPr>
        <p:spPr>
          <a:xfrm>
            <a:off x="852850" y="919455"/>
            <a:ext cx="11339150" cy="1384995"/>
          </a:xfrm>
          <a:prstGeom prst="rect">
            <a:avLst/>
          </a:prstGeom>
        </p:spPr>
        <p:txBody>
          <a:bodyPr wrap="square">
            <a:spAutoFit/>
          </a:bodyPr>
          <a:lstStyle/>
          <a:p>
            <a:r>
              <a:rPr lang="en-US" sz="2800" dirty="0">
                <a:latin typeface="Times New Roman" panose="02020603050405020304" pitchFamily="18" charset="0"/>
                <a:cs typeface="Times New Roman" panose="02020603050405020304" pitchFamily="18" charset="0"/>
              </a:rPr>
              <a:t>	7.1. </a:t>
            </a:r>
            <a:r>
              <a:rPr lang="en-US" sz="2800" dirty="0" err="1">
                <a:latin typeface="Times New Roman" panose="02020603050405020304" pitchFamily="18" charset="0"/>
                <a:cs typeface="Times New Roman" panose="02020603050405020304" pitchFamily="18" charset="0"/>
              </a:rPr>
              <a:t>Bài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học</a:t>
            </a:r>
            <a:r>
              <a:rPr lang="en-US" sz="2800" dirty="0">
                <a:latin typeface="Times New Roman" panose="02020603050405020304" pitchFamily="18" charset="0"/>
                <a:cs typeface="Times New Roman" panose="02020603050405020304" pitchFamily="18" charset="0"/>
              </a:rPr>
              <a:t> STEM</a:t>
            </a:r>
          </a:p>
          <a:p>
            <a:r>
              <a:rPr lang="en-US" sz="2800" dirty="0">
                <a:latin typeface="Times New Roman" panose="02020603050405020304" pitchFamily="18" charset="0"/>
                <a:cs typeface="Times New Roman" panose="02020603050405020304" pitchFamily="18" charset="0"/>
              </a:rPr>
              <a:t>	7.2. HĐ </a:t>
            </a:r>
            <a:r>
              <a:rPr lang="en-US" sz="2800" dirty="0" err="1">
                <a:latin typeface="Times New Roman" panose="02020603050405020304" pitchFamily="18" charset="0"/>
                <a:cs typeface="Times New Roman" panose="02020603050405020304" pitchFamily="18" charset="0"/>
              </a:rPr>
              <a:t>trải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nghiệm</a:t>
            </a:r>
            <a:r>
              <a:rPr lang="en-US" sz="2800" dirty="0">
                <a:latin typeface="Times New Roman" panose="02020603050405020304" pitchFamily="18" charset="0"/>
                <a:cs typeface="Times New Roman" panose="02020603050405020304" pitchFamily="18" charset="0"/>
              </a:rPr>
              <a:t> STEM</a:t>
            </a:r>
          </a:p>
          <a:p>
            <a:r>
              <a:rPr lang="en-US" sz="2800" dirty="0">
                <a:latin typeface="Times New Roman" panose="02020603050405020304" pitchFamily="18" charset="0"/>
                <a:cs typeface="Times New Roman" panose="02020603050405020304" pitchFamily="18" charset="0"/>
              </a:rPr>
              <a:t>	7.3. HĐ </a:t>
            </a:r>
            <a:r>
              <a:rPr lang="en-US" sz="2800" dirty="0" err="1">
                <a:latin typeface="Times New Roman" panose="02020603050405020304" pitchFamily="18" charset="0"/>
                <a:cs typeface="Times New Roman" panose="02020603050405020304" pitchFamily="18" charset="0"/>
              </a:rPr>
              <a:t>nghiên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cứu</a:t>
            </a:r>
            <a:r>
              <a:rPr lang="en-US" sz="2800" dirty="0">
                <a:latin typeface="Times New Roman" panose="02020603050405020304" pitchFamily="18" charset="0"/>
                <a:cs typeface="Times New Roman" panose="02020603050405020304" pitchFamily="18" charset="0"/>
              </a:rPr>
              <a:t> KHKT.</a:t>
            </a:r>
          </a:p>
        </p:txBody>
      </p:sp>
    </p:spTree>
    <p:extLst>
      <p:ext uri="{BB962C8B-B14F-4D97-AF65-F5344CB8AC3E}">
        <p14:creationId xmlns:p14="http://schemas.microsoft.com/office/powerpoint/2010/main" val="197242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arn(inVertical)">
                                      <p:cBhvr>
                                        <p:cTn id="7" dur="500"/>
                                        <p:tgtEl>
                                          <p:spTgt spid="7">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7">
                                            <p:txEl>
                                              <p:pRg st="1" end="1"/>
                                            </p:txEl>
                                          </p:spTgt>
                                        </p:tgtEl>
                                        <p:attrNameLst>
                                          <p:attrName>style.visibility</p:attrName>
                                        </p:attrNameLst>
                                      </p:cBhvr>
                                      <p:to>
                                        <p:strVal val="visible"/>
                                      </p:to>
                                    </p:set>
                                    <p:animEffect transition="in" filter="barn(inVertical)">
                                      <p:cBhvr>
                                        <p:cTn id="10" dur="500"/>
                                        <p:tgtEl>
                                          <p:spTgt spid="7">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animEffect transition="in" filter="barn(inVertical)">
                                      <p:cBhvr>
                                        <p:cTn id="13"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896116" y="135146"/>
            <a:ext cx="10894831" cy="721624"/>
          </a:xfrm>
          <a:prstGeom prst="rect">
            <a:avLst/>
          </a:prstGeom>
        </p:spPr>
        <p:txBody>
          <a:bodyPr vert="horz" lIns="91440" tIns="45720" rIns="91440" bIns="45720" rtlCol="0" anchor="ctr">
            <a:noAutofit/>
          </a:bodyPr>
          <a:lstStyle/>
          <a:p>
            <a:r>
              <a:rPr lang="en-US" sz="2800" b="1" dirty="0">
                <a:latin typeface="Times New Roman" panose="02020603050405020304" pitchFamily="18" charset="0"/>
                <a:cs typeface="Times New Roman" panose="02020603050405020304" pitchFamily="18" charset="0"/>
              </a:rPr>
              <a:t>7.1. </a:t>
            </a:r>
            <a:r>
              <a:rPr lang="en-US" sz="2800" b="1" dirty="0" err="1">
                <a:latin typeface="Times New Roman" panose="02020603050405020304" pitchFamily="18" charset="0"/>
                <a:cs typeface="Times New Roman" panose="02020603050405020304" pitchFamily="18" charset="0"/>
              </a:rPr>
              <a:t>Dạy</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học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các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môn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học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theo</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bài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học</a:t>
            </a:r>
            <a:r>
              <a:rPr lang="en-US" sz="2800" b="1" dirty="0">
                <a:latin typeface="Times New Roman" panose="02020603050405020304" pitchFamily="18" charset="0"/>
                <a:cs typeface="Times New Roman" panose="02020603050405020304" pitchFamily="18" charset="0"/>
              </a:rPr>
              <a:t> STEM</a:t>
            </a:r>
          </a:p>
        </p:txBody>
      </p:sp>
      <p:sp>
        <p:nvSpPr>
          <p:cNvPr id="7" name="Rectangle 6"/>
          <p:cNvSpPr/>
          <p:nvPr/>
        </p:nvSpPr>
        <p:spPr>
          <a:xfrm>
            <a:off x="852850" y="919455"/>
            <a:ext cx="11339150" cy="5755422"/>
          </a:xfrm>
          <a:prstGeom prst="rect">
            <a:avLst/>
          </a:prstGeom>
        </p:spPr>
        <p:txBody>
          <a:bodyPr wrap="square">
            <a:spAutoFit/>
          </a:bodyPr>
          <a:lstStyle/>
          <a:p>
            <a:r>
              <a:rPr lang="en-US" sz="2800" dirty="0" err="1">
                <a:latin typeface="Times New Roman" panose="02020603050405020304" pitchFamily="18" charset="0"/>
                <a:cs typeface="Times New Roman" panose="02020603050405020304" pitchFamily="18" charset="0"/>
              </a:rPr>
              <a:t>Hướng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dẫn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 791/HD-SGDĐT:</a:t>
            </a: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Đây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thức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tổ</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chức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giáo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dục</a:t>
            </a:r>
            <a:r>
              <a:rPr lang="en-US" sz="2800" dirty="0">
                <a:latin typeface="Times New Roman" panose="02020603050405020304" pitchFamily="18" charset="0"/>
                <a:cs typeface="Times New Roman" panose="02020603050405020304" pitchFamily="18" charset="0"/>
              </a:rPr>
              <a:t> STEM </a:t>
            </a:r>
            <a:r>
              <a:rPr lang="en-US" sz="2800" dirty="0" err="1">
                <a:latin typeface="Times New Roman" panose="02020603050405020304" pitchFamily="18" charset="0"/>
                <a:cs typeface="Times New Roman" panose="02020603050405020304" pitchFamily="18" charset="0"/>
              </a:rPr>
              <a:t>chủ</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yếu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trung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học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Giáo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thiết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kế</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học</a:t>
            </a:r>
            <a:r>
              <a:rPr lang="en-US" sz="2800" dirty="0">
                <a:latin typeface="Times New Roman" panose="02020603050405020304" pitchFamily="18" charset="0"/>
                <a:cs typeface="Times New Roman" panose="02020603050405020304" pitchFamily="18" charset="0"/>
              </a:rPr>
              <a:t> STEM </a:t>
            </a:r>
            <a:r>
              <a:rPr lang="en-US" sz="2800" dirty="0" err="1">
                <a:latin typeface="Times New Roman" panose="02020603050405020304" pitchFamily="18" charset="0"/>
                <a:cs typeface="Times New Roman" panose="02020603050405020304" pitchFamily="18" charset="0"/>
              </a:rPr>
              <a:t>để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triển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khai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dạy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học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môn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học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thuộc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chương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giáo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dục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phổ</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theo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hướng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tiếp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tích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hợp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nội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môn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hoặc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tích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hợp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liên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môn</a:t>
            </a:r>
            <a:r>
              <a:rPr lang="en-US" sz="2800" dirty="0">
                <a:latin typeface="Times New Roman" panose="02020603050405020304" pitchFamily="18" charset="0"/>
                <a:cs typeface="Times New Roman" panose="02020603050405020304" pitchFamily="18" charset="0"/>
              </a:rPr>
              <a:t>.</a:t>
            </a: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Nội</a:t>
            </a:r>
            <a:r>
              <a:rPr lang="en-US" sz="2800" dirty="0">
                <a:latin typeface="Times New Roman" panose="02020603050405020304" pitchFamily="18" charset="0"/>
                <a:cs typeface="Times New Roman" panose="02020603050405020304" pitchFamily="18" charset="0"/>
              </a:rPr>
              <a:t> dung </a:t>
            </a:r>
            <a:r>
              <a:rPr lang="en-US" sz="2800" dirty="0" err="1">
                <a:latin typeface="Times New Roman" panose="02020603050405020304" pitchFamily="18" charset="0"/>
                <a:cs typeface="Times New Roman" panose="02020603050405020304" pitchFamily="18" charset="0"/>
              </a:rPr>
              <a:t>bài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học</a:t>
            </a:r>
            <a:r>
              <a:rPr lang="en-US" sz="2800" dirty="0">
                <a:latin typeface="Times New Roman" panose="02020603050405020304" pitchFamily="18" charset="0"/>
                <a:cs typeface="Times New Roman" panose="02020603050405020304" pitchFamily="18" charset="0"/>
              </a:rPr>
              <a:t> STEM </a:t>
            </a:r>
            <a:r>
              <a:rPr lang="en-US" sz="2800" dirty="0" err="1">
                <a:latin typeface="Times New Roman" panose="02020603050405020304" pitchFamily="18" charset="0"/>
                <a:cs typeface="Times New Roman" panose="02020603050405020304" pitchFamily="18" charset="0"/>
              </a:rPr>
              <a:t>bám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nội</a:t>
            </a:r>
            <a:r>
              <a:rPr lang="en-US" sz="2800" dirty="0">
                <a:latin typeface="Times New Roman" panose="02020603050405020304" pitchFamily="18" charset="0"/>
                <a:cs typeface="Times New Roman" panose="02020603050405020304" pitchFamily="18" charset="0"/>
              </a:rPr>
              <a:t> dung </a:t>
            </a:r>
            <a:r>
              <a:rPr lang="en-US" sz="2800" dirty="0" err="1">
                <a:latin typeface="Times New Roman" panose="02020603050405020304" pitchFamily="18" charset="0"/>
                <a:cs typeface="Times New Roman" panose="02020603050405020304" pitchFamily="18" charset="0"/>
              </a:rPr>
              <a:t>chương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môn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học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nhằm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thực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chương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giáo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dục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phổ</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theo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lượng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định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môn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học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chương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trình</a:t>
            </a:r>
            <a:r>
              <a:rPr lang="en-US" sz="2800" dirty="0">
                <a:latin typeface="Times New Roman" panose="02020603050405020304" pitchFamily="18" charset="0"/>
                <a:cs typeface="Times New Roman" panose="02020603050405020304" pitchFamily="18" charset="0"/>
              </a:rPr>
              <a:t>.</a:t>
            </a: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Học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sinh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thực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học</a:t>
            </a:r>
            <a:r>
              <a:rPr lang="en-US" sz="2800" dirty="0">
                <a:latin typeface="Times New Roman" panose="02020603050405020304" pitchFamily="18" charset="0"/>
                <a:cs typeface="Times New Roman" panose="02020603050405020304" pitchFamily="18" charset="0"/>
              </a:rPr>
              <a:t> STEM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chủ</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nghiên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cứu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sách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giáo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khoa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liệu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học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tập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tiếp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dụng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kiến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thức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thông</a:t>
            </a:r>
            <a:r>
              <a:rPr lang="en-US" sz="2800" dirty="0">
                <a:latin typeface="Times New Roman" panose="02020603050405020304" pitchFamily="18" charset="0"/>
                <a:cs typeface="Times New Roman" panose="02020603050405020304" pitchFamily="18" charset="0"/>
              </a:rPr>
              <a:t> qua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hoạt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lựa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chọn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giải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pháp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giải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quyết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vấn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thực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thiết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kế</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chế</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tạo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nghiệm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mẫu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thiết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kế</a:t>
            </a:r>
            <a:r>
              <a:rPr lang="en-US" sz="2800" dirty="0">
                <a:latin typeface="Times New Roman" panose="02020603050405020304" pitchFamily="18" charset="0"/>
                <a:cs typeface="Times New Roman" panose="02020603050405020304" pitchFamily="18" charset="0"/>
              </a:rPr>
              <a:t>; chia </a:t>
            </a:r>
            <a:r>
              <a:rPr lang="en-US" sz="2800" dirty="0" err="1">
                <a:latin typeface="Times New Roman" panose="02020603050405020304" pitchFamily="18" charset="0"/>
                <a:cs typeface="Times New Roman" panose="02020603050405020304" pitchFamily="18" charset="0"/>
              </a:rPr>
              <a:t>sẻ</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thảo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luận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hoàn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hoặc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chỉnh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mẫu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thiết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kế</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dưới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sự</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hướng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dẫn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giáo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viên</a:t>
            </a:r>
            <a:r>
              <a:rPr lang="en-US" sz="28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76244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barn(inVertical)">
                                      <p:cBhvr>
                                        <p:cTn id="7" dur="500"/>
                                        <p:tgtEl>
                                          <p:spTgt spid="7">
                                            <p:txEl>
                                              <p:pRg st="1" end="1"/>
                                            </p:txEl>
                                          </p:spTgt>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animEffect transition="in" filter="barn(inVertical)">
                                      <p:cBhvr>
                                        <p:cTn id="11" dur="500"/>
                                        <p:tgtEl>
                                          <p:spTgt spid="7">
                                            <p:txEl>
                                              <p:pRg st="2" end="2"/>
                                            </p:txEl>
                                          </p:spTgt>
                                        </p:tgtEl>
                                      </p:cBhvr>
                                    </p:animEffect>
                                  </p:childTnLst>
                                </p:cTn>
                              </p:par>
                            </p:childTnLst>
                          </p:cTn>
                        </p:par>
                        <p:par>
                          <p:cTn id="12" fill="hold">
                            <p:stCondLst>
                              <p:cond delay="1000"/>
                            </p:stCondLst>
                            <p:childTnLst>
                              <p:par>
                                <p:cTn id="13" presetID="16" presetClass="entr" presetSubtype="21" fill="hold" nodeType="after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animEffect transition="in" filter="barn(inVertical)">
                                      <p:cBhvr>
                                        <p:cTn id="15"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1752600" y="152400"/>
            <a:ext cx="8382000" cy="4267200"/>
            <a:chOff x="228600" y="152400"/>
            <a:chExt cx="8382000" cy="4267200"/>
          </a:xfrm>
        </p:grpSpPr>
        <p:pic>
          <p:nvPicPr>
            <p:cNvPr id="5" name="Picture 2" descr="http://duhoc.ocean.edu.vn/images/upload/images/002%20ste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52400"/>
              <a:ext cx="8382000" cy="4267200"/>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8" name="Rectangle 7"/>
            <p:cNvSpPr/>
            <p:nvPr/>
          </p:nvSpPr>
          <p:spPr>
            <a:xfrm>
              <a:off x="238836" y="3805451"/>
              <a:ext cx="8066964"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p:cNvSpPr txBox="1"/>
          <p:nvPr/>
        </p:nvSpPr>
        <p:spPr>
          <a:xfrm>
            <a:off x="2133600" y="3821893"/>
            <a:ext cx="1371600" cy="477054"/>
          </a:xfrm>
          <a:prstGeom prst="rect">
            <a:avLst/>
          </a:prstGeom>
          <a:noFill/>
        </p:spPr>
        <p:txBody>
          <a:bodyPr wrap="square" rtlCol="0">
            <a:spAutoFit/>
          </a:bodyPr>
          <a:lstStyle/>
          <a:p>
            <a:r>
              <a:rPr lang="en-US" sz="2500" b="1">
                <a:solidFill>
                  <a:srgbClr val="FF0000"/>
                </a:solidFill>
                <a:latin typeface="Times New Roman" pitchFamily="18" charset="0"/>
                <a:cs typeface="Times New Roman" pitchFamily="18" charset="0"/>
              </a:rPr>
              <a:t>S</a:t>
            </a:r>
            <a:r>
              <a:rPr lang="en-US" sz="2500" b="1">
                <a:latin typeface="Times New Roman" pitchFamily="18" charset="0"/>
                <a:cs typeface="Times New Roman" pitchFamily="18" charset="0"/>
              </a:rPr>
              <a:t>cience</a:t>
            </a:r>
          </a:p>
        </p:txBody>
      </p:sp>
      <p:sp>
        <p:nvSpPr>
          <p:cNvPr id="11" name="TextBox 10"/>
          <p:cNvSpPr txBox="1"/>
          <p:nvPr/>
        </p:nvSpPr>
        <p:spPr>
          <a:xfrm>
            <a:off x="3886200" y="3842462"/>
            <a:ext cx="1757718" cy="477054"/>
          </a:xfrm>
          <a:prstGeom prst="rect">
            <a:avLst/>
          </a:prstGeom>
          <a:noFill/>
        </p:spPr>
        <p:txBody>
          <a:bodyPr wrap="square" rtlCol="0">
            <a:spAutoFit/>
          </a:bodyPr>
          <a:lstStyle/>
          <a:p>
            <a:r>
              <a:rPr lang="en-US" sz="2500" b="1">
                <a:solidFill>
                  <a:srgbClr val="FF0000"/>
                </a:solidFill>
                <a:latin typeface="Times New Roman" pitchFamily="18" charset="0"/>
                <a:cs typeface="Times New Roman" pitchFamily="18" charset="0"/>
              </a:rPr>
              <a:t>T</a:t>
            </a:r>
            <a:r>
              <a:rPr lang="en-US" sz="2500" b="1">
                <a:latin typeface="Times New Roman" pitchFamily="18" charset="0"/>
                <a:cs typeface="Times New Roman" pitchFamily="18" charset="0"/>
              </a:rPr>
              <a:t>echnology</a:t>
            </a:r>
          </a:p>
        </p:txBody>
      </p:sp>
      <p:sp>
        <p:nvSpPr>
          <p:cNvPr id="12" name="TextBox 11"/>
          <p:cNvSpPr txBox="1"/>
          <p:nvPr/>
        </p:nvSpPr>
        <p:spPr>
          <a:xfrm>
            <a:off x="5660979" y="3842462"/>
            <a:ext cx="1959022" cy="477054"/>
          </a:xfrm>
          <a:prstGeom prst="rect">
            <a:avLst/>
          </a:prstGeom>
          <a:noFill/>
        </p:spPr>
        <p:txBody>
          <a:bodyPr wrap="square" rtlCol="0">
            <a:spAutoFit/>
          </a:bodyPr>
          <a:lstStyle/>
          <a:p>
            <a:r>
              <a:rPr lang="en-US" sz="2500" b="1" dirty="0">
                <a:solidFill>
                  <a:srgbClr val="FF0000"/>
                </a:solidFill>
                <a:latin typeface="Times New Roman" pitchFamily="18" charset="0"/>
                <a:cs typeface="Times New Roman" pitchFamily="18" charset="0"/>
              </a:rPr>
              <a:t>E</a:t>
            </a:r>
            <a:r>
              <a:rPr lang="en-US" sz="2500" b="1" dirty="0">
                <a:latin typeface="Times New Roman" pitchFamily="18" charset="0"/>
                <a:cs typeface="Times New Roman" pitchFamily="18" charset="0"/>
              </a:rPr>
              <a:t>ngineering</a:t>
            </a:r>
          </a:p>
        </p:txBody>
      </p:sp>
      <p:sp>
        <p:nvSpPr>
          <p:cNvPr id="13" name="TextBox 12"/>
          <p:cNvSpPr txBox="1"/>
          <p:nvPr/>
        </p:nvSpPr>
        <p:spPr>
          <a:xfrm>
            <a:off x="8001000" y="3871724"/>
            <a:ext cx="2133600" cy="477054"/>
          </a:xfrm>
          <a:prstGeom prst="rect">
            <a:avLst/>
          </a:prstGeom>
          <a:noFill/>
        </p:spPr>
        <p:txBody>
          <a:bodyPr wrap="square" rtlCol="0">
            <a:spAutoFit/>
          </a:bodyPr>
          <a:lstStyle/>
          <a:p>
            <a:r>
              <a:rPr lang="en-US" sz="2500" b="1" dirty="0">
                <a:solidFill>
                  <a:srgbClr val="FF0000"/>
                </a:solidFill>
                <a:latin typeface="Times New Roman" pitchFamily="18" charset="0"/>
                <a:cs typeface="Times New Roman" pitchFamily="18" charset="0"/>
              </a:rPr>
              <a:t>M</a:t>
            </a:r>
            <a:r>
              <a:rPr lang="en-US" sz="2500" b="1" dirty="0">
                <a:latin typeface="Times New Roman" pitchFamily="18" charset="0"/>
                <a:cs typeface="Times New Roman" pitchFamily="18" charset="0"/>
              </a:rPr>
              <a:t>athematics</a:t>
            </a:r>
          </a:p>
        </p:txBody>
      </p:sp>
      <p:sp>
        <p:nvSpPr>
          <p:cNvPr id="14" name="TextBox 13"/>
          <p:cNvSpPr txBox="1"/>
          <p:nvPr/>
        </p:nvSpPr>
        <p:spPr>
          <a:xfrm>
            <a:off x="2598821" y="0"/>
            <a:ext cx="6785811" cy="707886"/>
          </a:xfrm>
          <a:prstGeom prst="rect">
            <a:avLst/>
          </a:prstGeom>
          <a:noFill/>
        </p:spPr>
        <p:txBody>
          <a:bodyPr wrap="square" rtlCol="0">
            <a:spAutoFit/>
          </a:bodyPr>
          <a:lstStyle/>
          <a:p>
            <a:r>
              <a:rPr lang="en-US" sz="4000" b="1" dirty="0">
                <a:latin typeface="Times New Roman" panose="02020603050405020304" pitchFamily="18" charset="0"/>
                <a:cs typeface="Times New Roman" panose="02020603050405020304" pitchFamily="18" charset="0"/>
              </a:rPr>
              <a:t>1) </a:t>
            </a:r>
            <a:r>
              <a:rPr lang="en-US" sz="4000" b="1" dirty="0" err="1">
                <a:latin typeface="Times New Roman" panose="02020603050405020304" pitchFamily="18" charset="0"/>
                <a:cs typeface="Times New Roman" panose="02020603050405020304" pitchFamily="18" charset="0"/>
              </a:rPr>
              <a:t>Thuật</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ngữ</a:t>
            </a:r>
            <a:r>
              <a:rPr lang="en-US" sz="4000" b="1" dirty="0">
                <a:latin typeface="Times New Roman" panose="02020603050405020304" pitchFamily="18" charset="0"/>
                <a:cs typeface="Times New Roman" panose="02020603050405020304" pitchFamily="18" charset="0"/>
              </a:rPr>
              <a:t> STEM </a:t>
            </a:r>
            <a:r>
              <a:rPr lang="en-US" sz="4000" b="1" dirty="0" err="1">
                <a:latin typeface="Times New Roman" panose="02020603050405020304" pitchFamily="18" charset="0"/>
                <a:cs typeface="Times New Roman" panose="02020603050405020304" pitchFamily="18" charset="0"/>
              </a:rPr>
              <a:t>là</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gì</a:t>
            </a:r>
            <a:r>
              <a:rPr lang="en-US" sz="4000" b="1" dirty="0">
                <a:latin typeface="Times New Roman" panose="02020603050405020304" pitchFamily="18" charset="0"/>
                <a:cs typeface="Times New Roman" panose="02020603050405020304" pitchFamily="18" charset="0"/>
              </a:rPr>
              <a:t>?</a:t>
            </a:r>
          </a:p>
        </p:txBody>
      </p:sp>
      <p:sp>
        <p:nvSpPr>
          <p:cNvPr id="15" name="Rectangle 14"/>
          <p:cNvSpPr/>
          <p:nvPr/>
        </p:nvSpPr>
        <p:spPr>
          <a:xfrm>
            <a:off x="1058780" y="4657911"/>
            <a:ext cx="11133220" cy="1475404"/>
          </a:xfrm>
          <a:prstGeom prst="rect">
            <a:avLst/>
          </a:prstGeom>
        </p:spPr>
        <p:txBody>
          <a:bodyPr wrap="square">
            <a:spAutoFit/>
          </a:bodyPr>
          <a:lstStyle/>
          <a:p>
            <a:pPr>
              <a:lnSpc>
                <a:spcPct val="107000"/>
              </a:lnSpc>
            </a:pPr>
            <a:r>
              <a:rPr lang="en-US" sz="2800" dirty="0">
                <a:latin typeface="Times New Roman" panose="02020603050405020304" pitchFamily="18" charset="0"/>
                <a:ea typeface="Calibri" panose="020F0502020204030204" pitchFamily="34" charset="0"/>
                <a:cs typeface="Times New Roman" panose="02020603050405020304" pitchFamily="18" charset="0"/>
              </a:rPr>
              <a:t>=&gt;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Chốt</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kiến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thức</a:t>
            </a:r>
            <a:r>
              <a:rPr lang="en-US" sz="2800" dirty="0">
                <a:latin typeface="Times New Roman" panose="02020603050405020304" pitchFamily="18" charset="0"/>
                <a:ea typeface="Calibri" panose="020F0502020204030204" pitchFamily="34" charset="0"/>
                <a:cs typeface="Times New Roman" panose="02020603050405020304" pitchFamily="18" charset="0"/>
              </a:rPr>
              <a:t>:</a:t>
            </a:r>
          </a:p>
          <a:p>
            <a:pPr indent="457200">
              <a:lnSpc>
                <a:spcPct val="107000"/>
              </a:lnSpc>
            </a:pPr>
            <a:r>
              <a:rPr lang="en-US" sz="2800" dirty="0">
                <a:latin typeface="Times New Roman" panose="02020603050405020304" pitchFamily="18" charset="0"/>
                <a:ea typeface="Calibri" panose="020F0502020204030204" pitchFamily="34" charset="0"/>
                <a:cs typeface="Times New Roman" panose="02020603050405020304" pitchFamily="18" charset="0"/>
              </a:rPr>
              <a:t>STEM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đề</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cập</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đến</a:t>
            </a:r>
            <a:r>
              <a:rPr lang="en-US" sz="2800" dirty="0">
                <a:latin typeface="Times New Roman" panose="02020603050405020304" pitchFamily="18" charset="0"/>
                <a:ea typeface="Calibri" panose="020F0502020204030204" pitchFamily="34" charset="0"/>
                <a:cs typeface="Times New Roman" panose="02020603050405020304" pitchFamily="18" charset="0"/>
              </a:rPr>
              <a:t> 4 </a:t>
            </a:r>
            <a:r>
              <a:rPr lang="en-US" sz="2800" dirty="0" err="1">
                <a:latin typeface="Times New Roman" panose="02020603050405020304" pitchFamily="18" charset="0"/>
                <a:ea typeface="Calibri" panose="020F0502020204030204" pitchFamily="34" charset="0"/>
                <a:cs typeface="Times New Roman" panose="02020603050405020304" pitchFamily="18" charset="0"/>
              </a:rPr>
              <a:t>lĩnh</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vực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Khoa</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học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Công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nghệ</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Kĩ</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thuật</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Toán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học</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indent="457200">
              <a:lnSpc>
                <a:spcPct val="107000"/>
              </a:lnSpc>
            </a:pPr>
            <a:r>
              <a:rPr lang="en-US" sz="2800" dirty="0">
                <a:latin typeface="Times New Roman" panose="02020603050405020304" pitchFamily="18" charset="0"/>
                <a:ea typeface="Calibri" panose="020F0502020204030204" pitchFamily="34" charset="0"/>
                <a:cs typeface="Times New Roman" panose="02020603050405020304" pitchFamily="18" charset="0"/>
              </a:rPr>
              <a:t>6 </a:t>
            </a:r>
            <a:r>
              <a:rPr lang="en-US" sz="2800" dirty="0" err="1">
                <a:latin typeface="Times New Roman" panose="02020603050405020304" pitchFamily="18" charset="0"/>
                <a:ea typeface="Calibri" panose="020F0502020204030204" pitchFamily="34" charset="0"/>
                <a:cs typeface="Times New Roman" panose="02020603050405020304" pitchFamily="18" charset="0"/>
              </a:rPr>
              <a:t>môn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học</a:t>
            </a:r>
            <a:r>
              <a:rPr lang="en-US" sz="2800" dirty="0">
                <a:latin typeface="Times New Roman" panose="02020603050405020304" pitchFamily="18" charset="0"/>
                <a:ea typeface="Calibri" panose="020F0502020204030204" pitchFamily="34" charset="0"/>
                <a:cs typeface="Times New Roman" panose="02020603050405020304" pitchFamily="18" charset="0"/>
              </a:rPr>
              <a:t> STEM: </a:t>
            </a:r>
            <a:r>
              <a:rPr lang="en-US" sz="2800" dirty="0" err="1">
                <a:latin typeface="Times New Roman" panose="02020603050405020304" pitchFamily="18" charset="0"/>
                <a:ea typeface="Calibri" panose="020F0502020204030204" pitchFamily="34" charset="0"/>
                <a:cs typeface="Times New Roman" panose="02020603050405020304" pitchFamily="18" charset="0"/>
              </a:rPr>
              <a:t>Lí</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Hóa</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Sinh</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Công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nghệ</a:t>
            </a:r>
            <a:r>
              <a:rPr lang="en-US" sz="2800" dirty="0">
                <a:latin typeface="Times New Roman" panose="02020603050405020304" pitchFamily="18" charset="0"/>
                <a:ea typeface="Calibri" panose="020F0502020204030204" pitchFamily="34" charset="0"/>
                <a:cs typeface="Times New Roman" panose="02020603050405020304" pitchFamily="18" charset="0"/>
              </a:rPr>
              <a:t>, Tin </a:t>
            </a:r>
            <a:r>
              <a:rPr lang="en-US" sz="2800" dirty="0" err="1">
                <a:latin typeface="Times New Roman" panose="02020603050405020304" pitchFamily="18" charset="0"/>
                <a:ea typeface="Calibri" panose="020F0502020204030204" pitchFamily="34" charset="0"/>
                <a:cs typeface="Times New Roman" panose="02020603050405020304" pitchFamily="18" charset="0"/>
              </a:rPr>
              <a:t>học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Toán</a:t>
            </a:r>
            <a:r>
              <a:rPr lang="en-US" sz="2800" dirty="0">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69014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wipe(down)">
                                      <p:cBhvr>
                                        <p:cTn id="7" dur="500"/>
                                        <p:tgtEl>
                                          <p:spTgt spid="15">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15">
                                            <p:txEl>
                                              <p:pRg st="1" end="1"/>
                                            </p:txEl>
                                          </p:spTgt>
                                        </p:tgtEl>
                                        <p:attrNameLst>
                                          <p:attrName>style.visibility</p:attrName>
                                        </p:attrNameLst>
                                      </p:cBhvr>
                                      <p:to>
                                        <p:strVal val="visible"/>
                                      </p:to>
                                    </p:set>
                                    <p:animEffect transition="in" filter="wipe(down)">
                                      <p:cBhvr>
                                        <p:cTn id="10" dur="500"/>
                                        <p:tgtEl>
                                          <p:spTgt spid="15">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15">
                                            <p:txEl>
                                              <p:pRg st="2" end="2"/>
                                            </p:txEl>
                                          </p:spTgt>
                                        </p:tgtEl>
                                        <p:attrNameLst>
                                          <p:attrName>style.visibility</p:attrName>
                                        </p:attrNameLst>
                                      </p:cBhvr>
                                      <p:to>
                                        <p:strVal val="visible"/>
                                      </p:to>
                                    </p:set>
                                    <p:animEffect transition="in" filter="wipe(down)">
                                      <p:cBhvr>
                                        <p:cTn id="13" dur="500"/>
                                        <p:tgtEl>
                                          <p:spTgt spid="1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896116" y="135146"/>
            <a:ext cx="10894831" cy="721624"/>
          </a:xfrm>
          <a:prstGeom prst="rect">
            <a:avLst/>
          </a:prstGeom>
        </p:spPr>
        <p:txBody>
          <a:bodyPr vert="horz" lIns="91440" tIns="45720" rIns="91440" bIns="45720" rtlCol="0" anchor="ctr">
            <a:noAutofit/>
          </a:bodyPr>
          <a:lstStyle/>
          <a:p>
            <a:r>
              <a:rPr lang="en-US" sz="3200" b="1" dirty="0">
                <a:latin typeface="Times New Roman" panose="02020603050405020304" pitchFamily="18" charset="0"/>
                <a:cs typeface="Times New Roman" panose="02020603050405020304" pitchFamily="18" charset="0"/>
              </a:rPr>
              <a:t>7.1. </a:t>
            </a:r>
            <a:r>
              <a:rPr lang="en-US" sz="3200" b="1" dirty="0" err="1">
                <a:latin typeface="Times New Roman" panose="02020603050405020304" pitchFamily="18" charset="0"/>
                <a:cs typeface="Times New Roman" panose="02020603050405020304" pitchFamily="18" charset="0"/>
              </a:rPr>
              <a:t>Dạy</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học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các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môn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học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theo</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bài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học</a:t>
            </a:r>
            <a:r>
              <a:rPr lang="en-US" sz="3200" b="1" dirty="0">
                <a:latin typeface="Times New Roman" panose="02020603050405020304" pitchFamily="18" charset="0"/>
                <a:cs typeface="Times New Roman" panose="02020603050405020304" pitchFamily="18" charset="0"/>
              </a:rPr>
              <a:t> STEM</a:t>
            </a:r>
          </a:p>
        </p:txBody>
      </p:sp>
      <p:sp>
        <p:nvSpPr>
          <p:cNvPr id="7" name="Rectangle 6"/>
          <p:cNvSpPr/>
          <p:nvPr/>
        </p:nvSpPr>
        <p:spPr>
          <a:xfrm>
            <a:off x="852850" y="919455"/>
            <a:ext cx="11339150" cy="2246769"/>
          </a:xfrm>
          <a:prstGeom prst="rect">
            <a:avLst/>
          </a:prstGeom>
        </p:spPr>
        <p:txBody>
          <a:bodyPr wrap="square">
            <a:spAutoFit/>
          </a:bodyPr>
          <a:lstStyle/>
          <a:p>
            <a:r>
              <a:rPr lang="en-US" sz="2800" dirty="0">
                <a:latin typeface="Times New Roman" panose="02020603050405020304" pitchFamily="18" charset="0"/>
                <a:cs typeface="Times New Roman" panose="02020603050405020304" pitchFamily="18" charset="0"/>
              </a:rPr>
              <a:t>=&gt; </a:t>
            </a:r>
            <a:r>
              <a:rPr lang="en-US" sz="2800" dirty="0" err="1">
                <a:latin typeface="Times New Roman" panose="02020603050405020304" pitchFamily="18" charset="0"/>
                <a:cs typeface="Times New Roman" panose="02020603050405020304" pitchFamily="18" charset="0"/>
              </a:rPr>
              <a:t>Đặc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nổi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bật</a:t>
            </a: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Tiếp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môn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học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theo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hướng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tích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hợp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nội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môn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hoặc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liên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môn</a:t>
            </a:r>
            <a:r>
              <a:rPr lang="en-US" sz="2800" dirty="0">
                <a:latin typeface="Times New Roman" panose="02020603050405020304" pitchFamily="18" charset="0"/>
                <a:cs typeface="Times New Roman" panose="02020603050405020304" pitchFamily="18" charset="0"/>
              </a:rPr>
              <a:t>.</a:t>
            </a: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Nội</a:t>
            </a:r>
            <a:r>
              <a:rPr lang="en-US" sz="2800" dirty="0">
                <a:latin typeface="Times New Roman" panose="02020603050405020304" pitchFamily="18" charset="0"/>
                <a:cs typeface="Times New Roman" panose="02020603050405020304" pitchFamily="18" charset="0"/>
              </a:rPr>
              <a:t> dung </a:t>
            </a:r>
            <a:r>
              <a:rPr lang="en-US" sz="2800" dirty="0" err="1">
                <a:latin typeface="Times New Roman" panose="02020603050405020304" pitchFamily="18" charset="0"/>
                <a:cs typeface="Times New Roman" panose="02020603050405020304" pitchFamily="18" charset="0"/>
              </a:rPr>
              <a:t>bài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học</a:t>
            </a:r>
            <a:r>
              <a:rPr lang="en-US" sz="2800" dirty="0">
                <a:latin typeface="Times New Roman" panose="02020603050405020304" pitchFamily="18" charset="0"/>
                <a:cs typeface="Times New Roman" panose="02020603050405020304" pitchFamily="18" charset="0"/>
              </a:rPr>
              <a:t> STEM </a:t>
            </a:r>
            <a:r>
              <a:rPr lang="en-US" sz="2800" dirty="0" err="1">
                <a:latin typeface="Times New Roman" panose="02020603050405020304" pitchFamily="18" charset="0"/>
                <a:cs typeface="Times New Roman" panose="02020603050405020304" pitchFamily="18" charset="0"/>
              </a:rPr>
              <a:t>nằm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chương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giáo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dục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phổ</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gắn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vấn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thực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tiễn</a:t>
            </a:r>
            <a:r>
              <a:rPr lang="en-US" sz="2800" dirty="0">
                <a:latin typeface="Times New Roman" panose="02020603050405020304" pitchFamily="18" charset="0"/>
                <a:cs typeface="Times New Roman" panose="02020603050405020304" pitchFamily="18" charset="0"/>
              </a:rPr>
              <a:t>	</a:t>
            </a: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Thực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đúng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lượng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định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môn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học</a:t>
            </a:r>
            <a:r>
              <a:rPr lang="en-US" sz="28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123465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wheel(1)">
                                      <p:cBhvr>
                                        <p:cTn id="7" dur="2000"/>
                                        <p:tgtEl>
                                          <p:spTgt spid="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wheel(1)">
                                      <p:cBhvr>
                                        <p:cTn id="12" dur="2000"/>
                                        <p:tgtEl>
                                          <p:spTgt spid="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animEffect transition="in" filter="wheel(1)">
                                      <p:cBhvr>
                                        <p:cTn id="17" dur="20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896116" y="135146"/>
            <a:ext cx="10894831" cy="721624"/>
          </a:xfrm>
          <a:prstGeom prst="rect">
            <a:avLst/>
          </a:prstGeom>
        </p:spPr>
        <p:txBody>
          <a:bodyPr vert="horz" lIns="91440" tIns="45720" rIns="91440" bIns="45720" rtlCol="0" anchor="ctr">
            <a:noAutofit/>
          </a:bodyPr>
          <a:lstStyle/>
          <a:p>
            <a:r>
              <a:rPr lang="en-US" sz="3200" b="1" dirty="0">
                <a:latin typeface="Times New Roman" panose="02020603050405020304" pitchFamily="18" charset="0"/>
                <a:cs typeface="Times New Roman" panose="02020603050405020304" pitchFamily="18" charset="0"/>
              </a:rPr>
              <a:t>7.2. </a:t>
            </a:r>
            <a:r>
              <a:rPr lang="en-US" sz="3200" b="1" dirty="0" err="1">
                <a:latin typeface="Times New Roman" panose="02020603050405020304" pitchFamily="18" charset="0"/>
                <a:cs typeface="Times New Roman" panose="02020603050405020304" pitchFamily="18" charset="0"/>
              </a:rPr>
              <a:t>Tổ</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chức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hoạt</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động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trải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nghiệm</a:t>
            </a:r>
            <a:r>
              <a:rPr lang="en-US" sz="3200" b="1" dirty="0">
                <a:latin typeface="Times New Roman" panose="02020603050405020304" pitchFamily="18" charset="0"/>
                <a:cs typeface="Times New Roman" panose="02020603050405020304" pitchFamily="18" charset="0"/>
              </a:rPr>
              <a:t> STEM</a:t>
            </a:r>
          </a:p>
        </p:txBody>
      </p:sp>
      <p:sp>
        <p:nvSpPr>
          <p:cNvPr id="7" name="Rectangle 6"/>
          <p:cNvSpPr/>
          <p:nvPr/>
        </p:nvSpPr>
        <p:spPr>
          <a:xfrm>
            <a:off x="481263" y="919455"/>
            <a:ext cx="11710737" cy="5755422"/>
          </a:xfrm>
          <a:prstGeom prst="rect">
            <a:avLst/>
          </a:prstGeom>
        </p:spPr>
        <p:txBody>
          <a:bodyPr wrap="square">
            <a:spAutoFit/>
          </a:bodyPr>
          <a:lstStyle/>
          <a:p>
            <a:r>
              <a:rPr lang="en-US" sz="2400" dirty="0" err="1">
                <a:latin typeface="Times New Roman" panose="02020603050405020304" pitchFamily="18" charset="0"/>
                <a:cs typeface="Times New Roman" panose="02020603050405020304" pitchFamily="18" charset="0"/>
              </a:rPr>
              <a:t>Hướng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dẫn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số</a:t>
            </a:r>
            <a:r>
              <a:rPr lang="en-US" sz="2400" dirty="0">
                <a:latin typeface="Times New Roman" panose="02020603050405020304" pitchFamily="18" charset="0"/>
                <a:cs typeface="Times New Roman" panose="02020603050405020304" pitchFamily="18" charset="0"/>
              </a:rPr>
              <a:t> 791/HD-SGDĐT :</a:t>
            </a:r>
          </a:p>
          <a:p>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Hoạt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trải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nghiệm</a:t>
            </a:r>
            <a:r>
              <a:rPr lang="en-US" sz="2400" dirty="0">
                <a:latin typeface="Times New Roman" panose="02020603050405020304" pitchFamily="18" charset="0"/>
                <a:cs typeface="Times New Roman" panose="02020603050405020304" pitchFamily="18" charset="0"/>
              </a:rPr>
              <a:t> STEM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tổ</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chức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thông</a:t>
            </a:r>
            <a:r>
              <a:rPr lang="en-US" sz="2400" dirty="0">
                <a:latin typeface="Times New Roman" panose="02020603050405020304" pitchFamily="18" charset="0"/>
                <a:cs typeface="Times New Roman" panose="02020603050405020304" pitchFamily="18" charset="0"/>
              </a:rPr>
              <a:t> qua </a:t>
            </a:r>
            <a:r>
              <a:rPr lang="en-US" sz="2400" dirty="0" err="1">
                <a:latin typeface="Times New Roman" panose="02020603050405020304" pitchFamily="18" charset="0"/>
                <a:cs typeface="Times New Roman" panose="02020603050405020304" pitchFamily="18" charset="0"/>
              </a:rPr>
              <a:t>hình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thức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câu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bộ</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hoặc</a:t>
            </a:r>
            <a:r>
              <a:rPr lang="en-US" sz="2400" dirty="0">
                <a:latin typeface="Times New Roman" panose="02020603050405020304" pitchFamily="18" charset="0"/>
                <a:cs typeface="Times New Roman" panose="02020603050405020304" pitchFamily="18" charset="0"/>
              </a:rPr>
              <a:t> </a:t>
            </a:r>
            <a:r>
              <a:rPr lang="en-US" sz="2400" u="sng" dirty="0" err="1">
                <a:latin typeface="Times New Roman" panose="02020603050405020304" pitchFamily="18" charset="0"/>
                <a:cs typeface="Times New Roman" panose="02020603050405020304" pitchFamily="18" charset="0"/>
              </a:rPr>
              <a:t>các</a:t>
            </a:r>
            <a:r>
              <a:rPr lang="en-US" sz="2400" u="sng" dirty="0">
                <a:latin typeface="Times New Roman" panose="02020603050405020304" pitchFamily="18" charset="0"/>
                <a:cs typeface="Times New Roman" panose="02020603050405020304" pitchFamily="18" charset="0"/>
              </a:rPr>
              <a:t> </a:t>
            </a:r>
            <a:r>
              <a:rPr lang="en-US" sz="2400" u="sng" dirty="0" err="1">
                <a:latin typeface="Times New Roman" panose="02020603050405020304" pitchFamily="18" charset="0"/>
                <a:cs typeface="Times New Roman" panose="02020603050405020304" pitchFamily="18" charset="0"/>
              </a:rPr>
              <a:t>hoạt</a:t>
            </a:r>
            <a:r>
              <a:rPr lang="en-US" sz="2400" u="sng" dirty="0">
                <a:latin typeface="Times New Roman" panose="02020603050405020304" pitchFamily="18" charset="0"/>
                <a:cs typeface="Times New Roman" panose="02020603050405020304" pitchFamily="18" charset="0"/>
              </a:rPr>
              <a:t> </a:t>
            </a:r>
            <a:r>
              <a:rPr lang="en-US" sz="2400" u="sng" dirty="0" err="1">
                <a:latin typeface="Times New Roman" panose="02020603050405020304" pitchFamily="18" charset="0"/>
                <a:cs typeface="Times New Roman" panose="02020603050405020304" pitchFamily="18" charset="0"/>
              </a:rPr>
              <a:t>động</a:t>
            </a:r>
            <a:r>
              <a:rPr lang="en-US" sz="2400" u="sng" dirty="0">
                <a:latin typeface="Times New Roman" panose="02020603050405020304" pitchFamily="18" charset="0"/>
                <a:cs typeface="Times New Roman" panose="02020603050405020304" pitchFamily="18" charset="0"/>
              </a:rPr>
              <a:t> </a:t>
            </a:r>
            <a:r>
              <a:rPr lang="en-US" sz="2400" u="sng" dirty="0" err="1">
                <a:latin typeface="Times New Roman" panose="02020603050405020304" pitchFamily="18" charset="0"/>
                <a:cs typeface="Times New Roman" panose="02020603050405020304" pitchFamily="18" charset="0"/>
              </a:rPr>
              <a:t>trải</a:t>
            </a:r>
            <a:r>
              <a:rPr lang="en-US" sz="2400" u="sng" dirty="0">
                <a:latin typeface="Times New Roman" panose="02020603050405020304" pitchFamily="18" charset="0"/>
                <a:cs typeface="Times New Roman" panose="02020603050405020304" pitchFamily="18" charset="0"/>
              </a:rPr>
              <a:t> </a:t>
            </a:r>
            <a:r>
              <a:rPr lang="en-US" sz="2400" u="sng" dirty="0" err="1">
                <a:latin typeface="Times New Roman" panose="02020603050405020304" pitchFamily="18" charset="0"/>
                <a:cs typeface="Times New Roman" panose="02020603050405020304" pitchFamily="18" charset="0"/>
              </a:rPr>
              <a:t>nghiệm</a:t>
            </a:r>
            <a:r>
              <a:rPr lang="en-US" sz="2400" u="sng" dirty="0">
                <a:latin typeface="Times New Roman" panose="02020603050405020304" pitchFamily="18" charset="0"/>
                <a:cs typeface="Times New Roman" panose="02020603050405020304" pitchFamily="18" charset="0"/>
              </a:rPr>
              <a:t> </a:t>
            </a:r>
            <a:r>
              <a:rPr lang="en-US" sz="2400" u="sng" dirty="0" err="1">
                <a:latin typeface="Times New Roman" panose="02020603050405020304" pitchFamily="18" charset="0"/>
                <a:cs typeface="Times New Roman" panose="02020603050405020304" pitchFamily="18" charset="0"/>
              </a:rPr>
              <a:t>thực</a:t>
            </a:r>
            <a:r>
              <a:rPr lang="en-US" sz="2400" u="sng" dirty="0">
                <a:latin typeface="Times New Roman" panose="02020603050405020304" pitchFamily="18" charset="0"/>
                <a:cs typeface="Times New Roman" panose="02020603050405020304" pitchFamily="18" charset="0"/>
              </a:rPr>
              <a:t> </a:t>
            </a:r>
            <a:r>
              <a:rPr lang="en-US" sz="2400" u="sng" dirty="0" err="1">
                <a:latin typeface="Times New Roman" panose="02020603050405020304" pitchFamily="18" charset="0"/>
                <a:cs typeface="Times New Roman" panose="02020603050405020304" pitchFamily="18" charset="0"/>
              </a:rPr>
              <a:t>tế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tổ</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chức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thực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theo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sở</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thích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năng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khiếu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lựa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chọn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học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sinh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nguyện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trường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tổ</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chức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trải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nghiệm</a:t>
            </a:r>
            <a:r>
              <a:rPr lang="en-US" sz="2400" dirty="0">
                <a:latin typeface="Times New Roman" panose="02020603050405020304" pitchFamily="18" charset="0"/>
                <a:cs typeface="Times New Roman" panose="02020603050405020304" pitchFamily="18" charset="0"/>
              </a:rPr>
              <a:t> STEM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trường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thiệu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thư</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học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liệu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số</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nghiệm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ảo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mô</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phỏng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phần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mềm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học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tập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học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sinh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tìm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hiểu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khám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nghiệm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ứng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dụng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khoa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học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kĩ</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thuật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thực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tiễn</a:t>
            </a:r>
            <a:r>
              <a:rPr lang="en-US" sz="2400" dirty="0">
                <a:latin typeface="Times New Roman" panose="02020603050405020304" pitchFamily="18" charset="0"/>
                <a:cs typeface="Times New Roman" panose="02020603050405020304" pitchFamily="18" charset="0"/>
              </a:rPr>
              <a:t>.</a:t>
            </a:r>
          </a:p>
          <a:p>
            <a:pPr algn="just"/>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Hoạt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trải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nghiệm</a:t>
            </a:r>
            <a:r>
              <a:rPr lang="en-US" sz="2400" dirty="0">
                <a:latin typeface="Times New Roman" panose="02020603050405020304" pitchFamily="18" charset="0"/>
                <a:cs typeface="Times New Roman" panose="02020603050405020304" pitchFamily="18" charset="0"/>
              </a:rPr>
              <a:t> STEM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u="sng" dirty="0" err="1">
                <a:latin typeface="Times New Roman" panose="02020603050405020304" pitchFamily="18" charset="0"/>
                <a:cs typeface="Times New Roman" panose="02020603050405020304" pitchFamily="18" charset="0"/>
              </a:rPr>
              <a:t>tổ</a:t>
            </a:r>
            <a:r>
              <a:rPr lang="en-US" sz="2400" u="sng" dirty="0">
                <a:latin typeface="Times New Roman" panose="02020603050405020304" pitchFamily="18" charset="0"/>
                <a:cs typeface="Times New Roman" panose="02020603050405020304" pitchFamily="18" charset="0"/>
              </a:rPr>
              <a:t> </a:t>
            </a:r>
            <a:r>
              <a:rPr lang="en-US" sz="2400" u="sng" dirty="0" err="1">
                <a:latin typeface="Times New Roman" panose="02020603050405020304" pitchFamily="18" charset="0"/>
                <a:cs typeface="Times New Roman" panose="02020603050405020304" pitchFamily="18" charset="0"/>
              </a:rPr>
              <a:t>chức</a:t>
            </a:r>
            <a:r>
              <a:rPr lang="en-US" sz="2400" u="sng" dirty="0">
                <a:latin typeface="Times New Roman" panose="02020603050405020304" pitchFamily="18" charset="0"/>
                <a:cs typeface="Times New Roman" panose="02020603050405020304" pitchFamily="18" charset="0"/>
              </a:rPr>
              <a:t> </a:t>
            </a:r>
            <a:r>
              <a:rPr lang="en-US" sz="2400" u="sng" dirty="0" err="1">
                <a:latin typeface="Times New Roman" panose="02020603050405020304" pitchFamily="18" charset="0"/>
                <a:cs typeface="Times New Roman" panose="02020603050405020304" pitchFamily="18" charset="0"/>
              </a:rPr>
              <a:t>theo</a:t>
            </a:r>
            <a:r>
              <a:rPr lang="en-US" sz="2400" u="sng" dirty="0">
                <a:latin typeface="Times New Roman" panose="02020603050405020304" pitchFamily="18" charset="0"/>
                <a:cs typeface="Times New Roman" panose="02020603050405020304" pitchFamily="18" charset="0"/>
              </a:rPr>
              <a:t> </a:t>
            </a:r>
            <a:r>
              <a:rPr lang="en-US" sz="2400" u="sng" dirty="0" err="1">
                <a:latin typeface="Times New Roman" panose="02020603050405020304" pitchFamily="18" charset="0"/>
                <a:cs typeface="Times New Roman" panose="02020603050405020304" pitchFamily="18" charset="0"/>
              </a:rPr>
              <a:t>kế</a:t>
            </a:r>
            <a:r>
              <a:rPr lang="en-US" sz="2400" u="sng" dirty="0">
                <a:latin typeface="Times New Roman" panose="02020603050405020304" pitchFamily="18" charset="0"/>
                <a:cs typeface="Times New Roman" panose="02020603050405020304" pitchFamily="18" charset="0"/>
              </a:rPr>
              <a:t> </a:t>
            </a:r>
            <a:r>
              <a:rPr lang="en-US" sz="2400" u="sng" dirty="0" err="1">
                <a:latin typeface="Times New Roman" panose="02020603050405020304" pitchFamily="18" charset="0"/>
                <a:cs typeface="Times New Roman" panose="02020603050405020304" pitchFamily="18" charset="0"/>
              </a:rPr>
              <a:t>hoạch</a:t>
            </a:r>
            <a:r>
              <a:rPr lang="en-US" sz="2400" u="sng" dirty="0">
                <a:latin typeface="Times New Roman" panose="02020603050405020304" pitchFamily="18" charset="0"/>
                <a:cs typeface="Times New Roman" panose="02020603050405020304" pitchFamily="18" charset="0"/>
              </a:rPr>
              <a:t> </a:t>
            </a:r>
            <a:r>
              <a:rPr lang="en-US" sz="2400" u="sng" dirty="0" err="1">
                <a:latin typeface="Times New Roman" panose="02020603050405020304" pitchFamily="18" charset="0"/>
                <a:cs typeface="Times New Roman" panose="02020603050405020304" pitchFamily="18" charset="0"/>
              </a:rPr>
              <a:t>giáo</a:t>
            </a:r>
            <a:r>
              <a:rPr lang="en-US" sz="2400" u="sng" dirty="0">
                <a:latin typeface="Times New Roman" panose="02020603050405020304" pitchFamily="18" charset="0"/>
                <a:cs typeface="Times New Roman" panose="02020603050405020304" pitchFamily="18" charset="0"/>
              </a:rPr>
              <a:t> </a:t>
            </a:r>
            <a:r>
              <a:rPr lang="en-US" sz="2400" u="sng" dirty="0" err="1">
                <a:latin typeface="Times New Roman" panose="02020603050405020304" pitchFamily="18" charset="0"/>
                <a:cs typeface="Times New Roman" panose="02020603050405020304" pitchFamily="18" charset="0"/>
              </a:rPr>
              <a:t>dục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hằng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năm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trường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nội</a:t>
            </a:r>
            <a:r>
              <a:rPr lang="en-US" sz="2400" dirty="0">
                <a:latin typeface="Times New Roman" panose="02020603050405020304" pitchFamily="18" charset="0"/>
                <a:cs typeface="Times New Roman" panose="02020603050405020304" pitchFamily="18" charset="0"/>
              </a:rPr>
              <a:t> dung </a:t>
            </a:r>
            <a:r>
              <a:rPr lang="en-US" sz="2400" dirty="0" err="1">
                <a:latin typeface="Times New Roman" panose="02020603050405020304" pitchFamily="18" charset="0"/>
                <a:cs typeface="Times New Roman" panose="02020603050405020304" pitchFamily="18" charset="0"/>
              </a:rPr>
              <a:t>mỗi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buổi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trải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nghiệm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thiết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thành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bài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học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cụ</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mô</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rõ</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mục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đích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yêu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cầu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tiến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trải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nghiệm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kiến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Ưu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những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hoạt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liên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quan</a:t>
            </a:r>
            <a:r>
              <a:rPr lang="en-US" sz="2400" dirty="0">
                <a:latin typeface="Times New Roman" panose="02020603050405020304" pitchFamily="18" charset="0"/>
                <a:cs typeface="Times New Roman" panose="02020603050405020304" pitchFamily="18" charset="0"/>
              </a:rPr>
              <a:t>, </a:t>
            </a:r>
            <a:r>
              <a:rPr lang="en-US" sz="2400" u="sng" dirty="0" err="1">
                <a:latin typeface="Times New Roman" panose="02020603050405020304" pitchFamily="18" charset="0"/>
                <a:cs typeface="Times New Roman" panose="02020603050405020304" pitchFamily="18" charset="0"/>
              </a:rPr>
              <a:t>hoạt</a:t>
            </a:r>
            <a:r>
              <a:rPr lang="en-US" sz="2400" u="sng" dirty="0">
                <a:latin typeface="Times New Roman" panose="02020603050405020304" pitchFamily="18" charset="0"/>
                <a:cs typeface="Times New Roman" panose="02020603050405020304" pitchFamily="18" charset="0"/>
              </a:rPr>
              <a:t> </a:t>
            </a:r>
            <a:r>
              <a:rPr lang="en-US" sz="2400" u="sng" dirty="0" err="1">
                <a:latin typeface="Times New Roman" panose="02020603050405020304" pitchFamily="18" charset="0"/>
                <a:cs typeface="Times New Roman" panose="02020603050405020304" pitchFamily="18" charset="0"/>
              </a:rPr>
              <a:t>động</a:t>
            </a:r>
            <a:r>
              <a:rPr lang="en-US" sz="2400" u="sng" dirty="0">
                <a:latin typeface="Times New Roman" panose="02020603050405020304" pitchFamily="18" charset="0"/>
                <a:cs typeface="Times New Roman" panose="02020603050405020304" pitchFamily="18" charset="0"/>
              </a:rPr>
              <a:t> </a:t>
            </a:r>
            <a:r>
              <a:rPr lang="en-US" sz="2400" u="sng" dirty="0" err="1">
                <a:latin typeface="Times New Roman" panose="02020603050405020304" pitchFamily="18" charset="0"/>
                <a:cs typeface="Times New Roman" panose="02020603050405020304" pitchFamily="18" charset="0"/>
              </a:rPr>
              <a:t>tiếp</a:t>
            </a:r>
            <a:r>
              <a:rPr lang="en-US" sz="2400" u="sng" dirty="0">
                <a:latin typeface="Times New Roman" panose="02020603050405020304" pitchFamily="18" charset="0"/>
                <a:cs typeface="Times New Roman" panose="02020603050405020304" pitchFamily="18" charset="0"/>
              </a:rPr>
              <a:t> </a:t>
            </a:r>
            <a:r>
              <a:rPr lang="en-US" sz="2400" u="sng" dirty="0" err="1">
                <a:latin typeface="Times New Roman" panose="02020603050405020304" pitchFamily="18" charset="0"/>
                <a:cs typeface="Times New Roman" panose="02020603050405020304" pitchFamily="18" charset="0"/>
              </a:rPr>
              <a:t>nối</a:t>
            </a:r>
            <a:r>
              <a:rPr lang="en-US" sz="2400" dirty="0">
                <a:latin typeface="Times New Roman" panose="02020603050405020304" pitchFamily="18" charset="0"/>
                <a:cs typeface="Times New Roman" panose="02020603050405020304" pitchFamily="18" charset="0"/>
              </a:rPr>
              <a:t> ở </a:t>
            </a:r>
            <a:r>
              <a:rPr lang="en-US" sz="2400" dirty="0" err="1">
                <a:latin typeface="Times New Roman" panose="02020603050405020304" pitchFamily="18" charset="0"/>
                <a:cs typeface="Times New Roman" panose="02020603050405020304" pitchFamily="18" charset="0"/>
              </a:rPr>
              <a:t>mức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vận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dụng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thiết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nghiệm</a:t>
            </a:r>
            <a:r>
              <a:rPr lang="en-US" sz="2400" dirty="0">
                <a:latin typeface="Times New Roman" panose="02020603050405020304" pitchFamily="18" charset="0"/>
                <a:cs typeface="Times New Roman" panose="02020603050405020304" pitchFamily="18" charset="0"/>
              </a:rPr>
              <a:t>, chia </a:t>
            </a:r>
            <a:r>
              <a:rPr lang="en-US" sz="2400" dirty="0" err="1">
                <a:latin typeface="Times New Roman" panose="02020603050405020304" pitchFamily="18" charset="0"/>
                <a:cs typeface="Times New Roman" panose="02020603050405020304" pitchFamily="18" charset="0"/>
              </a:rPr>
              <a:t>sẻ</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thảo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luận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chỉnh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sửa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hoạt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động</a:t>
            </a:r>
            <a:r>
              <a:rPr lang="en-US" sz="2400" dirty="0">
                <a:latin typeface="Times New Roman" panose="02020603050405020304" pitchFamily="18" charset="0"/>
                <a:cs typeface="Times New Roman" panose="02020603050405020304" pitchFamily="18" charset="0"/>
              </a:rPr>
              <a:t> </a:t>
            </a:r>
            <a:r>
              <a:rPr lang="en-US" sz="2400" u="sng" dirty="0" err="1">
                <a:latin typeface="Times New Roman" panose="02020603050405020304" pitchFamily="18" charset="0"/>
                <a:cs typeface="Times New Roman" panose="02020603050405020304" pitchFamily="18" charset="0"/>
              </a:rPr>
              <a:t>trong</a:t>
            </a:r>
            <a:r>
              <a:rPr lang="en-US" sz="2400" u="sng" dirty="0">
                <a:latin typeface="Times New Roman" panose="02020603050405020304" pitchFamily="18" charset="0"/>
                <a:cs typeface="Times New Roman" panose="02020603050405020304" pitchFamily="18" charset="0"/>
              </a:rPr>
              <a:t> </a:t>
            </a:r>
            <a:r>
              <a:rPr lang="en-US" sz="2400" u="sng" dirty="0" err="1">
                <a:latin typeface="Times New Roman" panose="02020603050405020304" pitchFamily="18" charset="0"/>
                <a:cs typeface="Times New Roman" panose="02020603050405020304" pitchFamily="18" charset="0"/>
              </a:rPr>
              <a:t>bài</a:t>
            </a:r>
            <a:r>
              <a:rPr lang="en-US" sz="2400" u="sng" dirty="0">
                <a:latin typeface="Times New Roman" panose="02020603050405020304" pitchFamily="18" charset="0"/>
                <a:cs typeface="Times New Roman" panose="02020603050405020304" pitchFamily="18" charset="0"/>
              </a:rPr>
              <a:t> </a:t>
            </a:r>
            <a:r>
              <a:rPr lang="en-US" sz="2400" u="sng" dirty="0" err="1">
                <a:latin typeface="Times New Roman" panose="02020603050405020304" pitchFamily="18" charset="0"/>
                <a:cs typeface="Times New Roman" panose="02020603050405020304" pitchFamily="18" charset="0"/>
              </a:rPr>
              <a:t>học</a:t>
            </a:r>
            <a:r>
              <a:rPr lang="en-US" sz="2400" u="sng" dirty="0">
                <a:latin typeface="Times New Roman" panose="02020603050405020304" pitchFamily="18" charset="0"/>
                <a:cs typeface="Times New Roman" panose="02020603050405020304" pitchFamily="18" charset="0"/>
              </a:rPr>
              <a:t> STEM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theo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hoạch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dạy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học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trường</a:t>
            </a:r>
            <a:r>
              <a:rPr lang="en-US" sz="2400" dirty="0">
                <a:latin typeface="Times New Roman" panose="02020603050405020304" pitchFamily="18" charset="0"/>
                <a:cs typeface="Times New Roman" panose="02020603050405020304" pitchFamily="18" charset="0"/>
              </a:rPr>
              <a:t>.</a:t>
            </a:r>
          </a:p>
          <a:p>
            <a:pPr algn="just"/>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Tăng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cường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hợp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giữa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trường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trung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học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sở</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giáo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dục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học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sở</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nghiên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cứu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sở</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giáo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dục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nghề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doanh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nghiệp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hộ</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kinh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doanh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thành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phần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kinh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tế</a:t>
            </a:r>
            <a:r>
              <a:rPr lang="en-US" sz="2400" dirty="0">
                <a:latin typeface="Times New Roman" panose="02020603050405020304" pitchFamily="18" charset="0"/>
                <a:cs typeface="Times New Roman" panose="02020603050405020304" pitchFamily="18" charset="0"/>
              </a:rPr>
              <a:t> - </a:t>
            </a:r>
            <a:r>
              <a:rPr lang="en-US" sz="2400" dirty="0" err="1">
                <a:latin typeface="Times New Roman" panose="02020603050405020304" pitchFamily="18" charset="0"/>
                <a:cs typeface="Times New Roman" panose="02020603050405020304" pitchFamily="18" charset="0"/>
              </a:rPr>
              <a:t>xã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hội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tổ</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chức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hiệu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hoạt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trải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nghiệm</a:t>
            </a:r>
            <a:r>
              <a:rPr lang="en-US" sz="2400" dirty="0">
                <a:latin typeface="Times New Roman" panose="02020603050405020304" pitchFamily="18" charset="0"/>
                <a:cs typeface="Times New Roman" panose="02020603050405020304" pitchFamily="18" charset="0"/>
              </a:rPr>
              <a:t> STEM </a:t>
            </a:r>
            <a:r>
              <a:rPr lang="en-US" sz="2400" dirty="0" err="1">
                <a:latin typeface="Times New Roman" panose="02020603050405020304" pitchFamily="18" charset="0"/>
                <a:cs typeface="Times New Roman" panose="02020603050405020304" pitchFamily="18" charset="0"/>
              </a:rPr>
              <a:t>phù</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hợp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định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hành</a:t>
            </a:r>
            <a:r>
              <a:rPr lang="en-US" sz="24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486913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arn(inVertical)">
                                      <p:cBhvr>
                                        <p:cTn id="7" dur="500"/>
                                        <p:tgtEl>
                                          <p:spTgt spid="7">
                                            <p:txEl>
                                              <p:pRg st="0" end="0"/>
                                            </p:txEl>
                                          </p:spTgt>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animEffect transition="in" filter="barn(inVertical)">
                                      <p:cBhvr>
                                        <p:cTn id="11" dur="500"/>
                                        <p:tgtEl>
                                          <p:spTgt spid="7">
                                            <p:txEl>
                                              <p:pRg st="1" end="1"/>
                                            </p:txEl>
                                          </p:spTgt>
                                        </p:tgtEl>
                                      </p:cBhvr>
                                    </p:animEffect>
                                  </p:childTnLst>
                                </p:cTn>
                              </p:par>
                            </p:childTnLst>
                          </p:cTn>
                        </p:par>
                        <p:par>
                          <p:cTn id="12" fill="hold">
                            <p:stCondLst>
                              <p:cond delay="1000"/>
                            </p:stCondLst>
                            <p:childTnLst>
                              <p:par>
                                <p:cTn id="13" presetID="16" presetClass="entr" presetSubtype="21" fill="hold" nodeType="after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animEffect transition="in" filter="barn(inVertical)">
                                      <p:cBhvr>
                                        <p:cTn id="15" dur="500"/>
                                        <p:tgtEl>
                                          <p:spTgt spid="7">
                                            <p:txEl>
                                              <p:pRg st="2" end="2"/>
                                            </p:txEl>
                                          </p:spTgt>
                                        </p:tgtEl>
                                      </p:cBhvr>
                                    </p:animEffect>
                                  </p:childTnLst>
                                </p:cTn>
                              </p:par>
                            </p:childTnLst>
                          </p:cTn>
                        </p:par>
                        <p:par>
                          <p:cTn id="16" fill="hold">
                            <p:stCondLst>
                              <p:cond delay="1500"/>
                            </p:stCondLst>
                            <p:childTnLst>
                              <p:par>
                                <p:cTn id="17" presetID="16" presetClass="entr" presetSubtype="21" fill="hold" nodeType="after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animEffect transition="in" filter="barn(inVertical)">
                                      <p:cBhvr>
                                        <p:cTn id="19"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896116" y="135146"/>
            <a:ext cx="10894831" cy="721624"/>
          </a:xfrm>
          <a:prstGeom prst="rect">
            <a:avLst/>
          </a:prstGeom>
        </p:spPr>
        <p:txBody>
          <a:bodyPr vert="horz" lIns="91440" tIns="45720" rIns="91440" bIns="45720" rtlCol="0" anchor="ctr">
            <a:noAutofit/>
          </a:bodyPr>
          <a:lstStyle/>
          <a:p>
            <a:r>
              <a:rPr lang="en-US" sz="3200" b="1" dirty="0">
                <a:latin typeface="Times New Roman" panose="02020603050405020304" pitchFamily="18" charset="0"/>
                <a:cs typeface="Times New Roman" panose="02020603050405020304" pitchFamily="18" charset="0"/>
              </a:rPr>
              <a:t>7.2. </a:t>
            </a:r>
            <a:r>
              <a:rPr lang="en-US" sz="3200" b="1" dirty="0" err="1">
                <a:latin typeface="Times New Roman" panose="02020603050405020304" pitchFamily="18" charset="0"/>
                <a:cs typeface="Times New Roman" panose="02020603050405020304" pitchFamily="18" charset="0"/>
              </a:rPr>
              <a:t>Tổ</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chức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hoạt</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động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trải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nghiệm</a:t>
            </a:r>
            <a:r>
              <a:rPr lang="en-US" sz="3200" b="1" dirty="0">
                <a:latin typeface="Times New Roman" panose="02020603050405020304" pitchFamily="18" charset="0"/>
                <a:cs typeface="Times New Roman" panose="02020603050405020304" pitchFamily="18" charset="0"/>
              </a:rPr>
              <a:t> STEM</a:t>
            </a:r>
          </a:p>
        </p:txBody>
      </p:sp>
      <p:sp>
        <p:nvSpPr>
          <p:cNvPr id="7" name="Rectangle 6"/>
          <p:cNvSpPr/>
          <p:nvPr/>
        </p:nvSpPr>
        <p:spPr>
          <a:xfrm>
            <a:off x="481263" y="919455"/>
            <a:ext cx="11710737" cy="5262979"/>
          </a:xfrm>
          <a:prstGeom prst="rect">
            <a:avLst/>
          </a:prstGeom>
        </p:spPr>
        <p:txBody>
          <a:bodyPr wrap="square">
            <a:spAutoFit/>
          </a:bodyPr>
          <a:lstStyle/>
          <a:p>
            <a:pPr algn="ctr"/>
            <a:r>
              <a:rPr lang="en-US" sz="2800" b="1" dirty="0" err="1">
                <a:latin typeface="Times New Roman" panose="02020603050405020304" pitchFamily="18" charset="0"/>
                <a:cs typeface="Times New Roman" panose="02020603050405020304" pitchFamily="18" charset="0"/>
              </a:rPr>
              <a:t>Câu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hỏi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thảo</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luận</a:t>
            </a:r>
            <a:r>
              <a:rPr lang="en-US" sz="2800" b="1" dirty="0">
                <a:latin typeface="Times New Roman" panose="02020603050405020304" pitchFamily="18" charset="0"/>
                <a:cs typeface="Times New Roman" panose="02020603050405020304" pitchFamily="18" charset="0"/>
              </a:rPr>
              <a:t> 1</a:t>
            </a:r>
          </a:p>
          <a:p>
            <a:pPr algn="just"/>
            <a:r>
              <a:rPr lang="en-US" sz="2800" dirty="0" err="1">
                <a:latin typeface="Times New Roman" panose="02020603050405020304" pitchFamily="18" charset="0"/>
                <a:cs typeface="Times New Roman" panose="02020603050405020304" pitchFamily="18" charset="0"/>
              </a:rPr>
              <a:t>Hằng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năm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vẫn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tổ</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chức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hs</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toàn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trải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nghiệm</a:t>
            </a:r>
            <a:r>
              <a:rPr lang="en-US" sz="2800" dirty="0">
                <a:latin typeface="Times New Roman" panose="02020603050405020304" pitchFamily="18" charset="0"/>
                <a:cs typeface="Times New Roman" panose="02020603050405020304" pitchFamily="18" charset="0"/>
              </a:rPr>
              <a:t> ở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địa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danh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coi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trải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nghiệm</a:t>
            </a:r>
            <a:r>
              <a:rPr lang="en-US" sz="2800" dirty="0">
                <a:latin typeface="Times New Roman" panose="02020603050405020304" pitchFamily="18" charset="0"/>
                <a:cs typeface="Times New Roman" panose="02020603050405020304" pitchFamily="18" charset="0"/>
              </a:rPr>
              <a:t> STEM hay </a:t>
            </a:r>
            <a:r>
              <a:rPr lang="en-US" sz="2800" dirty="0" err="1">
                <a:latin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cs typeface="Times New Roman" panose="02020603050405020304" pitchFamily="18" charset="0"/>
              </a:rPr>
              <a:t>?</a:t>
            </a:r>
          </a:p>
          <a:p>
            <a:pPr algn="ctr"/>
            <a:r>
              <a:rPr lang="en-US" sz="2800" dirty="0" err="1">
                <a:latin typeface="Times New Roman" panose="02020603050405020304" pitchFamily="18" charset="0"/>
                <a:cs typeface="Times New Roman" panose="02020603050405020304" pitchFamily="18" charset="0"/>
              </a:rPr>
              <a:t>Trả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lời</a:t>
            </a:r>
            <a:endParaRPr lang="en-US" sz="2800" dirty="0">
              <a:latin typeface="Times New Roman" panose="02020603050405020304" pitchFamily="18" charset="0"/>
              <a:cs typeface="Times New Roman" panose="02020603050405020304" pitchFamily="18" charset="0"/>
            </a:endParaRPr>
          </a:p>
          <a:p>
            <a:pPr algn="just"/>
            <a:r>
              <a:rPr lang="en-US" sz="2800" dirty="0">
                <a:latin typeface="Times New Roman" panose="02020603050405020304" pitchFamily="18" charset="0"/>
                <a:cs typeface="Times New Roman" panose="02020603050405020304" pitchFamily="18" charset="0"/>
              </a:rPr>
              <a:t>Theo </a:t>
            </a:r>
            <a:r>
              <a:rPr lang="en-US" sz="2800" dirty="0" err="1">
                <a:latin typeface="Times New Roman" panose="02020603050405020304" pitchFamily="18" charset="0"/>
                <a:cs typeface="Times New Roman" panose="02020603050405020304" pitchFamily="18" charset="0"/>
              </a:rPr>
              <a:t>Hướng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dẫn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 791/HD-SGDĐT:</a:t>
            </a:r>
          </a:p>
          <a:p>
            <a:pPr algn="just"/>
            <a:r>
              <a:rPr lang="en-US" sz="2800" dirty="0">
                <a:latin typeface="Times New Roman" panose="02020603050405020304" pitchFamily="18" charset="0"/>
                <a:cs typeface="Times New Roman" panose="02020603050405020304" pitchFamily="18" charset="0"/>
              </a:rPr>
              <a:t>“</a:t>
            </a:r>
            <a:r>
              <a:rPr lang="en-US" sz="2800" dirty="0" err="1">
                <a:latin typeface="Times New Roman" panose="02020603050405020304" pitchFamily="18" charset="0"/>
                <a:cs typeface="Times New Roman" panose="02020603050405020304" pitchFamily="18" charset="0"/>
              </a:rPr>
              <a:t>Giáo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dục</a:t>
            </a:r>
            <a:r>
              <a:rPr lang="en-US" sz="2800" dirty="0">
                <a:latin typeface="Times New Roman" panose="02020603050405020304" pitchFamily="18" charset="0"/>
                <a:cs typeface="Times New Roman" panose="02020603050405020304" pitchFamily="18" charset="0"/>
              </a:rPr>
              <a:t> STEM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phương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thức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giáo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dục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nhằm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trang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học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sinh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a:t>
            </a:r>
            <a:r>
              <a:rPr lang="en-US" sz="2800" u="sng" dirty="0" err="1">
                <a:latin typeface="Times New Roman" panose="02020603050405020304" pitchFamily="18" charset="0"/>
                <a:cs typeface="Times New Roman" panose="02020603050405020304" pitchFamily="18" charset="0"/>
              </a:rPr>
              <a:t>kiến</a:t>
            </a:r>
            <a:r>
              <a:rPr lang="en-US" sz="2800" u="sng" dirty="0">
                <a:latin typeface="Times New Roman" panose="02020603050405020304" pitchFamily="18" charset="0"/>
                <a:cs typeface="Times New Roman" panose="02020603050405020304" pitchFamily="18" charset="0"/>
              </a:rPr>
              <a:t> </a:t>
            </a:r>
            <a:r>
              <a:rPr lang="en-US" sz="2800" u="sng" dirty="0" err="1">
                <a:latin typeface="Times New Roman" panose="02020603050405020304" pitchFamily="18" charset="0"/>
                <a:cs typeface="Times New Roman" panose="02020603050405020304" pitchFamily="18" charset="0"/>
              </a:rPr>
              <a:t>thức</a:t>
            </a:r>
            <a:r>
              <a:rPr lang="en-US" sz="2800" u="sng" dirty="0">
                <a:latin typeface="Times New Roman" panose="02020603050405020304" pitchFamily="18" charset="0"/>
                <a:cs typeface="Times New Roman" panose="02020603050405020304" pitchFamily="18" charset="0"/>
              </a:rPr>
              <a:t> </a:t>
            </a:r>
            <a:r>
              <a:rPr lang="en-US" sz="2800" u="sng" dirty="0" err="1">
                <a:latin typeface="Times New Roman" panose="02020603050405020304" pitchFamily="18" charset="0"/>
                <a:cs typeface="Times New Roman" panose="02020603050405020304" pitchFamily="18" charset="0"/>
              </a:rPr>
              <a:t>khoa</a:t>
            </a:r>
            <a:r>
              <a:rPr lang="en-US" sz="2800" u="sng" dirty="0">
                <a:latin typeface="Times New Roman" panose="02020603050405020304" pitchFamily="18" charset="0"/>
                <a:cs typeface="Times New Roman" panose="02020603050405020304" pitchFamily="18" charset="0"/>
              </a:rPr>
              <a:t> </a:t>
            </a:r>
            <a:r>
              <a:rPr lang="en-US" sz="2800" u="sng" dirty="0" err="1">
                <a:latin typeface="Times New Roman" panose="02020603050405020304" pitchFamily="18" charset="0"/>
                <a:cs typeface="Times New Roman" panose="02020603050405020304" pitchFamily="18" charset="0"/>
              </a:rPr>
              <a:t>học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gắn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liền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ứng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dụng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chúng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thực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tiễn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Vậy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việc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tổ</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chức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hs</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trải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nghiệm</a:t>
            </a:r>
            <a:r>
              <a:rPr lang="en-US" sz="2800" dirty="0">
                <a:latin typeface="Times New Roman" panose="02020603050405020304" pitchFamily="18" charset="0"/>
                <a:cs typeface="Times New Roman" panose="02020603050405020304" pitchFamily="18" charset="0"/>
              </a:rPr>
              <a:t> ở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địa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danh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trang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hs</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kiến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thức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khoa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học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gì</a:t>
            </a:r>
            <a:r>
              <a:rPr lang="en-US" sz="2800" dirty="0">
                <a:latin typeface="Times New Roman" panose="02020603050405020304" pitchFamily="18" charset="0"/>
                <a:cs typeface="Times New Roman" panose="02020603050405020304" pitchFamily="18" charset="0"/>
              </a:rPr>
              <a:t>?</a:t>
            </a:r>
          </a:p>
          <a:p>
            <a:pPr algn="just"/>
            <a:r>
              <a:rPr lang="en-US" sz="2800" dirty="0">
                <a:latin typeface="Times New Roman" panose="02020603050405020304" pitchFamily="18" charset="0"/>
                <a:cs typeface="Times New Roman" panose="02020603050405020304" pitchFamily="18" charset="0"/>
              </a:rPr>
              <a:t>“</a:t>
            </a:r>
            <a:r>
              <a:rPr lang="en-US" sz="2800" dirty="0" err="1">
                <a:latin typeface="Times New Roman" panose="02020603050405020304" pitchFamily="18" charset="0"/>
                <a:cs typeface="Times New Roman" panose="02020603050405020304" pitchFamily="18" charset="0"/>
              </a:rPr>
              <a:t>Nội</a:t>
            </a:r>
            <a:r>
              <a:rPr lang="en-US" sz="2800" dirty="0">
                <a:latin typeface="Times New Roman" panose="02020603050405020304" pitchFamily="18" charset="0"/>
                <a:cs typeface="Times New Roman" panose="02020603050405020304" pitchFamily="18" charset="0"/>
              </a:rPr>
              <a:t> dung </a:t>
            </a:r>
            <a:r>
              <a:rPr lang="en-US" sz="2800" dirty="0" err="1">
                <a:latin typeface="Times New Roman" panose="02020603050405020304" pitchFamily="18" charset="0"/>
                <a:cs typeface="Times New Roman" panose="02020603050405020304" pitchFamily="18" charset="0"/>
              </a:rPr>
              <a:t>mỗi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buổi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trải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nghiệm</a:t>
            </a:r>
            <a:r>
              <a:rPr lang="en-US" sz="2800" dirty="0">
                <a:latin typeface="Times New Roman" panose="02020603050405020304" pitchFamily="18" charset="0"/>
                <a:cs typeface="Times New Roman" panose="02020603050405020304" pitchFamily="18" charset="0"/>
              </a:rPr>
              <a:t> STEM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thiết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kế</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học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cụ</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mô</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rõ</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mục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đích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yêu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cầu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trải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nghiệm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dự</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kiến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Vậy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việc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tổ</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chức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hs</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trải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nghiệm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nằm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Kế</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hoạch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học</a:t>
            </a:r>
            <a:r>
              <a:rPr lang="en-US" sz="2800" dirty="0">
                <a:latin typeface="Times New Roman" panose="02020603050405020304" pitchFamily="18" charset="0"/>
                <a:cs typeface="Times New Roman" panose="02020603050405020304" pitchFamily="18" charset="0"/>
              </a:rPr>
              <a:t> STEM </a:t>
            </a:r>
            <a:r>
              <a:rPr lang="en-US" sz="2800" dirty="0" err="1">
                <a:latin typeface="Times New Roman" panose="02020603050405020304" pitchFamily="18" charset="0"/>
                <a:cs typeface="Times New Roman" panose="02020603050405020304" pitchFamily="18" charset="0"/>
              </a:rPr>
              <a:t>cụ</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nào</a:t>
            </a:r>
            <a:r>
              <a:rPr lang="en-US" sz="2800" dirty="0">
                <a:latin typeface="Times New Roman" panose="02020603050405020304" pitchFamily="18" charset="0"/>
                <a:cs typeface="Times New Roman" panose="02020603050405020304" pitchFamily="18" charset="0"/>
              </a:rPr>
              <a:t> hay </a:t>
            </a:r>
            <a:r>
              <a:rPr lang="en-US" sz="2800" dirty="0" err="1">
                <a:latin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835150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xEl>
                                              <p:pRg st="3" end="3"/>
                                            </p:txEl>
                                          </p:spTgt>
                                        </p:tgtEl>
                                        <p:attrNameLst>
                                          <p:attrName>style.visibility</p:attrName>
                                        </p:attrNameLst>
                                      </p:cBhvr>
                                      <p:to>
                                        <p:strVal val="visible"/>
                                      </p:to>
                                    </p:set>
                                    <p:animEffect transition="in" filter="barn(inVertical)">
                                      <p:cBhvr>
                                        <p:cTn id="7" dur="500"/>
                                        <p:tgtEl>
                                          <p:spTgt spid="7">
                                            <p:txEl>
                                              <p:pRg st="3" end="3"/>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7">
                                            <p:txEl>
                                              <p:pRg st="4" end="4"/>
                                            </p:txEl>
                                          </p:spTgt>
                                        </p:tgtEl>
                                        <p:attrNameLst>
                                          <p:attrName>style.visibility</p:attrName>
                                        </p:attrNameLst>
                                      </p:cBhvr>
                                      <p:to>
                                        <p:strVal val="visible"/>
                                      </p:to>
                                    </p:set>
                                    <p:animEffect transition="in" filter="barn(inVertical)">
                                      <p:cBhvr>
                                        <p:cTn id="10" dur="500"/>
                                        <p:tgtEl>
                                          <p:spTgt spid="7">
                                            <p:txEl>
                                              <p:pRg st="4" end="4"/>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7">
                                            <p:txEl>
                                              <p:pRg st="5" end="5"/>
                                            </p:txEl>
                                          </p:spTgt>
                                        </p:tgtEl>
                                        <p:attrNameLst>
                                          <p:attrName>style.visibility</p:attrName>
                                        </p:attrNameLst>
                                      </p:cBhvr>
                                      <p:to>
                                        <p:strVal val="visible"/>
                                      </p:to>
                                    </p:set>
                                    <p:animEffect transition="in" filter="barn(inVertical)">
                                      <p:cBhvr>
                                        <p:cTn id="13" dur="5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896116" y="135146"/>
            <a:ext cx="10894831" cy="721624"/>
          </a:xfrm>
          <a:prstGeom prst="rect">
            <a:avLst/>
          </a:prstGeom>
        </p:spPr>
        <p:txBody>
          <a:bodyPr vert="horz" lIns="91440" tIns="45720" rIns="91440" bIns="45720" rtlCol="0" anchor="ctr">
            <a:noAutofit/>
          </a:bodyPr>
          <a:lstStyle/>
          <a:p>
            <a:r>
              <a:rPr lang="en-US" sz="3200" b="1" dirty="0">
                <a:latin typeface="Times New Roman" panose="02020603050405020304" pitchFamily="18" charset="0"/>
                <a:cs typeface="Times New Roman" panose="02020603050405020304" pitchFamily="18" charset="0"/>
              </a:rPr>
              <a:t>7.2. </a:t>
            </a:r>
            <a:r>
              <a:rPr lang="en-US" sz="3200" b="1" dirty="0" err="1">
                <a:latin typeface="Times New Roman" panose="02020603050405020304" pitchFamily="18" charset="0"/>
                <a:cs typeface="Times New Roman" panose="02020603050405020304" pitchFamily="18" charset="0"/>
              </a:rPr>
              <a:t>Tổ</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chức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hoạt</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động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trải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nghiệm</a:t>
            </a:r>
            <a:r>
              <a:rPr lang="en-US" sz="3200" b="1" dirty="0">
                <a:latin typeface="Times New Roman" panose="02020603050405020304" pitchFamily="18" charset="0"/>
                <a:cs typeface="Times New Roman" panose="02020603050405020304" pitchFamily="18" charset="0"/>
              </a:rPr>
              <a:t> STEM</a:t>
            </a:r>
          </a:p>
        </p:txBody>
      </p:sp>
      <p:sp>
        <p:nvSpPr>
          <p:cNvPr id="7" name="Rectangle 6"/>
          <p:cNvSpPr/>
          <p:nvPr/>
        </p:nvSpPr>
        <p:spPr>
          <a:xfrm>
            <a:off x="481264" y="919455"/>
            <a:ext cx="11309684" cy="4832092"/>
          </a:xfrm>
          <a:prstGeom prst="rect">
            <a:avLst/>
          </a:prstGeom>
        </p:spPr>
        <p:txBody>
          <a:bodyPr wrap="square">
            <a:spAutoFit/>
          </a:bodyPr>
          <a:lstStyle/>
          <a:p>
            <a:pPr algn="ctr"/>
            <a:r>
              <a:rPr lang="en-US" sz="2800" b="1" dirty="0" err="1">
                <a:latin typeface="Times New Roman" panose="02020603050405020304" pitchFamily="18" charset="0"/>
                <a:cs typeface="Times New Roman" panose="02020603050405020304" pitchFamily="18" charset="0"/>
              </a:rPr>
              <a:t>Câu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hỏi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thảo</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luận</a:t>
            </a:r>
            <a:r>
              <a:rPr lang="en-US" sz="2800" b="1" dirty="0">
                <a:latin typeface="Times New Roman" panose="02020603050405020304" pitchFamily="18" charset="0"/>
                <a:cs typeface="Times New Roman" panose="02020603050405020304" pitchFamily="18" charset="0"/>
              </a:rPr>
              <a:t> 2</a:t>
            </a:r>
          </a:p>
          <a:p>
            <a:pPr algn="just"/>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Nội</a:t>
            </a:r>
            <a:r>
              <a:rPr lang="en-US" sz="2800" dirty="0">
                <a:latin typeface="Times New Roman" panose="02020603050405020304" pitchFamily="18" charset="0"/>
                <a:cs typeface="Times New Roman" panose="02020603050405020304" pitchFamily="18" charset="0"/>
              </a:rPr>
              <a:t> dung </a:t>
            </a:r>
            <a:r>
              <a:rPr lang="en-US" sz="2800" dirty="0" err="1">
                <a:latin typeface="Times New Roman" panose="02020603050405020304" pitchFamily="18" charset="0"/>
                <a:cs typeface="Times New Roman" panose="02020603050405020304" pitchFamily="18" charset="0"/>
              </a:rPr>
              <a:t>Hoạt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trải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nghiệm</a:t>
            </a:r>
            <a:r>
              <a:rPr lang="en-US" sz="2800" dirty="0">
                <a:latin typeface="Times New Roman" panose="02020603050405020304" pitchFamily="18" charset="0"/>
                <a:cs typeface="Times New Roman" panose="02020603050405020304" pitchFamily="18" charset="0"/>
              </a:rPr>
              <a:t> STEM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Chủ</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đề</a:t>
            </a:r>
            <a:r>
              <a:rPr lang="en-US" sz="2800" dirty="0">
                <a:latin typeface="Times New Roman" panose="02020603050405020304" pitchFamily="18" charset="0"/>
                <a:cs typeface="Times New Roman" panose="02020603050405020304" pitchFamily="18" charset="0"/>
              </a:rPr>
              <a:t> STEM </a:t>
            </a:r>
            <a:r>
              <a:rPr lang="en-US" sz="2800" dirty="0" err="1">
                <a:latin typeface="Times New Roman" panose="02020603050405020304" pitchFamily="18" charset="0"/>
                <a:cs typeface="Times New Roman" panose="02020603050405020304" pitchFamily="18" charset="0"/>
              </a:rPr>
              <a:t>mới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hoặc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tiếp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chủ</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đề</a:t>
            </a:r>
            <a:r>
              <a:rPr lang="en-US" sz="2800" dirty="0">
                <a:latin typeface="Times New Roman" panose="02020603050405020304" pitchFamily="18" charset="0"/>
                <a:cs typeface="Times New Roman" panose="02020603050405020304" pitchFamily="18" charset="0"/>
              </a:rPr>
              <a:t> STEM </a:t>
            </a:r>
            <a:r>
              <a:rPr lang="en-US" sz="2800" dirty="0" err="1">
                <a:latin typeface="Times New Roman" panose="02020603050405020304" pitchFamily="18" charset="0"/>
                <a:cs typeface="Times New Roman" panose="02020603050405020304" pitchFamily="18" charset="0"/>
              </a:rPr>
              <a:t>đã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dạy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chính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khóa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Như</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vậy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cùng</a:t>
            </a:r>
            <a:r>
              <a:rPr lang="en-US" sz="2800" dirty="0">
                <a:latin typeface="Times New Roman" panose="02020603050405020304" pitchFamily="18" charset="0"/>
                <a:cs typeface="Times New Roman" panose="02020603050405020304" pitchFamily="18" charset="0"/>
              </a:rPr>
              <a:t> 1 </a:t>
            </a:r>
            <a:r>
              <a:rPr lang="en-US" sz="2800" dirty="0" err="1">
                <a:latin typeface="Times New Roman" panose="02020603050405020304" pitchFamily="18" charset="0"/>
                <a:cs typeface="Times New Roman" panose="02020603050405020304" pitchFamily="18" charset="0"/>
              </a:rPr>
              <a:t>chủ</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giáo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dục</a:t>
            </a:r>
            <a:r>
              <a:rPr lang="en-US" sz="2800" dirty="0">
                <a:latin typeface="Times New Roman" panose="02020603050405020304" pitchFamily="18" charset="0"/>
                <a:cs typeface="Times New Roman" panose="02020603050405020304" pitchFamily="18" charset="0"/>
              </a:rPr>
              <a:t> STEM </a:t>
            </a:r>
            <a:r>
              <a:rPr lang="en-US" sz="2800" dirty="0" err="1">
                <a:latin typeface="Times New Roman" panose="02020603050405020304" pitchFamily="18" charset="0"/>
                <a:cs typeface="Times New Roman" panose="02020603050405020304" pitchFamily="18" charset="0"/>
              </a:rPr>
              <a:t>nhưng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thực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cả</a:t>
            </a:r>
            <a:r>
              <a:rPr lang="en-US" sz="2800" dirty="0">
                <a:latin typeface="Times New Roman" panose="02020603050405020304" pitchFamily="18" charset="0"/>
                <a:cs typeface="Times New Roman" panose="02020603050405020304" pitchFamily="18" charset="0"/>
              </a:rPr>
              <a:t> ở </a:t>
            </a:r>
            <a:r>
              <a:rPr lang="en-US" sz="2800" dirty="0" err="1">
                <a:latin typeface="Times New Roman" panose="02020603050405020304" pitchFamily="18" charset="0"/>
                <a:cs typeface="Times New Roman" panose="02020603050405020304" pitchFamily="18" charset="0"/>
              </a:rPr>
              <a:t>bài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học</a:t>
            </a:r>
            <a:r>
              <a:rPr lang="en-US" sz="2800" dirty="0">
                <a:latin typeface="Times New Roman" panose="02020603050405020304" pitchFamily="18" charset="0"/>
                <a:cs typeface="Times New Roman" panose="02020603050405020304" pitchFamily="18" charset="0"/>
              </a:rPr>
              <a:t> STEM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HĐ </a:t>
            </a:r>
            <a:r>
              <a:rPr lang="en-US" sz="2800" dirty="0" err="1">
                <a:latin typeface="Times New Roman" panose="02020603050405020304" pitchFamily="18" charset="0"/>
                <a:cs typeface="Times New Roman" panose="02020603050405020304" pitchFamily="18" charset="0"/>
              </a:rPr>
              <a:t>trải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nghiệm</a:t>
            </a:r>
            <a:r>
              <a:rPr lang="en-US" sz="2800" dirty="0">
                <a:latin typeface="Times New Roman" panose="02020603050405020304" pitchFamily="18" charset="0"/>
                <a:cs typeface="Times New Roman" panose="02020603050405020304" pitchFamily="18" charset="0"/>
              </a:rPr>
              <a:t> STEM </a:t>
            </a:r>
            <a:r>
              <a:rPr lang="en-US" sz="2800" dirty="0" err="1">
                <a:latin typeface="Times New Roman" panose="02020603050405020304" pitchFamily="18" charset="0"/>
                <a:cs typeface="Times New Roman" panose="02020603050405020304" pitchFamily="18" charset="0"/>
              </a:rPr>
              <a:t>thì</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yêu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cầu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HS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gì</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nhau</a:t>
            </a:r>
            <a:r>
              <a:rPr lang="en-US" sz="2800" dirty="0">
                <a:latin typeface="Times New Roman" panose="02020603050405020304" pitchFamily="18" charset="0"/>
                <a:cs typeface="Times New Roman" panose="02020603050405020304" pitchFamily="18" charset="0"/>
              </a:rPr>
              <a:t>?</a:t>
            </a:r>
          </a:p>
          <a:p>
            <a:pPr algn="ctr"/>
            <a:r>
              <a:rPr lang="en-US" sz="2800" dirty="0" err="1">
                <a:latin typeface="Times New Roman" panose="02020603050405020304" pitchFamily="18" charset="0"/>
                <a:cs typeface="Times New Roman" panose="02020603050405020304" pitchFamily="18" charset="0"/>
              </a:rPr>
              <a:t>Trả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lời</a:t>
            </a:r>
            <a:endParaRPr lang="en-US" sz="2800" dirty="0">
              <a:latin typeface="Times New Roman" panose="02020603050405020304" pitchFamily="18" charset="0"/>
              <a:cs typeface="Times New Roman" panose="02020603050405020304" pitchFamily="18" charset="0"/>
            </a:endParaRPr>
          </a:p>
          <a:p>
            <a:pPr algn="just"/>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Yêu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cầu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sản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phẩm</a:t>
            </a:r>
            <a:r>
              <a:rPr lang="en-US" sz="2800" dirty="0">
                <a:latin typeface="Times New Roman" panose="02020603050405020304" pitchFamily="18" charset="0"/>
                <a:cs typeface="Times New Roman" panose="02020603050405020304" pitchFamily="18" charset="0"/>
              </a:rPr>
              <a:t> ở HĐ </a:t>
            </a:r>
            <a:r>
              <a:rPr lang="en-US" sz="2800" dirty="0" err="1">
                <a:latin typeface="Times New Roman" panose="02020603050405020304" pitchFamily="18" charset="0"/>
                <a:cs typeface="Times New Roman" panose="02020603050405020304" pitchFamily="18" charset="0"/>
              </a:rPr>
              <a:t>trải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nghiệm</a:t>
            </a:r>
            <a:r>
              <a:rPr lang="en-US" sz="2800" dirty="0">
                <a:latin typeface="Times New Roman" panose="02020603050405020304" pitchFamily="18" charset="0"/>
                <a:cs typeface="Times New Roman" panose="02020603050405020304" pitchFamily="18" charset="0"/>
              </a:rPr>
              <a:t> STEM </a:t>
            </a:r>
            <a:r>
              <a:rPr lang="en-US" sz="2800" dirty="0" err="1">
                <a:latin typeface="Times New Roman" panose="02020603050405020304" pitchFamily="18" charset="0"/>
                <a:cs typeface="Times New Roman" panose="02020603050405020304" pitchFamily="18" charset="0"/>
              </a:rPr>
              <a:t>cao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hơn</a:t>
            </a:r>
            <a:r>
              <a:rPr lang="en-US" sz="2800" dirty="0">
                <a:latin typeface="Times New Roman" panose="02020603050405020304" pitchFamily="18" charset="0"/>
                <a:cs typeface="Times New Roman" panose="02020603050405020304" pitchFamily="18" charset="0"/>
              </a:rPr>
              <a:t> ở </a:t>
            </a:r>
            <a:r>
              <a:rPr lang="en-US" sz="2800" dirty="0" err="1">
                <a:latin typeface="Times New Roman" panose="02020603050405020304" pitchFamily="18" charset="0"/>
                <a:cs typeface="Times New Roman" panose="02020603050405020304" pitchFamily="18" charset="0"/>
              </a:rPr>
              <a:t>bài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học</a:t>
            </a:r>
            <a:r>
              <a:rPr lang="en-US" sz="2800" dirty="0">
                <a:latin typeface="Times New Roman" panose="02020603050405020304" pitchFamily="18" charset="0"/>
                <a:cs typeface="Times New Roman" panose="02020603050405020304" pitchFamily="18" charset="0"/>
              </a:rPr>
              <a:t> STEM. </a:t>
            </a:r>
            <a:r>
              <a:rPr lang="en-US" sz="2800" dirty="0" err="1">
                <a:latin typeface="Times New Roman" panose="02020603050405020304" pitchFamily="18" charset="0"/>
                <a:cs typeface="Times New Roman" panose="02020603050405020304" pitchFamily="18" charset="0"/>
              </a:rPr>
              <a:t>Thí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dụ</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chủ</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Chế</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tạo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lửa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nước</a:t>
            </a:r>
            <a:r>
              <a:rPr lang="en-US" sz="2800" dirty="0">
                <a:latin typeface="Times New Roman" panose="02020603050405020304" pitchFamily="18" charset="0"/>
                <a:cs typeface="Times New Roman" panose="02020603050405020304" pitchFamily="18" charset="0"/>
              </a:rPr>
              <a:t>”:</a:t>
            </a:r>
          </a:p>
          <a:p>
            <a:pPr algn="just"/>
            <a:r>
              <a:rPr lang="en-US" sz="2800" dirty="0">
                <a:latin typeface="Times New Roman" panose="02020603050405020304" pitchFamily="18" charset="0"/>
                <a:cs typeface="Times New Roman" panose="02020603050405020304" pitchFamily="18" charset="0"/>
              </a:rPr>
              <a:t>	- Ở </a:t>
            </a:r>
            <a:r>
              <a:rPr lang="en-US" sz="2800" dirty="0" err="1">
                <a:latin typeface="Times New Roman" panose="02020603050405020304" pitchFamily="18" charset="0"/>
                <a:cs typeface="Times New Roman" panose="02020603050405020304" pitchFamily="18" charset="0"/>
              </a:rPr>
              <a:t>bài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học</a:t>
            </a:r>
            <a:r>
              <a:rPr lang="en-US" sz="2800" dirty="0">
                <a:latin typeface="Times New Roman" panose="02020603050405020304" pitchFamily="18" charset="0"/>
                <a:cs typeface="Times New Roman" panose="02020603050405020304" pitchFamily="18" charset="0"/>
              </a:rPr>
              <a:t> STEM, HS </a:t>
            </a:r>
            <a:r>
              <a:rPr lang="en-US" sz="2800" dirty="0" err="1">
                <a:latin typeface="Times New Roman" panose="02020603050405020304" pitchFamily="18" charset="0"/>
                <a:cs typeface="Times New Roman" panose="02020603050405020304" pitchFamily="18" charset="0"/>
              </a:rPr>
              <a:t>chỉ</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cần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chế</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tạo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lửa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nước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bắn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endParaRPr lang="en-US" sz="2800" dirty="0">
              <a:latin typeface="Times New Roman" panose="02020603050405020304" pitchFamily="18" charset="0"/>
              <a:cs typeface="Times New Roman" panose="02020603050405020304" pitchFamily="18" charset="0"/>
            </a:endParaRPr>
          </a:p>
          <a:p>
            <a:pPr algn="just"/>
            <a:r>
              <a:rPr lang="en-US" sz="2800" dirty="0">
                <a:latin typeface="Times New Roman" panose="02020603050405020304" pitchFamily="18" charset="0"/>
                <a:cs typeface="Times New Roman" panose="02020603050405020304" pitchFamily="18" charset="0"/>
              </a:rPr>
              <a:t>	- Ở HĐ </a:t>
            </a:r>
            <a:r>
              <a:rPr lang="en-US" sz="2800" dirty="0" err="1">
                <a:latin typeface="Times New Roman" panose="02020603050405020304" pitchFamily="18" charset="0"/>
                <a:cs typeface="Times New Roman" panose="02020603050405020304" pitchFamily="18" charset="0"/>
              </a:rPr>
              <a:t>trải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nghiệm</a:t>
            </a:r>
            <a:r>
              <a:rPr lang="en-US" sz="2800" dirty="0">
                <a:latin typeface="Times New Roman" panose="02020603050405020304" pitchFamily="18" charset="0"/>
                <a:cs typeface="Times New Roman" panose="02020603050405020304" pitchFamily="18" charset="0"/>
              </a:rPr>
              <a:t> STEM, GV </a:t>
            </a:r>
            <a:r>
              <a:rPr lang="en-US" sz="2800" dirty="0" err="1">
                <a:latin typeface="Times New Roman" panose="02020603050405020304" pitchFamily="18" charset="0"/>
                <a:cs typeface="Times New Roman" panose="02020603050405020304" pitchFamily="18" charset="0"/>
              </a:rPr>
              <a:t>yêu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cầu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hs</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chế</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tạo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lửa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nước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bắn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trúng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đích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bắn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tầm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cao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tầm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trung</a:t>
            </a:r>
            <a:r>
              <a:rPr lang="en-US" sz="28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48363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xEl>
                                              <p:pRg st="3" end="3"/>
                                            </p:txEl>
                                          </p:spTgt>
                                        </p:tgtEl>
                                        <p:attrNameLst>
                                          <p:attrName>style.visibility</p:attrName>
                                        </p:attrNameLst>
                                      </p:cBhvr>
                                      <p:to>
                                        <p:strVal val="visible"/>
                                      </p:to>
                                    </p:set>
                                    <p:animEffect transition="in" filter="barn(inVertical)">
                                      <p:cBhvr>
                                        <p:cTn id="7" dur="500"/>
                                        <p:tgtEl>
                                          <p:spTgt spid="7">
                                            <p:txEl>
                                              <p:pRg st="3" end="3"/>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7">
                                            <p:txEl>
                                              <p:pRg st="4" end="4"/>
                                            </p:txEl>
                                          </p:spTgt>
                                        </p:tgtEl>
                                        <p:attrNameLst>
                                          <p:attrName>style.visibility</p:attrName>
                                        </p:attrNameLst>
                                      </p:cBhvr>
                                      <p:to>
                                        <p:strVal val="visible"/>
                                      </p:to>
                                    </p:set>
                                    <p:animEffect transition="in" filter="barn(inVertical)">
                                      <p:cBhvr>
                                        <p:cTn id="10" dur="500"/>
                                        <p:tgtEl>
                                          <p:spTgt spid="7">
                                            <p:txEl>
                                              <p:pRg st="4" end="4"/>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7">
                                            <p:txEl>
                                              <p:pRg st="5" end="5"/>
                                            </p:txEl>
                                          </p:spTgt>
                                        </p:tgtEl>
                                        <p:attrNameLst>
                                          <p:attrName>style.visibility</p:attrName>
                                        </p:attrNameLst>
                                      </p:cBhvr>
                                      <p:to>
                                        <p:strVal val="visible"/>
                                      </p:to>
                                    </p:set>
                                    <p:animEffect transition="in" filter="barn(inVertical)">
                                      <p:cBhvr>
                                        <p:cTn id="13" dur="5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896116" y="135146"/>
            <a:ext cx="10894831" cy="721624"/>
          </a:xfrm>
          <a:prstGeom prst="rect">
            <a:avLst/>
          </a:prstGeom>
        </p:spPr>
        <p:txBody>
          <a:bodyPr vert="horz" lIns="91440" tIns="45720" rIns="91440" bIns="45720" rtlCol="0" anchor="ctr">
            <a:noAutofit/>
          </a:bodyPr>
          <a:lstStyle/>
          <a:p>
            <a:r>
              <a:rPr lang="en-US" sz="3200" b="1" dirty="0">
                <a:latin typeface="Times New Roman" panose="02020603050405020304" pitchFamily="18" charset="0"/>
                <a:cs typeface="Times New Roman" panose="02020603050405020304" pitchFamily="18" charset="0"/>
              </a:rPr>
              <a:t>7.3. </a:t>
            </a:r>
            <a:r>
              <a:rPr lang="en-US" sz="3200" b="1" dirty="0" err="1">
                <a:latin typeface="Times New Roman" panose="02020603050405020304" pitchFamily="18" charset="0"/>
                <a:cs typeface="Times New Roman" panose="02020603050405020304" pitchFamily="18" charset="0"/>
              </a:rPr>
              <a:t>Tổ</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chức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hoạt</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động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nghiên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cứu</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khoa</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học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kĩ</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thuật</a:t>
            </a:r>
            <a:endParaRPr lang="en-US" sz="3200" b="1" dirty="0">
              <a:latin typeface="Times New Roman" panose="02020603050405020304" pitchFamily="18" charset="0"/>
              <a:cs typeface="Times New Roman" panose="02020603050405020304" pitchFamily="18" charset="0"/>
            </a:endParaRPr>
          </a:p>
        </p:txBody>
      </p:sp>
      <p:sp>
        <p:nvSpPr>
          <p:cNvPr id="7" name="Rectangle 6"/>
          <p:cNvSpPr/>
          <p:nvPr/>
        </p:nvSpPr>
        <p:spPr>
          <a:xfrm>
            <a:off x="481264" y="919455"/>
            <a:ext cx="11309684" cy="5755422"/>
          </a:xfrm>
          <a:prstGeom prst="rect">
            <a:avLst/>
          </a:prstGeom>
        </p:spPr>
        <p:txBody>
          <a:bodyPr wrap="square">
            <a:spAutoFit/>
          </a:bodyPr>
          <a:lstStyle/>
          <a:p>
            <a:pPr algn="just"/>
            <a:r>
              <a:rPr lang="en-US" sz="2800" dirty="0" err="1">
                <a:latin typeface="Times New Roman" panose="02020603050405020304" pitchFamily="18" charset="0"/>
                <a:cs typeface="Times New Roman" panose="02020603050405020304" pitchFamily="18" charset="0"/>
              </a:rPr>
              <a:t>Hướng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dẫn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 791/HD-SGDĐT: </a:t>
            </a:r>
          </a:p>
          <a:p>
            <a:pPr algn="just"/>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Hoạt động này dành cho những học sinh có năng lực, sở thích và hứng thú với các hoạt động tìm tòi, khám phá khoa học, kĩ thuật giải quyết các vấn đề thực tiễn; </a:t>
            </a:r>
            <a:r>
              <a:rPr lang="vi-VN" sz="2800" u="sng" dirty="0">
                <a:latin typeface="Times New Roman" panose="02020603050405020304" pitchFamily="18" charset="0"/>
                <a:cs typeface="Times New Roman" panose="02020603050405020304" pitchFamily="18" charset="0"/>
              </a:rPr>
              <a:t>thông qua quá trình tổ chức dạy học các bài học STEM và hoạt động trải nghiệm STEM</a:t>
            </a:r>
            <a:r>
              <a:rPr lang="vi-VN" sz="2800" dirty="0">
                <a:latin typeface="Times New Roman" panose="02020603050405020304" pitchFamily="18" charset="0"/>
                <a:cs typeface="Times New Roman" panose="02020603050405020304" pitchFamily="18" charset="0"/>
              </a:rPr>
              <a:t> phát hiện các học sinh có năng khiếu để bồi dưỡng, tạo điều kiện thuận lợi cho học sinh tham gia nghiên cứu khoa học, kĩ thuật.</a:t>
            </a:r>
            <a:endParaRPr lang="en-US" sz="2800" dirty="0">
              <a:latin typeface="Times New Roman" panose="02020603050405020304" pitchFamily="18" charset="0"/>
              <a:cs typeface="Times New Roman" panose="02020603050405020304" pitchFamily="18" charset="0"/>
            </a:endParaRPr>
          </a:p>
          <a:p>
            <a:pPr algn="just"/>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Hoạt động nghiên cứu khoa học, kĩ thuật được thực hiện dưới dạng một dự án nghiên cứu bởi một cá nhân hoặc nhóm hai thành viên, dưới sự hướng dẫn của giáo viên hoặc nhà khoa học có chuyên môn phù hợp.</a:t>
            </a:r>
            <a:endParaRPr lang="en-US" sz="2800" dirty="0">
              <a:latin typeface="Times New Roman" panose="02020603050405020304" pitchFamily="18" charset="0"/>
              <a:cs typeface="Times New Roman" panose="02020603050405020304" pitchFamily="18" charset="0"/>
            </a:endParaRPr>
          </a:p>
          <a:p>
            <a:pPr algn="just"/>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Dựa vào tình hình thực tiễn, có thể định kì tổ chức ngày hội STEM hoặc cuộc thi khoa học, kĩ thuật tại đơn vị để đánh giá, biểu dương nỗ lực của giáo viên và học sinh trong việc tổ chức dạy và học, đồng thời lựa chọn các dự án nghiên cứu gửi tham gia Cuộc thi khoa học, kĩ thuật cấp trên.</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31143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arn(inVertical)">
                                      <p:cBhvr>
                                        <p:cTn id="7" dur="500"/>
                                        <p:tgtEl>
                                          <p:spTgt spid="7">
                                            <p:txEl>
                                              <p:pRg st="0" end="0"/>
                                            </p:txEl>
                                          </p:spTgt>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animEffect transition="in" filter="barn(inVertical)">
                                      <p:cBhvr>
                                        <p:cTn id="11" dur="500"/>
                                        <p:tgtEl>
                                          <p:spTgt spid="7">
                                            <p:txEl>
                                              <p:pRg st="1" end="1"/>
                                            </p:txEl>
                                          </p:spTgt>
                                        </p:tgtEl>
                                      </p:cBhvr>
                                    </p:animEffect>
                                  </p:childTnLst>
                                </p:cTn>
                              </p:par>
                            </p:childTnLst>
                          </p:cTn>
                        </p:par>
                        <p:par>
                          <p:cTn id="12" fill="hold">
                            <p:stCondLst>
                              <p:cond delay="1000"/>
                            </p:stCondLst>
                            <p:childTnLst>
                              <p:par>
                                <p:cTn id="13" presetID="16" presetClass="entr" presetSubtype="21" fill="hold" nodeType="after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animEffect transition="in" filter="barn(inVertical)">
                                      <p:cBhvr>
                                        <p:cTn id="15" dur="500"/>
                                        <p:tgtEl>
                                          <p:spTgt spid="7">
                                            <p:txEl>
                                              <p:pRg st="2" end="2"/>
                                            </p:txEl>
                                          </p:spTgt>
                                        </p:tgtEl>
                                      </p:cBhvr>
                                    </p:animEffect>
                                  </p:childTnLst>
                                </p:cTn>
                              </p:par>
                            </p:childTnLst>
                          </p:cTn>
                        </p:par>
                        <p:par>
                          <p:cTn id="16" fill="hold">
                            <p:stCondLst>
                              <p:cond delay="1500"/>
                            </p:stCondLst>
                            <p:childTnLst>
                              <p:par>
                                <p:cTn id="17" presetID="16" presetClass="entr" presetSubtype="21" fill="hold" nodeType="after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animEffect transition="in" filter="barn(inVertical)">
                                      <p:cBhvr>
                                        <p:cTn id="19"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896116" y="231398"/>
            <a:ext cx="10474205" cy="721624"/>
          </a:xfrm>
          <a:prstGeom prst="rect">
            <a:avLst/>
          </a:prstGeom>
        </p:spPr>
        <p:txBody>
          <a:bodyPr vert="horz" lIns="91440" tIns="45720" rIns="91440" bIns="45720" rtlCol="0" anchor="b">
            <a:noAutofit/>
          </a:bodyPr>
          <a:lstStyle/>
          <a:p>
            <a:r>
              <a:rPr lang="en-US" sz="3200" b="1" dirty="0">
                <a:latin typeface="Times New Roman" panose="02020603050405020304" pitchFamily="18" charset="0"/>
                <a:cs typeface="Times New Roman" panose="02020603050405020304" pitchFamily="18" charset="0"/>
              </a:rPr>
              <a:t>8. </a:t>
            </a:r>
            <a:r>
              <a:rPr lang="en-US" sz="3200" b="1" dirty="0" err="1">
                <a:latin typeface="Times New Roman" panose="02020603050405020304" pitchFamily="18" charset="0"/>
                <a:cs typeface="Times New Roman" panose="02020603050405020304" pitchFamily="18" charset="0"/>
              </a:rPr>
              <a:t>Sử</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dụng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thiết</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bị</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dạy</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học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bài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học</a:t>
            </a:r>
            <a:r>
              <a:rPr lang="en-US" sz="3200" b="1" dirty="0">
                <a:latin typeface="Times New Roman" panose="02020603050405020304" pitchFamily="18" charset="0"/>
                <a:cs typeface="Times New Roman" panose="02020603050405020304" pitchFamily="18" charset="0"/>
              </a:rPr>
              <a:t> STEM</a:t>
            </a:r>
          </a:p>
        </p:txBody>
      </p:sp>
      <p:sp>
        <p:nvSpPr>
          <p:cNvPr id="7" name="Rectangle 6"/>
          <p:cNvSpPr/>
          <p:nvPr/>
        </p:nvSpPr>
        <p:spPr>
          <a:xfrm>
            <a:off x="1119673" y="1304454"/>
            <a:ext cx="10748866" cy="4031873"/>
          </a:xfrm>
          <a:prstGeom prst="rect">
            <a:avLst/>
          </a:prstGeom>
        </p:spPr>
        <p:txBody>
          <a:bodyPr wrap="square">
            <a:spAutoFit/>
          </a:bodyPr>
          <a:lstStyle/>
          <a:p>
            <a:r>
              <a:rPr lang="en-US" sz="3200" b="1" dirty="0" err="1">
                <a:latin typeface="Times New Roman" panose="02020603050405020304" pitchFamily="18" charset="0"/>
                <a:cs typeface="Times New Roman" panose="02020603050405020304" pitchFamily="18" charset="0"/>
              </a:rPr>
              <a:t>Câu</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hỏi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thảo</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luận</a:t>
            </a:r>
            <a:r>
              <a:rPr lang="en-US" sz="3200" b="1" dirty="0">
                <a:latin typeface="Times New Roman" panose="02020603050405020304" pitchFamily="18" charset="0"/>
                <a:cs typeface="Times New Roman" panose="02020603050405020304" pitchFamily="18" charset="0"/>
              </a:rPr>
              <a: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Học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bằng</a:t>
            </a:r>
            <a:r>
              <a:rPr lang="en-US" sz="3200" dirty="0">
                <a:latin typeface="Times New Roman" panose="02020603050405020304" pitchFamily="18" charset="0"/>
                <a:cs typeface="Times New Roman" panose="02020603050405020304" pitchFamily="18" charset="0"/>
              </a:rPr>
              <a:t> STEM </a:t>
            </a:r>
            <a:r>
              <a:rPr lang="en-US" sz="3200" dirty="0" err="1">
                <a:latin typeface="Times New Roman" panose="02020603050405020304" pitchFamily="18" charset="0"/>
                <a:cs typeface="Times New Roman" panose="02020603050405020304" pitchFamily="18" charset="0"/>
              </a:rPr>
              <a:t>tốn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kém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lắm</a:t>
            </a:r>
            <a:r>
              <a:rPr lang="en-US" sz="3200" dirty="0">
                <a:latin typeface="Times New Roman" panose="02020603050405020304" pitchFamily="18" charset="0"/>
                <a:cs typeface="Times New Roman" panose="02020603050405020304" pitchFamily="18" charset="0"/>
              </a:rPr>
              <a:t>?</a:t>
            </a:r>
          </a:p>
          <a:p>
            <a:pPr algn="ctr"/>
            <a:r>
              <a:rPr lang="en-US" sz="3200" dirty="0" err="1">
                <a:latin typeface="Times New Roman" panose="02020603050405020304" pitchFamily="18" charset="0"/>
                <a:cs typeface="Times New Roman" panose="02020603050405020304" pitchFamily="18" charset="0"/>
              </a:rPr>
              <a:t>Trả</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lời</a:t>
            </a:r>
            <a:endParaRPr lang="en-US" sz="3200" dirty="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 STEM </a:t>
            </a:r>
            <a:r>
              <a:rPr lang="en-US" sz="3200" dirty="0" err="1">
                <a:latin typeface="Times New Roman" panose="02020603050405020304" pitchFamily="18" charset="0"/>
                <a:cs typeface="Times New Roman" panose="02020603050405020304" pitchFamily="18" charset="0"/>
              </a:rPr>
              <a:t>là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học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từ</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tự</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nhiên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học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từ</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cuộc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sống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nên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chúng</a:t>
            </a:r>
            <a:r>
              <a:rPr lang="en-US" sz="3200" dirty="0">
                <a:latin typeface="Times New Roman" panose="02020603050405020304" pitchFamily="18" charset="0"/>
                <a:cs typeface="Times New Roman" panose="02020603050405020304" pitchFamily="18" charset="0"/>
              </a:rPr>
              <a:t> ta </a:t>
            </a:r>
            <a:r>
              <a:rPr lang="en-US" sz="3200" dirty="0" err="1">
                <a:latin typeface="Times New Roman" panose="02020603050405020304" pitchFamily="18" charset="0"/>
                <a:cs typeface="Times New Roman" panose="02020603050405020304" pitchFamily="18" charset="0"/>
              </a:rPr>
              <a:t>sử</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dụng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vật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liệu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trong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cuộc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sống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hằng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ngày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để</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làm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đồ</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dùng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dạy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học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như</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vật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liệu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tái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chế</a:t>
            </a:r>
            <a:r>
              <a:rPr lang="en-US" sz="3200" dirty="0">
                <a:latin typeface="Times New Roman" panose="02020603050405020304" pitchFamily="18" charset="0"/>
                <a:cs typeface="Times New Roman" panose="02020603050405020304" pitchFamily="18" charset="0"/>
              </a:rPr>
              <a:t>,...).</a:t>
            </a:r>
          </a:p>
          <a:p>
            <a:r>
              <a:rPr lang="en-US" sz="3200" dirty="0" err="1">
                <a:latin typeface="Times New Roman" panose="02020603050405020304" pitchFamily="18" charset="0"/>
                <a:cs typeface="Times New Roman" panose="02020603050405020304" pitchFamily="18" charset="0"/>
              </a:rPr>
              <a:t>Riêng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Lập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trình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cs typeface="Times New Roman" panose="02020603050405020304" pitchFamily="18" charset="0"/>
              </a:rPr>
              <a:t> Robot </a:t>
            </a:r>
            <a:r>
              <a:rPr lang="en-US" sz="3200" dirty="0" err="1">
                <a:latin typeface="Times New Roman" panose="02020603050405020304" pitchFamily="18" charset="0"/>
                <a:cs typeface="Times New Roman" panose="02020603050405020304" pitchFamily="18" charset="0"/>
              </a:rPr>
              <a:t>thì</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trường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mới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phải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trang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bị</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thêm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Giải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pháp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giảm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tốn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kém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chúng</a:t>
            </a:r>
            <a:r>
              <a:rPr lang="en-US" sz="3200" dirty="0">
                <a:latin typeface="Times New Roman" panose="02020603050405020304" pitchFamily="18" charset="0"/>
                <a:cs typeface="Times New Roman" panose="02020603050405020304" pitchFamily="18" charset="0"/>
              </a:rPr>
              <a:t> ta </a:t>
            </a:r>
            <a:r>
              <a:rPr lang="en-US" sz="3200" dirty="0" err="1">
                <a:latin typeface="Times New Roman" panose="02020603050405020304" pitchFamily="18" charset="0"/>
                <a:cs typeface="Times New Roman" panose="02020603050405020304" pitchFamily="18" charset="0"/>
              </a:rPr>
              <a:t>dùng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nền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tảng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mở</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thế</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giới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miễn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phí</a:t>
            </a:r>
            <a:r>
              <a:rPr lang="en-US" sz="32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421383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arn(inVertical)">
                                      <p:cBhvr>
                                        <p:cTn id="7" dur="500"/>
                                        <p:tgtEl>
                                          <p:spTgt spid="7">
                                            <p:txEl>
                                              <p:pRg st="0" end="0"/>
                                            </p:txEl>
                                          </p:spTgt>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animEffect transition="in" filter="barn(inVertical)">
                                      <p:cBhvr>
                                        <p:cTn id="11" dur="500"/>
                                        <p:tgtEl>
                                          <p:spTgt spid="7">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7">
                                            <p:txEl>
                                              <p:pRg st="2" end="2"/>
                                            </p:txEl>
                                          </p:spTgt>
                                        </p:tgtEl>
                                        <p:attrNameLst>
                                          <p:attrName>style.visibility</p:attrName>
                                        </p:attrNameLst>
                                      </p:cBhvr>
                                      <p:to>
                                        <p:strVal val="visible"/>
                                      </p:to>
                                    </p:set>
                                    <p:animEffect transition="in" filter="barn(inVertical)">
                                      <p:cBhvr>
                                        <p:cTn id="16" dur="500"/>
                                        <p:tgtEl>
                                          <p:spTgt spid="7">
                                            <p:txEl>
                                              <p:pRg st="2" end="2"/>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animEffect transition="in" filter="barn(inVertical)">
                                      <p:cBhvr>
                                        <p:cTn id="19"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36279" y="309724"/>
            <a:ext cx="4646268" cy="721624"/>
          </a:xfrm>
          <a:prstGeom prst="rect">
            <a:avLst/>
          </a:prstGeom>
        </p:spPr>
        <p:txBody>
          <a:bodyPr vert="horz" lIns="91440" tIns="45720" rIns="91440" bIns="45720" rtlCol="0" anchor="b">
            <a:noAutofit/>
          </a:bodyPr>
          <a:lstStyle/>
          <a:p>
            <a:r>
              <a:rPr lang="en-US" sz="3200" b="1" dirty="0" err="1"/>
              <a:t>Thảo</a:t>
            </a:r>
            <a:r>
              <a:rPr lang="en-US" sz="3200" b="1" dirty="0"/>
              <a:t> </a:t>
            </a:r>
            <a:r>
              <a:rPr lang="en-US" sz="3200" b="1" dirty="0" err="1"/>
              <a:t>luận</a:t>
            </a:r>
            <a:r>
              <a:rPr lang="en-US" sz="3200" b="1" dirty="0"/>
              <a:t>:</a:t>
            </a:r>
            <a:r>
              <a:rPr lang="en-US" sz="3200" dirty="0"/>
              <a:t> </a:t>
            </a:r>
            <a:r>
              <a:rPr lang="en-US" sz="3200" dirty="0" err="1"/>
              <a:t>Học</a:t>
            </a:r>
            <a:r>
              <a:rPr lang="en-US" sz="3200" dirty="0"/>
              <a:t> </a:t>
            </a:r>
            <a:r>
              <a:rPr lang="en-US" sz="3200" dirty="0" err="1"/>
              <a:t>bằng</a:t>
            </a:r>
            <a:r>
              <a:rPr lang="en-US" sz="3200" dirty="0"/>
              <a:t> STEM </a:t>
            </a:r>
            <a:r>
              <a:rPr lang="en-US" sz="3200" dirty="0" err="1"/>
              <a:t>tốn</a:t>
            </a:r>
            <a:r>
              <a:rPr lang="en-US" sz="3200" dirty="0"/>
              <a:t> </a:t>
            </a:r>
            <a:r>
              <a:rPr lang="en-US" sz="3200" dirty="0" err="1"/>
              <a:t>kém</a:t>
            </a:r>
            <a:r>
              <a:rPr lang="en-US" sz="3200" dirty="0"/>
              <a:t> </a:t>
            </a:r>
            <a:r>
              <a:rPr lang="en-US" sz="3200" dirty="0" err="1"/>
              <a:t>lắm</a:t>
            </a:r>
            <a:r>
              <a:rPr lang="en-US" sz="3200" dirty="0"/>
              <a:t>?</a:t>
            </a:r>
          </a:p>
        </p:txBody>
      </p:sp>
      <p:pic>
        <p:nvPicPr>
          <p:cNvPr id="5" name="Picture 4"/>
          <p:cNvPicPr/>
          <p:nvPr/>
        </p:nvPicPr>
        <p:blipFill>
          <a:blip r:embed="rId2"/>
          <a:stretch>
            <a:fillRect/>
          </a:stretch>
        </p:blipFill>
        <p:spPr>
          <a:xfrm>
            <a:off x="336279" y="1014016"/>
            <a:ext cx="4496981" cy="2853869"/>
          </a:xfrm>
          <a:prstGeom prst="rect">
            <a:avLst/>
          </a:prstGeom>
        </p:spPr>
      </p:pic>
      <p:sp>
        <p:nvSpPr>
          <p:cNvPr id="2" name="TextBox 1"/>
          <p:cNvSpPr txBox="1"/>
          <p:nvPr/>
        </p:nvSpPr>
        <p:spPr>
          <a:xfrm>
            <a:off x="4982547" y="72412"/>
            <a:ext cx="6624732" cy="3477875"/>
          </a:xfrm>
          <a:prstGeom prst="rect">
            <a:avLst/>
          </a:prstGeom>
          <a:noFill/>
        </p:spPr>
        <p:txBody>
          <a:bodyPr wrap="square" rtlCol="0">
            <a:spAutoFit/>
          </a:bodyPr>
          <a:lstStyle/>
          <a:p>
            <a:pPr algn="just"/>
            <a:r>
              <a:rPr lang="en-US" sz="2000" b="1" dirty="0">
                <a:latin typeface="Times New Roman" panose="02020603050405020304" pitchFamily="18" charset="0"/>
                <a:cs typeface="Times New Roman" panose="02020603050405020304" pitchFamily="18" charset="0"/>
              </a:rPr>
              <a:t>STEM </a:t>
            </a:r>
            <a:r>
              <a:rPr lang="en-US" sz="2000" b="1" dirty="0" err="1">
                <a:latin typeface="Times New Roman" panose="02020603050405020304" pitchFamily="18" charset="0"/>
                <a:cs typeface="Times New Roman" panose="02020603050405020304" pitchFamily="18" charset="0"/>
              </a:rPr>
              <a:t>Mầm</a:t>
            </a:r>
            <a:r>
              <a:rPr lang="en-US" sz="2000" b="1" dirty="0">
                <a:latin typeface="Times New Roman" panose="02020603050405020304" pitchFamily="18" charset="0"/>
                <a:cs typeface="Times New Roman" panose="02020603050405020304" pitchFamily="18" charset="0"/>
              </a:rPr>
              <a:t> non: </a:t>
            </a:r>
            <a:r>
              <a:rPr lang="en-US" sz="2000" b="1" dirty="0" err="1">
                <a:latin typeface="Times New Roman" panose="02020603050405020304" pitchFamily="18" charset="0"/>
                <a:cs typeface="Times New Roman" panose="02020603050405020304" pitchFamily="18" charset="0"/>
              </a:rPr>
              <a:t>Chế</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tạo</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thiết</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bị</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tưới</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cây</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tự</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động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từ</a:t>
            </a:r>
            <a:r>
              <a:rPr lang="en-US" sz="2000" b="1" dirty="0">
                <a:latin typeface="Times New Roman" panose="02020603050405020304" pitchFamily="18" charset="0"/>
                <a:cs typeface="Times New Roman" panose="02020603050405020304" pitchFamily="18" charset="0"/>
              </a:rPr>
              <a:t> chai </a:t>
            </a:r>
            <a:r>
              <a:rPr lang="en-US" sz="2000" b="1" dirty="0" err="1">
                <a:latin typeface="Times New Roman" panose="02020603050405020304" pitchFamily="18" charset="0"/>
                <a:cs typeface="Times New Roman" panose="02020603050405020304" pitchFamily="18" charset="0"/>
              </a:rPr>
              <a:t>nhựa</a:t>
            </a:r>
            <a:r>
              <a:rPr lang="en-US" sz="2000" b="1" dirty="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a:p>
            <a:pPr algn="just"/>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Xác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định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vấn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đề</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Làm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thế</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nào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để</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tưới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cây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trong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thời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gian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cả</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gia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đình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đang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đi</a:t>
            </a:r>
            <a:r>
              <a:rPr lang="en-US" sz="2000" dirty="0">
                <a:latin typeface="Times New Roman" panose="02020603050405020304" pitchFamily="18" charset="0"/>
                <a:cs typeface="Times New Roman" panose="02020603050405020304" pitchFamily="18" charset="0"/>
              </a:rPr>
              <a:t> du </a:t>
            </a:r>
            <a:r>
              <a:rPr lang="en-US" sz="2000" dirty="0" err="1">
                <a:latin typeface="Times New Roman" panose="02020603050405020304" pitchFamily="18" charset="0"/>
                <a:cs typeface="Times New Roman" panose="02020603050405020304" pitchFamily="18" charset="0"/>
              </a:rPr>
              <a:t>lịch</a:t>
            </a:r>
            <a:r>
              <a:rPr lang="en-US" sz="2000" dirty="0">
                <a:latin typeface="Times New Roman" panose="02020603050405020304" pitchFamily="18" charset="0"/>
                <a:cs typeface="Times New Roman" panose="02020603050405020304" pitchFamily="18" charset="0"/>
              </a:rPr>
              <a:t>?</a:t>
            </a:r>
          </a:p>
          <a:p>
            <a:pPr algn="just"/>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Đề</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xuất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các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phương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án</a:t>
            </a:r>
            <a:r>
              <a:rPr lang="en-US" sz="2000" dirty="0">
                <a:latin typeface="Times New Roman" panose="02020603050405020304" pitchFamily="18" charset="0"/>
                <a:cs typeface="Times New Roman" panose="02020603050405020304" pitchFamily="18" charset="0"/>
              </a:rPr>
              <a:t>: </a:t>
            </a:r>
          </a:p>
          <a:p>
            <a:pPr algn="just"/>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Múc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đầy</a:t>
            </a:r>
            <a:r>
              <a:rPr lang="en-US" sz="2000" dirty="0">
                <a:latin typeface="Times New Roman" panose="02020603050405020304" pitchFamily="18" charset="0"/>
                <a:cs typeface="Times New Roman" panose="02020603050405020304" pitchFamily="18" charset="0"/>
              </a:rPr>
              <a:t> chai </a:t>
            </a:r>
            <a:r>
              <a:rPr lang="en-US" sz="2000" dirty="0" err="1">
                <a:latin typeface="Times New Roman" panose="02020603050405020304" pitchFamily="18" charset="0"/>
                <a:cs typeface="Times New Roman" panose="02020603050405020304" pitchFamily="18" charset="0"/>
              </a:rPr>
              <a:t>nước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để</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dưới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gốc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cây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để</a:t>
            </a:r>
            <a:r>
              <a:rPr lang="en-US" sz="2000" dirty="0">
                <a:latin typeface="Times New Roman" panose="02020603050405020304" pitchFamily="18" charset="0"/>
                <a:cs typeface="Times New Roman" panose="02020603050405020304" pitchFamily="18" charset="0"/>
              </a:rPr>
              <a:t> chai </a:t>
            </a:r>
            <a:r>
              <a:rPr lang="en-US" sz="2000" dirty="0" err="1">
                <a:latin typeface="Times New Roman" panose="02020603050405020304" pitchFamily="18" charset="0"/>
                <a:cs typeface="Times New Roman" panose="02020603050405020304" pitchFamily="18" charset="0"/>
              </a:rPr>
              <a:t>đứng</a:t>
            </a:r>
            <a:r>
              <a:rPr lang="en-US" sz="2000" dirty="0">
                <a:latin typeface="Times New Roman" panose="02020603050405020304" pitchFamily="18" charset="0"/>
                <a:cs typeface="Times New Roman" panose="02020603050405020304" pitchFamily="18" charset="0"/>
              </a:rPr>
              <a:t>)</a:t>
            </a:r>
          </a:p>
          <a:p>
            <a:pPr algn="just"/>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Múc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đầy</a:t>
            </a:r>
            <a:r>
              <a:rPr lang="en-US" sz="2000" dirty="0">
                <a:latin typeface="Times New Roman" panose="02020603050405020304" pitchFamily="18" charset="0"/>
                <a:cs typeface="Times New Roman" panose="02020603050405020304" pitchFamily="18" charset="0"/>
              </a:rPr>
              <a:t> chai </a:t>
            </a:r>
            <a:r>
              <a:rPr lang="en-US" sz="2000" dirty="0" err="1">
                <a:latin typeface="Times New Roman" panose="02020603050405020304" pitchFamily="18" charset="0"/>
                <a:cs typeface="Times New Roman" panose="02020603050405020304" pitchFamily="18" charset="0"/>
              </a:rPr>
              <a:t>nước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để</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dưới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gốc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cây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úp</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ngược</a:t>
            </a:r>
            <a:r>
              <a:rPr lang="en-US" sz="2000" dirty="0">
                <a:latin typeface="Times New Roman" panose="02020603050405020304" pitchFamily="18" charset="0"/>
                <a:cs typeface="Times New Roman" panose="02020603050405020304" pitchFamily="18" charset="0"/>
              </a:rPr>
              <a:t> chai)</a:t>
            </a:r>
          </a:p>
          <a:p>
            <a:pPr algn="just"/>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Đục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một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lỗ</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dưới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đáy</a:t>
            </a:r>
            <a:r>
              <a:rPr lang="en-US" sz="2000" dirty="0">
                <a:latin typeface="Times New Roman" panose="02020603050405020304" pitchFamily="18" charset="0"/>
                <a:cs typeface="Times New Roman" panose="02020603050405020304" pitchFamily="18" charset="0"/>
              </a:rPr>
              <a:t> chai</a:t>
            </a:r>
          </a:p>
          <a:p>
            <a:pPr algn="just"/>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Chọn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phương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án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tối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ưu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Đục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một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lỗ</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dưới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đáy</a:t>
            </a:r>
            <a:r>
              <a:rPr lang="en-US" sz="2000" dirty="0">
                <a:latin typeface="Times New Roman" panose="02020603050405020304" pitchFamily="18" charset="0"/>
                <a:cs typeface="Times New Roman" panose="02020603050405020304" pitchFamily="18" charset="0"/>
              </a:rPr>
              <a:t> chai.</a:t>
            </a:r>
          </a:p>
          <a:p>
            <a:pPr algn="just"/>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Chế</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tạo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mẫu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thử</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nghiệm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đánh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giá</a:t>
            </a:r>
            <a:r>
              <a:rPr lang="en-US" sz="2000" dirty="0">
                <a:latin typeface="Times New Roman" panose="02020603050405020304" pitchFamily="18" charset="0"/>
                <a:cs typeface="Times New Roman" panose="02020603050405020304" pitchFamily="18" charset="0"/>
              </a:rPr>
              <a:t>: HS </a:t>
            </a:r>
            <a:r>
              <a:rPr lang="en-US" sz="2000" dirty="0" err="1">
                <a:latin typeface="Times New Roman" panose="02020603050405020304" pitchFamily="18" charset="0"/>
                <a:cs typeface="Times New Roman" panose="02020603050405020304" pitchFamily="18" charset="0"/>
              </a:rPr>
              <a:t>đục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một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lỗ</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dưới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đáy</a:t>
            </a:r>
            <a:r>
              <a:rPr lang="en-US" sz="2000" dirty="0">
                <a:latin typeface="Times New Roman" panose="02020603050405020304" pitchFamily="18" charset="0"/>
                <a:cs typeface="Times New Roman" panose="02020603050405020304" pitchFamily="18" charset="0"/>
              </a:rPr>
              <a:t> chai, </a:t>
            </a:r>
            <a:r>
              <a:rPr lang="en-US" sz="2000" dirty="0" err="1">
                <a:latin typeface="Times New Roman" panose="02020603050405020304" pitchFamily="18" charset="0"/>
                <a:cs typeface="Times New Roman" panose="02020603050405020304" pitchFamily="18" charset="0"/>
              </a:rPr>
              <a:t>múc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đầy</a:t>
            </a:r>
            <a:r>
              <a:rPr lang="en-US" sz="2000" dirty="0">
                <a:latin typeface="Times New Roman" panose="02020603050405020304" pitchFamily="18" charset="0"/>
                <a:cs typeface="Times New Roman" panose="02020603050405020304" pitchFamily="18" charset="0"/>
              </a:rPr>
              <a:t> chai </a:t>
            </a:r>
            <a:r>
              <a:rPr lang="en-US" sz="2000" dirty="0" err="1">
                <a:latin typeface="Times New Roman" panose="02020603050405020304" pitchFamily="18" charset="0"/>
                <a:cs typeface="Times New Roman" panose="02020603050405020304" pitchFamily="18" charset="0"/>
              </a:rPr>
              <a:t>nước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để</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dưới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gốc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cây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với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các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tình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huống</a:t>
            </a:r>
            <a:r>
              <a:rPr lang="en-US" sz="2000" dirty="0">
                <a:latin typeface="Times New Roman" panose="02020603050405020304" pitchFamily="18" charset="0"/>
                <a:cs typeface="Times New Roman" panose="02020603050405020304" pitchFamily="18" charset="0"/>
              </a:rPr>
              <a:t>:</a:t>
            </a:r>
          </a:p>
        </p:txBody>
      </p:sp>
      <p:sp>
        <p:nvSpPr>
          <p:cNvPr id="3" name="Rectangle 2"/>
          <p:cNvSpPr/>
          <p:nvPr/>
        </p:nvSpPr>
        <p:spPr>
          <a:xfrm>
            <a:off x="785008" y="3803898"/>
            <a:ext cx="3544560" cy="369332"/>
          </a:xfrm>
          <a:prstGeom prst="rect">
            <a:avLst/>
          </a:prstGeom>
        </p:spPr>
        <p:txBody>
          <a:bodyPr wrap="none">
            <a:spAutoFit/>
          </a:bodyPr>
          <a:lstStyle/>
          <a:p>
            <a:r>
              <a:rPr lang="en-US" b="1" u="sng" dirty="0">
                <a:solidFill>
                  <a:srgbClr val="0070C0"/>
                </a:solidFill>
                <a:hlinkClick r:id="rId3"/>
              </a:rPr>
              <a:t>https://</a:t>
            </a:r>
            <a:r>
              <a:rPr lang="en-US" b="1" u="sng" dirty="0" err="1">
                <a:solidFill>
                  <a:srgbClr val="0070C0"/>
                </a:solidFill>
                <a:hlinkClick r:id="rId3"/>
              </a:rPr>
              <a:t>youtu.be</a:t>
            </a:r>
            <a:r>
              <a:rPr lang="en-US" b="1" u="sng" dirty="0">
                <a:solidFill>
                  <a:srgbClr val="0070C0"/>
                </a:solidFill>
                <a:hlinkClick r:id="rId3"/>
              </a:rPr>
              <a:t>/</a:t>
            </a:r>
            <a:r>
              <a:rPr lang="en-US" b="1" u="sng" dirty="0" err="1">
                <a:solidFill>
                  <a:srgbClr val="0070C0"/>
                </a:solidFill>
                <a:hlinkClick r:id="rId3"/>
              </a:rPr>
              <a:t>l2O6wVUyESs</a:t>
            </a:r>
            <a:endParaRPr lang="en-US" b="1" dirty="0">
              <a:solidFill>
                <a:srgbClr val="0070C0"/>
              </a:solidFill>
            </a:endParaRPr>
          </a:p>
        </p:txBody>
      </p:sp>
      <p:sp>
        <p:nvSpPr>
          <p:cNvPr id="6" name="Rectangle 5"/>
          <p:cNvSpPr/>
          <p:nvPr/>
        </p:nvSpPr>
        <p:spPr>
          <a:xfrm>
            <a:off x="1137314" y="5308580"/>
            <a:ext cx="10224305" cy="707886"/>
          </a:xfrm>
          <a:prstGeom prst="rect">
            <a:avLst/>
          </a:prstGeom>
        </p:spPr>
        <p:txBody>
          <a:bodyPr wrap="square">
            <a:spAutoFit/>
          </a:bodyPr>
          <a:lstStyle/>
          <a:p>
            <a:pPr algn="just"/>
            <a:r>
              <a:rPr lang="en-US" sz="2000" dirty="0">
                <a:latin typeface="Times New Roman" panose="02020603050405020304" pitchFamily="18" charset="0"/>
                <a:cs typeface="Times New Roman" panose="02020603050405020304" pitchFamily="18" charset="0"/>
              </a:rPr>
              <a:t>=&gt; </a:t>
            </a:r>
            <a:r>
              <a:rPr lang="en-US" sz="2000" dirty="0" err="1">
                <a:latin typeface="Times New Roman" panose="02020603050405020304" pitchFamily="18" charset="0"/>
                <a:cs typeface="Times New Roman" panose="02020603050405020304" pitchFamily="18" charset="0"/>
              </a:rPr>
              <a:t>Kiến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thức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Sự</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chiếm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chỗ</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của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không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khí</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Tùy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theo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từng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loại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cây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mình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có</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thể</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điều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chỉnh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nút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cây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cần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ít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nước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thì</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mình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mở</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nhỏ</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cây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cần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nhiều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nước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thì</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mình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mở</a:t>
            </a:r>
            <a:r>
              <a:rPr lang="en-US" sz="2000" dirty="0">
                <a:latin typeface="Times New Roman" panose="02020603050405020304" pitchFamily="18" charset="0"/>
                <a:cs typeface="Times New Roman" panose="02020603050405020304" pitchFamily="18" charset="0"/>
              </a:rPr>
              <a:t> to.</a:t>
            </a:r>
          </a:p>
        </p:txBody>
      </p:sp>
      <p:graphicFrame>
        <p:nvGraphicFramePr>
          <p:cNvPr id="7" name="Table 6"/>
          <p:cNvGraphicFramePr>
            <a:graphicFrameLocks noGrp="1"/>
          </p:cNvGraphicFramePr>
          <p:nvPr>
            <p:extLst>
              <p:ext uri="{D42A27DB-BD31-4B8C-83A1-F6EECF244321}">
                <p14:modId xmlns:p14="http://schemas.microsoft.com/office/powerpoint/2010/main" val="3905327410"/>
              </p:ext>
            </p:extLst>
          </p:nvPr>
        </p:nvGraphicFramePr>
        <p:xfrm>
          <a:off x="5145206" y="3549399"/>
          <a:ext cx="6462074" cy="1542544"/>
        </p:xfrm>
        <a:graphic>
          <a:graphicData uri="http://schemas.openxmlformats.org/drawingml/2006/table">
            <a:tbl>
              <a:tblPr firstRow="1" firstCol="1" bandRow="1">
                <a:tableStyleId>{5940675A-B579-460E-94D1-54222C63F5DA}</a:tableStyleId>
              </a:tblPr>
              <a:tblGrid>
                <a:gridCol w="3764410">
                  <a:extLst>
                    <a:ext uri="{9D8B030D-6E8A-4147-A177-3AD203B41FA5}">
                      <a16:colId xmlns:a16="http://schemas.microsoft.com/office/drawing/2014/main" val="20000"/>
                    </a:ext>
                  </a:extLst>
                </a:gridCol>
                <a:gridCol w="2697664">
                  <a:extLst>
                    <a:ext uri="{9D8B030D-6E8A-4147-A177-3AD203B41FA5}">
                      <a16:colId xmlns:a16="http://schemas.microsoft.com/office/drawing/2014/main" val="20001"/>
                    </a:ext>
                  </a:extLst>
                </a:gridCol>
              </a:tblGrid>
              <a:tr h="0">
                <a:tc>
                  <a:txBody>
                    <a:bodyPr/>
                    <a:lstStyle/>
                    <a:p>
                      <a:pPr marL="0" marR="0" algn="ctr">
                        <a:lnSpc>
                          <a:spcPct val="107000"/>
                        </a:lnSpc>
                        <a:spcBef>
                          <a:spcPts val="0"/>
                        </a:spcBef>
                        <a:spcAft>
                          <a:spcPts val="0"/>
                        </a:spcAft>
                      </a:pPr>
                      <a:r>
                        <a:rPr lang="en-US" sz="2000" dirty="0" err="1">
                          <a:effectLst/>
                          <a:latin typeface="Times New Roman" panose="02020603050405020304" pitchFamily="18" charset="0"/>
                          <a:cs typeface="Times New Roman" panose="02020603050405020304" pitchFamily="18" charset="0"/>
                        </a:rPr>
                        <a:t>Các</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tình</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huống</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000">
                          <a:effectLst/>
                          <a:latin typeface="Times New Roman" panose="02020603050405020304" pitchFamily="18" charset="0"/>
                          <a:cs typeface="Times New Roman" panose="02020603050405020304" pitchFamily="18" charset="0"/>
                        </a:rPr>
                        <a:t>Hiện tượng</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0">
                <a:tc>
                  <a:txBody>
                    <a:bodyPr/>
                    <a:lstStyle/>
                    <a:p>
                      <a:pPr marL="0" marR="0">
                        <a:lnSpc>
                          <a:spcPct val="107000"/>
                        </a:lnSpc>
                        <a:spcBef>
                          <a:spcPts val="0"/>
                        </a:spcBef>
                        <a:spcAft>
                          <a:spcPts val="0"/>
                        </a:spcAft>
                      </a:pPr>
                      <a:r>
                        <a:rPr lang="en-US" sz="2000">
                          <a:effectLst/>
                          <a:latin typeface="Times New Roman" panose="02020603050405020304" pitchFamily="18" charset="0"/>
                          <a:cs typeface="Times New Roman" panose="02020603050405020304" pitchFamily="18" charset="0"/>
                        </a:rPr>
                        <a:t>+ Mở nút chai</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a:effectLst/>
                          <a:latin typeface="Times New Roman" panose="02020603050405020304" pitchFamily="18" charset="0"/>
                          <a:cs typeface="Times New Roman" panose="02020603050405020304" pitchFamily="18" charset="0"/>
                        </a:rPr>
                        <a:t>Nước chảy rất nhanh</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0">
                <a:tc>
                  <a:txBody>
                    <a:bodyPr/>
                    <a:lstStyle/>
                    <a:p>
                      <a:pPr marL="0" marR="0">
                        <a:lnSpc>
                          <a:spcPct val="107000"/>
                        </a:lnSpc>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Đóng</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chặt</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nút</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a:effectLst/>
                          <a:latin typeface="Times New Roman" panose="02020603050405020304" pitchFamily="18" charset="0"/>
                          <a:cs typeface="Times New Roman" panose="02020603050405020304" pitchFamily="18" charset="0"/>
                        </a:rPr>
                        <a:t>Nước không chảy</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0">
                <a:tc>
                  <a:txBody>
                    <a:bodyPr/>
                    <a:lstStyle/>
                    <a:p>
                      <a:pPr marL="0" marR="0">
                        <a:lnSpc>
                          <a:spcPct val="107000"/>
                        </a:lnSpc>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Điều</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chỉnh</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nút</a:t>
                      </a:r>
                      <a:r>
                        <a:rPr lang="en-US" sz="2000" dirty="0">
                          <a:effectLst/>
                          <a:latin typeface="Times New Roman" panose="02020603050405020304" pitchFamily="18" charset="0"/>
                          <a:cs typeface="Times New Roman" panose="02020603050405020304" pitchFamily="18" charset="0"/>
                        </a:rPr>
                        <a:t> ở </a:t>
                      </a:r>
                      <a:r>
                        <a:rPr lang="en-US" sz="2000" dirty="0" err="1">
                          <a:effectLst/>
                          <a:latin typeface="Times New Roman" panose="02020603050405020304" pitchFamily="18" charset="0"/>
                          <a:cs typeface="Times New Roman" panose="02020603050405020304" pitchFamily="18" charset="0"/>
                        </a:rPr>
                        <a:t>nhiều</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mức</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độ</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khác</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nhau</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dirty="0" err="1">
                          <a:effectLst/>
                          <a:latin typeface="Times New Roman" panose="02020603050405020304" pitchFamily="18" charset="0"/>
                          <a:cs typeface="Times New Roman" panose="02020603050405020304" pitchFamily="18" charset="0"/>
                        </a:rPr>
                        <a:t>Nước</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chảy</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với</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tốc</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độ</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khác</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nhau</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388942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barn(inVertical)">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barn(inVertical)">
                                      <p:cBhvr>
                                        <p:cTn id="12" dur="500"/>
                                        <p:tgtEl>
                                          <p:spTgt spid="2">
                                            <p:txEl>
                                              <p:pRg st="2" end="2"/>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animEffect transition="in" filter="barn(inVertical)">
                                      <p:cBhvr>
                                        <p:cTn id="15" dur="500"/>
                                        <p:tgtEl>
                                          <p:spTgt spid="2">
                                            <p:txEl>
                                              <p:pRg st="3" end="3"/>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2">
                                            <p:txEl>
                                              <p:pRg st="4" end="4"/>
                                            </p:txEl>
                                          </p:spTgt>
                                        </p:tgtEl>
                                        <p:attrNameLst>
                                          <p:attrName>style.visibility</p:attrName>
                                        </p:attrNameLst>
                                      </p:cBhvr>
                                      <p:to>
                                        <p:strVal val="visible"/>
                                      </p:to>
                                    </p:set>
                                    <p:animEffect transition="in" filter="barn(inVertical)">
                                      <p:cBhvr>
                                        <p:cTn id="18" dur="500"/>
                                        <p:tgtEl>
                                          <p:spTgt spid="2">
                                            <p:txEl>
                                              <p:pRg st="4" end="4"/>
                                            </p:txEl>
                                          </p:spTgt>
                                        </p:tgtEl>
                                      </p:cBhvr>
                                    </p:animEffect>
                                  </p:childTnLst>
                                </p:cTn>
                              </p:par>
                              <p:par>
                                <p:cTn id="19" presetID="16" presetClass="entr" presetSubtype="21" fill="hold" nodeType="withEffect">
                                  <p:stCondLst>
                                    <p:cond delay="0"/>
                                  </p:stCondLst>
                                  <p:childTnLst>
                                    <p:set>
                                      <p:cBhvr>
                                        <p:cTn id="20" dur="1" fill="hold">
                                          <p:stCondLst>
                                            <p:cond delay="0"/>
                                          </p:stCondLst>
                                        </p:cTn>
                                        <p:tgtEl>
                                          <p:spTgt spid="2">
                                            <p:txEl>
                                              <p:pRg st="5" end="5"/>
                                            </p:txEl>
                                          </p:spTgt>
                                        </p:tgtEl>
                                        <p:attrNameLst>
                                          <p:attrName>style.visibility</p:attrName>
                                        </p:attrNameLst>
                                      </p:cBhvr>
                                      <p:to>
                                        <p:strVal val="visible"/>
                                      </p:to>
                                    </p:set>
                                    <p:animEffect transition="in" filter="barn(inVertical)">
                                      <p:cBhvr>
                                        <p:cTn id="21" dur="500"/>
                                        <p:tgtEl>
                                          <p:spTgt spid="2">
                                            <p:txEl>
                                              <p:pRg st="5" end="5"/>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2">
                                            <p:txEl>
                                              <p:pRg st="6" end="6"/>
                                            </p:txEl>
                                          </p:spTgt>
                                        </p:tgtEl>
                                        <p:attrNameLst>
                                          <p:attrName>style.visibility</p:attrName>
                                        </p:attrNameLst>
                                      </p:cBhvr>
                                      <p:to>
                                        <p:strVal val="visible"/>
                                      </p:to>
                                    </p:set>
                                    <p:animEffect transition="in" filter="barn(inVertical)">
                                      <p:cBhvr>
                                        <p:cTn id="26" dur="500"/>
                                        <p:tgtEl>
                                          <p:spTgt spid="2">
                                            <p:txEl>
                                              <p:pRg st="6" end="6"/>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2">
                                            <p:txEl>
                                              <p:pRg st="7" end="7"/>
                                            </p:txEl>
                                          </p:spTgt>
                                        </p:tgtEl>
                                        <p:attrNameLst>
                                          <p:attrName>style.visibility</p:attrName>
                                        </p:attrNameLst>
                                      </p:cBhvr>
                                      <p:to>
                                        <p:strVal val="visible"/>
                                      </p:to>
                                    </p:set>
                                    <p:animEffect transition="in" filter="barn(inVertical)">
                                      <p:cBhvr>
                                        <p:cTn id="31" dur="500"/>
                                        <p:tgtEl>
                                          <p:spTgt spid="2">
                                            <p:txEl>
                                              <p:pRg st="7" end="7"/>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barn(inVertical)">
                                      <p:cBhvr>
                                        <p:cTn id="36" dur="500"/>
                                        <p:tgtEl>
                                          <p:spTgt spid="7"/>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barn(inVertical)">
                                      <p:cBhvr>
                                        <p:cTn id="4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325323" y="-31784"/>
            <a:ext cx="8957011" cy="721624"/>
          </a:xfrm>
          <a:prstGeom prst="rect">
            <a:avLst/>
          </a:prstGeom>
        </p:spPr>
        <p:txBody>
          <a:bodyPr vert="horz" lIns="91440" tIns="45720" rIns="91440" bIns="45720" rtlCol="0" anchor="b">
            <a:noAutofit/>
          </a:bodyPr>
          <a:lstStyle/>
          <a:p>
            <a:pPr algn="ctr"/>
            <a:r>
              <a:rPr lang="en-US" sz="3200" b="1" dirty="0" err="1"/>
              <a:t>Thảo</a:t>
            </a:r>
            <a:r>
              <a:rPr lang="en-US" sz="3200" b="1" dirty="0"/>
              <a:t> </a:t>
            </a:r>
            <a:r>
              <a:rPr lang="en-US" sz="3200" b="1" dirty="0" err="1"/>
              <a:t>luận</a:t>
            </a:r>
            <a:r>
              <a:rPr lang="en-US" sz="3200" b="1" dirty="0"/>
              <a:t>: </a:t>
            </a:r>
            <a:r>
              <a:rPr lang="en-US" sz="3200" b="1" dirty="0" err="1"/>
              <a:t>Học</a:t>
            </a:r>
            <a:r>
              <a:rPr lang="en-US" sz="3200" b="1" dirty="0"/>
              <a:t> </a:t>
            </a:r>
            <a:r>
              <a:rPr lang="en-US" sz="3200" b="1" dirty="0" err="1"/>
              <a:t>bằng</a:t>
            </a:r>
            <a:r>
              <a:rPr lang="en-US" sz="3200" b="1" dirty="0"/>
              <a:t> STEM </a:t>
            </a:r>
            <a:r>
              <a:rPr lang="en-US" sz="3200" b="1" dirty="0" err="1"/>
              <a:t>tốn</a:t>
            </a:r>
            <a:r>
              <a:rPr lang="en-US" sz="3200" b="1" dirty="0"/>
              <a:t> </a:t>
            </a:r>
            <a:r>
              <a:rPr lang="en-US" sz="3200" b="1" dirty="0" err="1"/>
              <a:t>kém</a:t>
            </a:r>
            <a:r>
              <a:rPr lang="en-US" sz="3200" b="1" dirty="0"/>
              <a:t> </a:t>
            </a:r>
            <a:r>
              <a:rPr lang="en-US" sz="3200" b="1" dirty="0" err="1"/>
              <a:t>lắm</a:t>
            </a:r>
            <a:r>
              <a:rPr lang="en-US" sz="3200" b="1" dirty="0"/>
              <a:t>?</a:t>
            </a:r>
          </a:p>
        </p:txBody>
      </p:sp>
      <p:pic>
        <p:nvPicPr>
          <p:cNvPr id="6" name="Picture 5"/>
          <p:cNvPicPr/>
          <p:nvPr/>
        </p:nvPicPr>
        <p:blipFill>
          <a:blip r:embed="rId2"/>
          <a:stretch>
            <a:fillRect/>
          </a:stretch>
        </p:blipFill>
        <p:spPr>
          <a:xfrm>
            <a:off x="1169360" y="1873551"/>
            <a:ext cx="5311730" cy="3303662"/>
          </a:xfrm>
          <a:prstGeom prst="rect">
            <a:avLst/>
          </a:prstGeom>
        </p:spPr>
      </p:pic>
      <p:sp>
        <p:nvSpPr>
          <p:cNvPr id="3" name="Rectangle 2"/>
          <p:cNvSpPr/>
          <p:nvPr/>
        </p:nvSpPr>
        <p:spPr>
          <a:xfrm>
            <a:off x="7023921" y="1873551"/>
            <a:ext cx="4627984" cy="3046988"/>
          </a:xfrm>
          <a:prstGeom prst="rect">
            <a:avLst/>
          </a:prstGeom>
        </p:spPr>
        <p:txBody>
          <a:bodyPr wrap="square">
            <a:spAutoFit/>
          </a:bodyPr>
          <a:lstStyle/>
          <a:p>
            <a:pPr algn="just"/>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Chỉ</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bằng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những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chiếc</a:t>
            </a:r>
            <a:r>
              <a:rPr lang="en-US" sz="2400" dirty="0">
                <a:latin typeface="Times New Roman" panose="02020603050405020304" pitchFamily="18" charset="0"/>
                <a:cs typeface="Times New Roman" panose="02020603050405020304" pitchFamily="18" charset="0"/>
              </a:rPr>
              <a:t> chai, </a:t>
            </a:r>
            <a:r>
              <a:rPr lang="en-US" sz="2400" dirty="0" err="1">
                <a:latin typeface="Times New Roman" panose="02020603050405020304" pitchFamily="18" charset="0"/>
                <a:cs typeface="Times New Roman" panose="02020603050405020304" pitchFamily="18" charset="0"/>
              </a:rPr>
              <a:t>cốc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thủy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nước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học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sinh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học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những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kiến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thức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âm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thanh</a:t>
            </a:r>
            <a:r>
              <a:rPr lang="en-US" sz="2400" dirty="0">
                <a:latin typeface="Times New Roman" panose="02020603050405020304" pitchFamily="18" charset="0"/>
                <a:cs typeface="Times New Roman" panose="02020603050405020304" pitchFamily="18" charset="0"/>
              </a:rPr>
              <a:t>: </a:t>
            </a:r>
          </a:p>
          <a:p>
            <a:pPr algn="just"/>
            <a:r>
              <a:rPr lang="en-US" sz="2400" dirty="0">
                <a:latin typeface="Times New Roman" panose="02020603050405020304" pitchFamily="18" charset="0"/>
                <a:cs typeface="Times New Roman" panose="02020603050405020304" pitchFamily="18" charset="0"/>
              </a:rPr>
              <a:t>	- </a:t>
            </a:r>
            <a:r>
              <a:rPr lang="en-US" sz="2400" dirty="0" err="1">
                <a:latin typeface="Times New Roman" panose="02020603050405020304" pitchFamily="18" charset="0"/>
                <a:cs typeface="Times New Roman" panose="02020603050405020304" pitchFamily="18" charset="0"/>
              </a:rPr>
              <a:t>Sự</a:t>
            </a:r>
            <a:r>
              <a:rPr lang="en-US" sz="2400" dirty="0">
                <a:latin typeface="Times New Roman" panose="02020603050405020304" pitchFamily="18" charset="0"/>
                <a:cs typeface="Times New Roman" panose="02020603050405020304" pitchFamily="18" charset="0"/>
              </a:rPr>
              <a:t> rung </a:t>
            </a:r>
            <a:r>
              <a:rPr lang="en-US" sz="2400" dirty="0" err="1">
                <a:latin typeface="Times New Roman" panose="02020603050405020304" pitchFamily="18" charset="0"/>
                <a:cs typeface="Times New Roman" panose="02020603050405020304" pitchFamily="18" charset="0"/>
              </a:rPr>
              <a:t>tạo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âm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thanh</a:t>
            </a:r>
            <a:endParaRPr lang="en-US" sz="2400" dirty="0">
              <a:latin typeface="Times New Roman" panose="02020603050405020304" pitchFamily="18" charset="0"/>
              <a:cs typeface="Times New Roman" panose="02020603050405020304" pitchFamily="18" charset="0"/>
            </a:endParaRPr>
          </a:p>
          <a:p>
            <a:pPr algn="just"/>
            <a:r>
              <a:rPr lang="en-US" sz="2400" dirty="0">
                <a:latin typeface="Times New Roman" panose="02020603050405020304" pitchFamily="18" charset="0"/>
                <a:cs typeface="Times New Roman" panose="02020603050405020304" pitchFamily="18" charset="0"/>
              </a:rPr>
              <a:t>	- Chai </a:t>
            </a:r>
            <a:r>
              <a:rPr lang="en-US" sz="2400" dirty="0" err="1">
                <a:latin typeface="Times New Roman" panose="02020603050405020304" pitchFamily="18" charset="0"/>
                <a:cs typeface="Times New Roman" panose="02020603050405020304" pitchFamily="18" charset="0"/>
              </a:rPr>
              <a:t>đầy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nước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thì</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âm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thanh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thấp</a:t>
            </a:r>
            <a:r>
              <a:rPr lang="en-US" sz="2400" dirty="0">
                <a:latin typeface="Times New Roman" panose="02020603050405020304" pitchFamily="18" charset="0"/>
                <a:cs typeface="Times New Roman" panose="02020603050405020304" pitchFamily="18" charset="0"/>
              </a:rPr>
              <a:t>, chai </a:t>
            </a:r>
            <a:r>
              <a:rPr lang="en-US" sz="2400" dirty="0" err="1">
                <a:latin typeface="Times New Roman" panose="02020603050405020304" pitchFamily="18" charset="0"/>
                <a:cs typeface="Times New Roman" panose="02020603050405020304" pitchFamily="18" charset="0"/>
              </a:rPr>
              <a:t>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nước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thì</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âm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thanh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cao</a:t>
            </a:r>
            <a:endParaRPr lang="en-US" sz="2400" dirty="0">
              <a:latin typeface="Times New Roman" panose="02020603050405020304" pitchFamily="18" charset="0"/>
              <a:cs typeface="Times New Roman" panose="02020603050405020304" pitchFamily="18" charset="0"/>
            </a:endParaRPr>
          </a:p>
          <a:p>
            <a:pPr algn="just"/>
            <a:r>
              <a:rPr lang="en-US" sz="2400" dirty="0">
                <a:latin typeface="Times New Roman" panose="02020603050405020304" pitchFamily="18" charset="0"/>
                <a:cs typeface="Times New Roman" panose="02020603050405020304" pitchFamily="18" charset="0"/>
              </a:rPr>
              <a:t>	- HS </a:t>
            </a:r>
            <a:r>
              <a:rPr lang="en-US" sz="2400" dirty="0" err="1">
                <a:latin typeface="Times New Roman" panose="02020603050405020304" pitchFamily="18" charset="0"/>
                <a:cs typeface="Times New Roman" panose="02020603050405020304" pitchFamily="18" charset="0"/>
              </a:rPr>
              <a:t>chế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tạo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bộ</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cụ</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đáo</a:t>
            </a:r>
            <a:r>
              <a:rPr lang="en-US" sz="2400" dirty="0">
                <a:latin typeface="Times New Roman" panose="02020603050405020304" pitchFamily="18" charset="0"/>
                <a:cs typeface="Times New Roman" panose="02020603050405020304" pitchFamily="18" charset="0"/>
              </a:rPr>
              <a:t>.</a:t>
            </a:r>
          </a:p>
        </p:txBody>
      </p:sp>
      <p:sp>
        <p:nvSpPr>
          <p:cNvPr id="7" name="Rectangle 6"/>
          <p:cNvSpPr/>
          <p:nvPr/>
        </p:nvSpPr>
        <p:spPr>
          <a:xfrm>
            <a:off x="1169360" y="870264"/>
            <a:ext cx="5222905" cy="892552"/>
          </a:xfrm>
          <a:prstGeom prst="rect">
            <a:avLst/>
          </a:prstGeom>
        </p:spPr>
        <p:txBody>
          <a:bodyPr wrap="none">
            <a:spAutoFit/>
          </a:bodyPr>
          <a:lstStyle/>
          <a:p>
            <a:r>
              <a:rPr lang="en-US" sz="2600" b="1" dirty="0"/>
              <a:t>STEM </a:t>
            </a:r>
            <a:r>
              <a:rPr lang="en-US" sz="2600" b="1" dirty="0" err="1"/>
              <a:t>tiểu</a:t>
            </a:r>
            <a:r>
              <a:rPr lang="en-US" sz="2600" b="1" dirty="0"/>
              <a:t> </a:t>
            </a:r>
            <a:r>
              <a:rPr lang="en-US" sz="2600" b="1" dirty="0" err="1"/>
              <a:t>học</a:t>
            </a:r>
            <a:r>
              <a:rPr lang="en-US" sz="2600" b="1" dirty="0"/>
              <a:t>: </a:t>
            </a:r>
          </a:p>
          <a:p>
            <a:r>
              <a:rPr lang="en-US" sz="2600" dirty="0" err="1"/>
              <a:t>Những</a:t>
            </a:r>
            <a:r>
              <a:rPr lang="en-US" sz="2600" dirty="0"/>
              <a:t> </a:t>
            </a:r>
            <a:r>
              <a:rPr lang="en-US" sz="2600" dirty="0" err="1"/>
              <a:t>chiếc</a:t>
            </a:r>
            <a:r>
              <a:rPr lang="en-US" sz="2600" dirty="0"/>
              <a:t> chai </a:t>
            </a:r>
            <a:r>
              <a:rPr lang="en-US" sz="2600" dirty="0" err="1"/>
              <a:t>âm</a:t>
            </a:r>
            <a:r>
              <a:rPr lang="en-US" sz="2600" dirty="0"/>
              <a:t> </a:t>
            </a:r>
            <a:r>
              <a:rPr lang="en-US" sz="2600" dirty="0" err="1"/>
              <a:t>nhạc</a:t>
            </a:r>
            <a:r>
              <a:rPr lang="en-US" sz="2600" dirty="0"/>
              <a:t> </a:t>
            </a:r>
            <a:r>
              <a:rPr lang="en-US" sz="2600" dirty="0" err="1"/>
              <a:t>kì</a:t>
            </a:r>
            <a:r>
              <a:rPr lang="en-US" sz="2600" dirty="0"/>
              <a:t> </a:t>
            </a:r>
            <a:r>
              <a:rPr lang="en-US" sz="2600" dirty="0" err="1"/>
              <a:t>diệu</a:t>
            </a:r>
            <a:endParaRPr lang="en-US" sz="2600" dirty="0"/>
          </a:p>
        </p:txBody>
      </p:sp>
      <p:sp>
        <p:nvSpPr>
          <p:cNvPr id="2" name="Rectangle 1"/>
          <p:cNvSpPr/>
          <p:nvPr/>
        </p:nvSpPr>
        <p:spPr>
          <a:xfrm>
            <a:off x="2206833" y="5187870"/>
            <a:ext cx="3467616" cy="369332"/>
          </a:xfrm>
          <a:prstGeom prst="rect">
            <a:avLst/>
          </a:prstGeom>
        </p:spPr>
        <p:txBody>
          <a:bodyPr wrap="none">
            <a:spAutoFit/>
          </a:bodyPr>
          <a:lstStyle/>
          <a:p>
            <a:r>
              <a:rPr lang="en-US" b="1" u="sng" dirty="0">
                <a:solidFill>
                  <a:srgbClr val="C00000"/>
                </a:solidFill>
                <a:hlinkClick r:id="rId3"/>
              </a:rPr>
              <a:t>https://</a:t>
            </a:r>
            <a:r>
              <a:rPr lang="en-US" b="1" u="sng" dirty="0" err="1">
                <a:solidFill>
                  <a:srgbClr val="C00000"/>
                </a:solidFill>
                <a:hlinkClick r:id="rId3"/>
              </a:rPr>
              <a:t>youtu.be</a:t>
            </a:r>
            <a:r>
              <a:rPr lang="en-US" b="1" u="sng" dirty="0">
                <a:solidFill>
                  <a:srgbClr val="C00000"/>
                </a:solidFill>
                <a:hlinkClick r:id="rId3"/>
              </a:rPr>
              <a:t>/</a:t>
            </a:r>
            <a:r>
              <a:rPr lang="en-US" b="1" u="sng" dirty="0" err="1">
                <a:solidFill>
                  <a:srgbClr val="C00000"/>
                </a:solidFill>
                <a:hlinkClick r:id="rId3"/>
              </a:rPr>
              <a:t>RFseoy0rxQk</a:t>
            </a:r>
            <a:endParaRPr lang="en-US" b="1" dirty="0">
              <a:solidFill>
                <a:srgbClr val="C00000"/>
              </a:solidFill>
            </a:endParaRPr>
          </a:p>
        </p:txBody>
      </p:sp>
    </p:spTree>
    <p:extLst>
      <p:ext uri="{BB962C8B-B14F-4D97-AF65-F5344CB8AC3E}">
        <p14:creationId xmlns:p14="http://schemas.microsoft.com/office/powerpoint/2010/main" val="2733385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896116" y="231398"/>
            <a:ext cx="10474205" cy="721624"/>
          </a:xfrm>
          <a:prstGeom prst="rect">
            <a:avLst/>
          </a:prstGeom>
        </p:spPr>
        <p:txBody>
          <a:bodyPr vert="horz" lIns="91440" tIns="45720" rIns="91440" bIns="45720" rtlCol="0" anchor="b">
            <a:noAutofit/>
          </a:bodyPr>
          <a:lstStyle/>
          <a:p>
            <a:r>
              <a:rPr lang="en-US" sz="3200" b="1" dirty="0">
                <a:latin typeface="Times New Roman" panose="02020603050405020304" pitchFamily="18" charset="0"/>
                <a:cs typeface="Times New Roman" panose="02020603050405020304" pitchFamily="18" charset="0"/>
              </a:rPr>
              <a:t>8. </a:t>
            </a:r>
            <a:r>
              <a:rPr lang="en-US" sz="3200" b="1" dirty="0" err="1">
                <a:latin typeface="Times New Roman" panose="02020603050405020304" pitchFamily="18" charset="0"/>
                <a:cs typeface="Times New Roman" panose="02020603050405020304" pitchFamily="18" charset="0"/>
              </a:rPr>
              <a:t>Sử</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dụng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thiết</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bị</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dạy</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học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bài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học</a:t>
            </a:r>
            <a:r>
              <a:rPr lang="en-US" sz="3200" b="1" dirty="0">
                <a:latin typeface="Times New Roman" panose="02020603050405020304" pitchFamily="18" charset="0"/>
                <a:cs typeface="Times New Roman" panose="02020603050405020304" pitchFamily="18" charset="0"/>
              </a:rPr>
              <a:t> STEM</a:t>
            </a:r>
          </a:p>
        </p:txBody>
      </p:sp>
      <p:sp>
        <p:nvSpPr>
          <p:cNvPr id="7" name="Rectangle 6"/>
          <p:cNvSpPr/>
          <p:nvPr/>
        </p:nvSpPr>
        <p:spPr>
          <a:xfrm>
            <a:off x="1119673" y="1304454"/>
            <a:ext cx="10748866" cy="4462760"/>
          </a:xfrm>
          <a:prstGeom prst="rect">
            <a:avLst/>
          </a:prstGeom>
        </p:spPr>
        <p:txBody>
          <a:bodyPr wrap="square">
            <a:spAutoFit/>
          </a:bodyPr>
          <a:lstStyle/>
          <a:p>
            <a:r>
              <a:rPr lang="en-US" sz="2800" dirty="0" err="1">
                <a:latin typeface="Times New Roman" panose="02020603050405020304" pitchFamily="18" charset="0"/>
                <a:cs typeface="Times New Roman" panose="02020603050405020304" pitchFamily="18" charset="0"/>
              </a:rPr>
              <a:t>Hướng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dẫn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 791/HD-SGDĐT: </a:t>
            </a: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việc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dụng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thiết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dạy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học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giáo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cần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lưu</a:t>
            </a:r>
            <a:r>
              <a:rPr lang="en-US" sz="2800" dirty="0">
                <a:latin typeface="Times New Roman" panose="02020603050405020304" pitchFamily="18" charset="0"/>
                <a:cs typeface="Times New Roman" panose="02020603050405020304" pitchFamily="18" charset="0"/>
              </a:rPr>
              <a:t> ý </a:t>
            </a:r>
            <a:r>
              <a:rPr lang="en-US" sz="2800" dirty="0" err="1">
                <a:latin typeface="Times New Roman" panose="02020603050405020304" pitchFamily="18" charset="0"/>
                <a:cs typeface="Times New Roman" panose="02020603050405020304" pitchFamily="18" charset="0"/>
              </a:rPr>
              <a:t>sử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dụng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thiết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nghệ</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sẵn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dễ</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tiếp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chi </a:t>
            </a:r>
            <a:r>
              <a:rPr lang="en-US" sz="2800" dirty="0" err="1">
                <a:latin typeface="Times New Roman" panose="02020603050405020304" pitchFamily="18" charset="0"/>
                <a:cs typeface="Times New Roman" panose="02020603050405020304" pitchFamily="18" charset="0"/>
              </a:rPr>
              <a:t>phí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thiểu</a:t>
            </a:r>
            <a:r>
              <a:rPr lang="en-US" sz="2800" dirty="0">
                <a:latin typeface="Times New Roman" panose="02020603050405020304" pitchFamily="18" charset="0"/>
                <a:cs typeface="Times New Roman" panose="02020603050405020304" pitchFamily="18" charset="0"/>
              </a:rPr>
              <a:t>:</a:t>
            </a:r>
          </a:p>
          <a:p>
            <a:pPr algn="just"/>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dụng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thiết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sẵn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thuộc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danh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mục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thiết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dạy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học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thiểu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theo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định</a:t>
            </a:r>
            <a:r>
              <a:rPr lang="en-US" sz="2800" dirty="0">
                <a:latin typeface="Times New Roman" panose="02020603050405020304" pitchFamily="18" charset="0"/>
                <a:cs typeface="Times New Roman" panose="02020603050405020304" pitchFamily="18" charset="0"/>
              </a:rPr>
              <a:t>.</a:t>
            </a:r>
          </a:p>
          <a:p>
            <a:pPr algn="just"/>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Tăng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dụng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liệu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cụ</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dụng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nghệ</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sẵn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dễ</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tiếp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cận</a:t>
            </a:r>
            <a:r>
              <a:rPr lang="en-US" sz="2800" dirty="0">
                <a:latin typeface="Times New Roman" panose="02020603050405020304" pitchFamily="18" charset="0"/>
                <a:cs typeface="Times New Roman" panose="02020603050405020304" pitchFamily="18" charset="0"/>
              </a:rPr>
              <a:t>, chi </a:t>
            </a:r>
            <a:r>
              <a:rPr lang="en-US" sz="2800" dirty="0" err="1">
                <a:latin typeface="Times New Roman" panose="02020603050405020304" pitchFamily="18" charset="0"/>
                <a:cs typeface="Times New Roman" panose="02020603050405020304" pitchFamily="18" charset="0"/>
              </a:rPr>
              <a:t>phí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rẻ</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an </a:t>
            </a:r>
            <a:r>
              <a:rPr lang="en-US" sz="2800" dirty="0" err="1">
                <a:latin typeface="Times New Roman" panose="02020603050405020304" pitchFamily="18" charset="0"/>
                <a:cs typeface="Times New Roman" panose="02020603050405020304" pitchFamily="18" charset="0"/>
              </a:rPr>
              <a:t>toàn</a:t>
            </a:r>
            <a:r>
              <a:rPr lang="en-US" sz="2800" dirty="0">
                <a:latin typeface="Times New Roman" panose="02020603050405020304" pitchFamily="18" charset="0"/>
                <a:cs typeface="Times New Roman" panose="02020603050405020304" pitchFamily="18" charset="0"/>
              </a:rPr>
              <a:t>.</a:t>
            </a:r>
          </a:p>
          <a:p>
            <a:pPr algn="just"/>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Khuyến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khích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dụng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nguồn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nguyên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bổ</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nghiệm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ảo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mô</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phỏng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phần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mềm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học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tập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dễ</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dàng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truy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cập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dụng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ngoài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lớp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học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học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sinh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chủ</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học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tập</a:t>
            </a:r>
            <a:r>
              <a:rPr lang="en-US" sz="28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1577590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896116" y="231398"/>
            <a:ext cx="10474205" cy="721624"/>
          </a:xfrm>
          <a:prstGeom prst="rect">
            <a:avLst/>
          </a:prstGeom>
        </p:spPr>
        <p:txBody>
          <a:bodyPr vert="horz" lIns="91440" tIns="45720" rIns="91440" bIns="45720" rtlCol="0" anchor="b">
            <a:noAutofit/>
          </a:bodyPr>
          <a:lstStyle/>
          <a:p>
            <a:r>
              <a:rPr lang="en-US" sz="3200" b="1" dirty="0">
                <a:latin typeface="Times New Roman" panose="02020603050405020304" pitchFamily="18" charset="0"/>
                <a:cs typeface="Times New Roman" panose="02020603050405020304" pitchFamily="18" charset="0"/>
              </a:rPr>
              <a:t>9) </a:t>
            </a:r>
            <a:r>
              <a:rPr lang="en-US" sz="3200" b="1" dirty="0" err="1">
                <a:latin typeface="Times New Roman" panose="02020603050405020304" pitchFamily="18" charset="0"/>
                <a:cs typeface="Times New Roman" panose="02020603050405020304" pitchFamily="18" charset="0"/>
              </a:rPr>
              <a:t>Tiêu</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chí</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đánh</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giá</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bài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học</a:t>
            </a:r>
            <a:r>
              <a:rPr lang="en-US" sz="3200" b="1" dirty="0">
                <a:latin typeface="Times New Roman" panose="02020603050405020304" pitchFamily="18" charset="0"/>
                <a:cs typeface="Times New Roman" panose="02020603050405020304" pitchFamily="18" charset="0"/>
              </a:rPr>
              <a:t> STEM</a:t>
            </a:r>
          </a:p>
        </p:txBody>
      </p:sp>
      <p:sp>
        <p:nvSpPr>
          <p:cNvPr id="7" name="Rectangle 6"/>
          <p:cNvSpPr/>
          <p:nvPr/>
        </p:nvSpPr>
        <p:spPr>
          <a:xfrm>
            <a:off x="1119673" y="1304454"/>
            <a:ext cx="10748866" cy="3539430"/>
          </a:xfrm>
          <a:prstGeom prst="rect">
            <a:avLst/>
          </a:prstGeom>
        </p:spPr>
        <p:txBody>
          <a:bodyPr wrap="square">
            <a:spAutoFit/>
          </a:bodyPr>
          <a:lstStyle/>
          <a:p>
            <a:r>
              <a:rPr lang="en-US" sz="2800" dirty="0" err="1">
                <a:latin typeface="Times New Roman" panose="02020603050405020304" pitchFamily="18" charset="0"/>
                <a:cs typeface="Times New Roman" panose="02020603050405020304" pitchFamily="18" charset="0"/>
              </a:rPr>
              <a:t>Hướng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dẫn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 791/HD-SGDĐT:</a:t>
            </a: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tiêu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đánh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học</a:t>
            </a:r>
            <a:r>
              <a:rPr lang="en-US" sz="2800" dirty="0">
                <a:latin typeface="Times New Roman" panose="02020603050405020304" pitchFamily="18" charset="0"/>
                <a:cs typeface="Times New Roman" panose="02020603050405020304" pitchFamily="18" charset="0"/>
              </a:rPr>
              <a:t> STEM </a:t>
            </a:r>
            <a:r>
              <a:rPr lang="en-US" sz="2800" dirty="0" err="1">
                <a:latin typeface="Times New Roman" panose="02020603050405020304" pitchFamily="18" charset="0"/>
                <a:cs typeface="Times New Roman" panose="02020603050405020304" pitchFamily="18" charset="0"/>
              </a:rPr>
              <a:t>tuân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thủ</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tiêu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tích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rút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kinh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nghiệm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học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theo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 945/SGDĐT-</a:t>
            </a:r>
            <a:r>
              <a:rPr lang="en-US" sz="2800" dirty="0" err="1">
                <a:latin typeface="Times New Roman" panose="02020603050405020304" pitchFamily="18" charset="0"/>
                <a:cs typeface="Times New Roman" panose="02020603050405020304" pitchFamily="18" charset="0"/>
              </a:rPr>
              <a:t>GDTrH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ngày</a:t>
            </a:r>
            <a:r>
              <a:rPr lang="en-US" sz="2800" dirty="0">
                <a:latin typeface="Times New Roman" panose="02020603050405020304" pitchFamily="18" charset="0"/>
                <a:cs typeface="Times New Roman" panose="02020603050405020304" pitchFamily="18" charset="0"/>
              </a:rPr>
              <a:t> 03/8/2015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Sở</a:t>
            </a:r>
            <a:r>
              <a:rPr lang="en-US" sz="2800" dirty="0">
                <a:latin typeface="Times New Roman" panose="02020603050405020304" pitchFamily="18" charset="0"/>
                <a:cs typeface="Times New Roman" panose="02020603050405020304" pitchFamily="18" charset="0"/>
              </a:rPr>
              <a:t> GDĐT </a:t>
            </a:r>
            <a:r>
              <a:rPr lang="en-US" sz="2800" dirty="0" err="1">
                <a:latin typeface="Times New Roman" panose="02020603050405020304" pitchFamily="18" charset="0"/>
                <a:cs typeface="Times New Roman" panose="02020603050405020304" pitchFamily="18" charset="0"/>
              </a:rPr>
              <a:t>Hà</a:t>
            </a:r>
            <a:r>
              <a:rPr lang="en-US" sz="2800" dirty="0">
                <a:latin typeface="Times New Roman" panose="02020603050405020304" pitchFamily="18" charset="0"/>
                <a:cs typeface="Times New Roman" panose="02020603050405020304" pitchFamily="18" charset="0"/>
              </a:rPr>
              <a:t> Nam.</a:t>
            </a:r>
          </a:p>
          <a:p>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	=&gt; </a:t>
            </a:r>
            <a:r>
              <a:rPr lang="en-US" sz="2800" dirty="0" err="1">
                <a:latin typeface="Times New Roman" panose="02020603050405020304" pitchFamily="18" charset="0"/>
                <a:cs typeface="Times New Roman" panose="02020603050405020304" pitchFamily="18" charset="0"/>
              </a:rPr>
              <a:t>Hướng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thực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hợp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thực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giáo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dục</a:t>
            </a:r>
            <a:r>
              <a:rPr lang="en-US" sz="2800" dirty="0">
                <a:latin typeface="Times New Roman" panose="02020603050405020304" pitchFamily="18" charset="0"/>
                <a:cs typeface="Times New Roman" panose="02020603050405020304" pitchFamily="18" charset="0"/>
              </a:rPr>
              <a:t> STEM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sinh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hoạt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tổ</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nhóm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chuyên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môn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theo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hướng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nghiên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cứu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dạy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gây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tải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giáo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học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sinh</a:t>
            </a:r>
            <a:r>
              <a:rPr lang="en-US" sz="28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8277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barn(inVertical)">
                                      <p:cBhvr>
                                        <p:cTn id="11" dur="500"/>
                                        <p:tgtEl>
                                          <p:spTgt spid="7">
                                            <p:txEl>
                                              <p:pRg st="0" end="0"/>
                                            </p:txEl>
                                          </p:spTgt>
                                        </p:tgtEl>
                                      </p:cBhvr>
                                    </p:animEffect>
                                  </p:childTnLst>
                                </p:cTn>
                              </p:par>
                            </p:childTnLst>
                          </p:cTn>
                        </p:par>
                        <p:par>
                          <p:cTn id="12" fill="hold">
                            <p:stCondLst>
                              <p:cond delay="1000"/>
                            </p:stCondLst>
                            <p:childTnLst>
                              <p:par>
                                <p:cTn id="13" presetID="16" presetClass="entr" presetSubtype="21" fill="hold" nodeType="after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animEffect transition="in" filter="barn(inVertical)">
                                      <p:cBhvr>
                                        <p:cTn id="15" dur="500"/>
                                        <p:tgtEl>
                                          <p:spTgt spid="7">
                                            <p:txEl>
                                              <p:pRg st="1" end="1"/>
                                            </p:txEl>
                                          </p:spTgt>
                                        </p:tgtEl>
                                      </p:cBhvr>
                                    </p:animEffect>
                                  </p:childTnLst>
                                </p:cTn>
                              </p:par>
                            </p:childTnLst>
                          </p:cTn>
                        </p:par>
                        <p:par>
                          <p:cTn id="16" fill="hold">
                            <p:stCondLst>
                              <p:cond delay="1500"/>
                            </p:stCondLst>
                            <p:childTnLst>
                              <p:par>
                                <p:cTn id="17" presetID="16" presetClass="entr" presetSubtype="21" fill="hold" nodeType="after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animEffect transition="in" filter="barn(inVertical)">
                                      <p:cBhvr>
                                        <p:cTn id="19"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72588" y="363222"/>
            <a:ext cx="7579895" cy="660486"/>
          </a:xfrm>
        </p:spPr>
        <p:txBody>
          <a:bodyPr>
            <a:normAutofit/>
          </a:bodyPr>
          <a:lstStyle/>
          <a:p>
            <a:r>
              <a:rPr lang="en-US" b="1" dirty="0">
                <a:solidFill>
                  <a:schemeClr val="tx1"/>
                </a:solidFill>
                <a:latin typeface="Times New Roman" panose="02020603050405020304" pitchFamily="18" charset="0"/>
                <a:cs typeface="Times New Roman" panose="02020603050405020304" pitchFamily="18" charset="0"/>
              </a:rPr>
              <a:t>2) CHU TRÌNH STEM</a:t>
            </a:r>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1596190" y="1023708"/>
            <a:ext cx="8982502" cy="4267199"/>
          </a:xfrm>
        </p:spPr>
      </p:pic>
    </p:spTree>
    <p:extLst>
      <p:ext uri="{BB962C8B-B14F-4D97-AF65-F5344CB8AC3E}">
        <p14:creationId xmlns:p14="http://schemas.microsoft.com/office/powerpoint/2010/main" val="20929908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896116" y="231398"/>
            <a:ext cx="10474205" cy="721624"/>
          </a:xfrm>
          <a:prstGeom prst="rect">
            <a:avLst/>
          </a:prstGeom>
        </p:spPr>
        <p:txBody>
          <a:bodyPr vert="horz" lIns="91440" tIns="45720" rIns="91440" bIns="45720" rtlCol="0" anchor="b">
            <a:noAutofit/>
          </a:bodyPr>
          <a:lstStyle/>
          <a:p>
            <a:r>
              <a:rPr lang="en-US" sz="3200" b="1" dirty="0">
                <a:latin typeface="Times New Roman" panose="02020603050405020304" pitchFamily="18" charset="0"/>
                <a:cs typeface="Times New Roman" panose="02020603050405020304" pitchFamily="18" charset="0"/>
              </a:rPr>
              <a:t>10) </a:t>
            </a:r>
            <a:r>
              <a:rPr lang="en-US" sz="3200" b="1" dirty="0" err="1">
                <a:latin typeface="Times New Roman" panose="02020603050405020304" pitchFamily="18" charset="0"/>
                <a:cs typeface="Times New Roman" panose="02020603050405020304" pitchFamily="18" charset="0"/>
              </a:rPr>
              <a:t>Đánh</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giá</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kết</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quả</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học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tập</a:t>
            </a:r>
            <a:endParaRPr lang="en-US" sz="3200" b="1" dirty="0">
              <a:latin typeface="Times New Roman" panose="02020603050405020304" pitchFamily="18" charset="0"/>
              <a:cs typeface="Times New Roman" panose="02020603050405020304" pitchFamily="18" charset="0"/>
            </a:endParaRPr>
          </a:p>
        </p:txBody>
      </p:sp>
      <p:sp>
        <p:nvSpPr>
          <p:cNvPr id="7" name="Rectangle 6"/>
          <p:cNvSpPr/>
          <p:nvPr/>
        </p:nvSpPr>
        <p:spPr>
          <a:xfrm>
            <a:off x="1119673" y="967572"/>
            <a:ext cx="10748866" cy="5755422"/>
          </a:xfrm>
          <a:prstGeom prst="rect">
            <a:avLst/>
          </a:prstGeom>
        </p:spPr>
        <p:txBody>
          <a:bodyPr wrap="square">
            <a:spAutoFit/>
          </a:bodyPr>
          <a:lstStyle/>
          <a:p>
            <a:pPr algn="just"/>
            <a:r>
              <a:rPr lang="en-US" sz="2800" dirty="0" err="1">
                <a:latin typeface="Times New Roman" panose="02020603050405020304" pitchFamily="18" charset="0"/>
                <a:cs typeface="Times New Roman" panose="02020603050405020304" pitchFamily="18" charset="0"/>
              </a:rPr>
              <a:t>Hướng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dẫn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 791/HD-SGDĐT:</a:t>
            </a:r>
          </a:p>
          <a:p>
            <a:pPr algn="just"/>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Việc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đánh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học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tập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học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sinh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theo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phương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pháp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giáo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dục</a:t>
            </a:r>
            <a:r>
              <a:rPr lang="en-US" sz="2800" dirty="0">
                <a:latin typeface="Times New Roman" panose="02020603050405020304" pitchFamily="18" charset="0"/>
                <a:cs typeface="Times New Roman" panose="02020603050405020304" pitchFamily="18" charset="0"/>
              </a:rPr>
              <a:t> STEM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thực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theo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định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tư</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 58/2011/TT-BGDĐT </a:t>
            </a:r>
            <a:r>
              <a:rPr lang="en-US" sz="2800" dirty="0" err="1">
                <a:latin typeface="Times New Roman" panose="02020603050405020304" pitchFamily="18" charset="0"/>
                <a:cs typeface="Times New Roman" panose="02020603050405020304" pitchFamily="18" charset="0"/>
              </a:rPr>
              <a:t>ngày</a:t>
            </a:r>
            <a:r>
              <a:rPr lang="en-US" sz="2800" dirty="0">
                <a:latin typeface="Times New Roman" panose="02020603050405020304" pitchFamily="18" charset="0"/>
                <a:cs typeface="Times New Roman" panose="02020603050405020304" pitchFamily="18" charset="0"/>
              </a:rPr>
              <a:t> 12/12/2011, </a:t>
            </a:r>
            <a:r>
              <a:rPr lang="en-US" sz="2800" dirty="0" err="1">
                <a:latin typeface="Times New Roman" panose="02020603050405020304" pitchFamily="18" charset="0"/>
                <a:cs typeface="Times New Roman" panose="02020603050405020304" pitchFamily="18" charset="0"/>
              </a:rPr>
              <a:t>Thông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tư</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 26/2020/TT-BGDĐT </a:t>
            </a:r>
            <a:r>
              <a:rPr lang="en-US" sz="2800" dirty="0" err="1">
                <a:latin typeface="Times New Roman" panose="02020603050405020304" pitchFamily="18" charset="0"/>
                <a:cs typeface="Times New Roman" panose="02020603050405020304" pitchFamily="18" charset="0"/>
              </a:rPr>
              <a:t>ngày</a:t>
            </a:r>
            <a:r>
              <a:rPr lang="en-US" sz="2800" dirty="0">
                <a:latin typeface="Times New Roman" panose="02020603050405020304" pitchFamily="18" charset="0"/>
                <a:cs typeface="Times New Roman" panose="02020603050405020304" pitchFamily="18" charset="0"/>
              </a:rPr>
              <a:t> 26/8/2020. 	</a:t>
            </a:r>
            <a:r>
              <a:rPr lang="en-US" sz="2800" dirty="0" err="1">
                <a:latin typeface="Times New Roman" panose="02020603050405020304" pitchFamily="18" charset="0"/>
                <a:cs typeface="Times New Roman" panose="02020603050405020304" pitchFamily="18" charset="0"/>
              </a:rPr>
              <a:t>Thực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đánh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tổ</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chức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hoạt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dạy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học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bằng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thức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nhau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theo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hướng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dẫn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 1551/SDĐT-</a:t>
            </a:r>
            <a:r>
              <a:rPr lang="en-US" sz="2800" dirty="0" err="1">
                <a:latin typeface="Times New Roman" panose="02020603050405020304" pitchFamily="18" charset="0"/>
                <a:cs typeface="Times New Roman" panose="02020603050405020304" pitchFamily="18" charset="0"/>
              </a:rPr>
              <a:t>GDTrH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ngày</a:t>
            </a:r>
            <a:r>
              <a:rPr lang="en-US" sz="2800" dirty="0">
                <a:latin typeface="Times New Roman" panose="02020603050405020304" pitchFamily="18" charset="0"/>
                <a:cs typeface="Times New Roman" panose="02020603050405020304" pitchFamily="18" charset="0"/>
              </a:rPr>
              <a:t> 31/10/2017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Sở</a:t>
            </a:r>
            <a:r>
              <a:rPr lang="en-US" sz="2800" dirty="0">
                <a:latin typeface="Times New Roman" panose="02020603050405020304" pitchFamily="18" charset="0"/>
                <a:cs typeface="Times New Roman" panose="02020603050405020304" pitchFamily="18" charset="0"/>
              </a:rPr>
              <a:t> GDĐT </a:t>
            </a:r>
            <a:r>
              <a:rPr lang="en-US" sz="2800" dirty="0" err="1">
                <a:latin typeface="Times New Roman" panose="02020603050405020304" pitchFamily="18" charset="0"/>
                <a:cs typeface="Times New Roman" panose="02020603050405020304" pitchFamily="18" charset="0"/>
              </a:rPr>
              <a:t>Hà</a:t>
            </a:r>
            <a:r>
              <a:rPr lang="en-US" sz="2800" dirty="0">
                <a:latin typeface="Times New Roman" panose="02020603050405020304" pitchFamily="18" charset="0"/>
                <a:cs typeface="Times New Roman" panose="02020603050405020304" pitchFamily="18" charset="0"/>
              </a:rPr>
              <a:t> Nam.</a:t>
            </a:r>
          </a:p>
          <a:p>
            <a:pPr algn="just"/>
            <a:r>
              <a:rPr lang="en-US" sz="2800" dirty="0">
                <a:latin typeface="Times New Roman" panose="02020603050405020304" pitchFamily="18" charset="0"/>
                <a:cs typeface="Times New Roman" panose="02020603050405020304" pitchFamily="18" charset="0"/>
              </a:rPr>
              <a:t>=&gt; </a:t>
            </a:r>
            <a:r>
              <a:rPr lang="en-US" sz="2800" dirty="0" err="1">
                <a:latin typeface="Times New Roman" panose="02020603050405020304" pitchFamily="18" charset="0"/>
                <a:cs typeface="Times New Roman" panose="02020603050405020304" pitchFamily="18" charset="0"/>
              </a:rPr>
              <a:t>Hướng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thực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hiện</a:t>
            </a:r>
            <a:r>
              <a:rPr lang="en-US" sz="2800" dirty="0">
                <a:latin typeface="Times New Roman" panose="02020603050405020304" pitchFamily="18" charset="0"/>
                <a:cs typeface="Times New Roman" panose="02020603050405020304" pitchFamily="18" charset="0"/>
              </a:rPr>
              <a:t>: </a:t>
            </a:r>
          </a:p>
          <a:p>
            <a:pPr algn="just"/>
            <a:r>
              <a:rPr lang="en-US" sz="2800" dirty="0">
                <a:latin typeface="Times New Roman" panose="02020603050405020304" pitchFamily="18" charset="0"/>
                <a:cs typeface="Times New Roman" panose="02020603050405020304" pitchFamily="18" charset="0"/>
              </a:rPr>
              <a:t>(1)- </a:t>
            </a:r>
            <a:r>
              <a:rPr lang="en-US" sz="2800" dirty="0" err="1">
                <a:latin typeface="Times New Roman" panose="02020603050405020304" pitchFamily="18" charset="0"/>
                <a:cs typeface="Times New Roman" panose="02020603050405020304" pitchFamily="18" charset="0"/>
              </a:rPr>
              <a:t>Đánh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kiến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thức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học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sinh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sau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học</a:t>
            </a:r>
            <a:endParaRPr lang="en-US" sz="2800" dirty="0">
              <a:latin typeface="Times New Roman" panose="02020603050405020304" pitchFamily="18" charset="0"/>
              <a:cs typeface="Times New Roman" panose="02020603050405020304" pitchFamily="18" charset="0"/>
            </a:endParaRPr>
          </a:p>
          <a:p>
            <a:pPr algn="just"/>
            <a:r>
              <a:rPr lang="en-US" sz="2800" dirty="0">
                <a:latin typeface="Times New Roman" panose="02020603050405020304" pitchFamily="18" charset="0"/>
                <a:cs typeface="Times New Roman" panose="02020603050405020304" pitchFamily="18" charset="0"/>
              </a:rPr>
              <a:t>(2) - </a:t>
            </a:r>
            <a:r>
              <a:rPr lang="en-US" sz="2800" dirty="0" err="1">
                <a:latin typeface="Times New Roman" panose="02020603050405020304" pitchFamily="18" charset="0"/>
                <a:cs typeface="Times New Roman" panose="02020603050405020304" pitchFamily="18" charset="0"/>
              </a:rPr>
              <a:t>Đánh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kĩ</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năng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học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sinh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sau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thiết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kế</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sản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phẩm</a:t>
            </a:r>
            <a:endParaRPr lang="en-US" sz="2800" dirty="0">
              <a:latin typeface="Times New Roman" panose="02020603050405020304" pitchFamily="18" charset="0"/>
              <a:cs typeface="Times New Roman" panose="02020603050405020304" pitchFamily="18" charset="0"/>
            </a:endParaRPr>
          </a:p>
          <a:p>
            <a:pPr algn="just"/>
            <a:r>
              <a:rPr lang="en-US" sz="2800" dirty="0">
                <a:latin typeface="Times New Roman" panose="02020603050405020304" pitchFamily="18" charset="0"/>
                <a:cs typeface="Times New Roman" panose="02020603050405020304" pitchFamily="18" charset="0"/>
              </a:rPr>
              <a:t>(3) - </a:t>
            </a:r>
            <a:r>
              <a:rPr lang="en-US" sz="2800" dirty="0" err="1">
                <a:latin typeface="Times New Roman" panose="02020603050405020304" pitchFamily="18" charset="0"/>
                <a:cs typeface="Times New Roman" panose="02020603050405020304" pitchFamily="18" charset="0"/>
              </a:rPr>
              <a:t>Đánh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học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sinh</a:t>
            </a:r>
            <a:endParaRPr lang="en-US" sz="2800" dirty="0">
              <a:latin typeface="Times New Roman" panose="02020603050405020304" pitchFamily="18" charset="0"/>
              <a:cs typeface="Times New Roman" panose="02020603050405020304" pitchFamily="18" charset="0"/>
            </a:endParaRPr>
          </a:p>
          <a:p>
            <a:pPr algn="just"/>
            <a:r>
              <a:rPr lang="en-US" sz="2800" dirty="0">
                <a:latin typeface="Times New Roman" panose="02020603050405020304" pitchFamily="18" charset="0"/>
                <a:cs typeface="Times New Roman" panose="02020603050405020304" pitchFamily="18" charset="0"/>
              </a:rPr>
              <a:t>(4) - </a:t>
            </a:r>
            <a:r>
              <a:rPr lang="en-US" sz="2800" dirty="0" err="1">
                <a:latin typeface="Times New Roman" panose="02020603050405020304" pitchFamily="18" charset="0"/>
                <a:cs typeface="Times New Roman" panose="02020603050405020304" pitchFamily="18" charset="0"/>
              </a:rPr>
              <a:t>Đánh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năng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lực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học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sinh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triển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thông</a:t>
            </a:r>
            <a:r>
              <a:rPr lang="en-US" sz="2800" dirty="0">
                <a:latin typeface="Times New Roman" panose="02020603050405020304" pitchFamily="18" charset="0"/>
                <a:cs typeface="Times New Roman" panose="02020603050405020304" pitchFamily="18" charset="0"/>
              </a:rPr>
              <a:t> qua </a:t>
            </a:r>
            <a:r>
              <a:rPr lang="en-US" sz="2800" dirty="0" err="1">
                <a:latin typeface="Times New Roman" panose="02020603050405020304" pitchFamily="18" charset="0"/>
                <a:cs typeface="Times New Roman" panose="02020603050405020304" pitchFamily="18" charset="0"/>
              </a:rPr>
              <a:t>quá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học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tập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việc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nhóm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thiết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kế</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sản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phẩm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tìm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hiểu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thông</a:t>
            </a:r>
            <a:r>
              <a:rPr lang="en-US" sz="2800" dirty="0">
                <a:latin typeface="Times New Roman" panose="02020603050405020304" pitchFamily="18" charset="0"/>
                <a:cs typeface="Times New Roman" panose="02020603050405020304" pitchFamily="18" charset="0"/>
              </a:rPr>
              <a:t> tin, </a:t>
            </a:r>
            <a:r>
              <a:rPr lang="en-US" sz="2800" dirty="0" err="1">
                <a:latin typeface="Times New Roman" panose="02020603050405020304" pitchFamily="18" charset="0"/>
                <a:cs typeface="Times New Roman" panose="02020603050405020304" pitchFamily="18" charset="0"/>
              </a:rPr>
              <a:t>thuyết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trình</a:t>
            </a:r>
            <a:r>
              <a:rPr lang="en-US" sz="28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049022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barn(inVertical)">
                                      <p:cBhvr>
                                        <p:cTn id="11" dur="500"/>
                                        <p:tgtEl>
                                          <p:spTgt spid="7">
                                            <p:txEl>
                                              <p:pRg st="0" end="0"/>
                                            </p:txEl>
                                          </p:spTgt>
                                        </p:tgtEl>
                                      </p:cBhvr>
                                    </p:animEffect>
                                  </p:childTnLst>
                                </p:cTn>
                              </p:par>
                            </p:childTnLst>
                          </p:cTn>
                        </p:par>
                        <p:par>
                          <p:cTn id="12" fill="hold">
                            <p:stCondLst>
                              <p:cond delay="1000"/>
                            </p:stCondLst>
                            <p:childTnLst>
                              <p:par>
                                <p:cTn id="13" presetID="16" presetClass="entr" presetSubtype="21" fill="hold" nodeType="after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animEffect transition="in" filter="barn(inVertical)">
                                      <p:cBhvr>
                                        <p:cTn id="15" dur="500"/>
                                        <p:tgtEl>
                                          <p:spTgt spid="7">
                                            <p:txEl>
                                              <p:pRg st="1" end="1"/>
                                            </p:txEl>
                                          </p:spTgt>
                                        </p:tgtEl>
                                      </p:cBhvr>
                                    </p:animEffect>
                                  </p:childTnLst>
                                </p:cTn>
                              </p:par>
                            </p:childTnLst>
                          </p:cTn>
                        </p:par>
                        <p:par>
                          <p:cTn id="16" fill="hold">
                            <p:stCondLst>
                              <p:cond delay="1500"/>
                            </p:stCondLst>
                            <p:childTnLst>
                              <p:par>
                                <p:cTn id="17" presetID="16" presetClass="entr" presetSubtype="21" fill="hold" nodeType="after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Effect transition="in" filter="barn(inVertical)">
                                      <p:cBhvr>
                                        <p:cTn id="19" dur="500"/>
                                        <p:tgtEl>
                                          <p:spTgt spid="7">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7">
                                            <p:txEl>
                                              <p:pRg st="3" end="3"/>
                                            </p:txEl>
                                          </p:spTgt>
                                        </p:tgtEl>
                                        <p:attrNameLst>
                                          <p:attrName>style.visibility</p:attrName>
                                        </p:attrNameLst>
                                      </p:cBhvr>
                                      <p:to>
                                        <p:strVal val="visible"/>
                                      </p:to>
                                    </p:set>
                                    <p:animEffect transition="in" filter="barn(inVertical)">
                                      <p:cBhvr>
                                        <p:cTn id="24" dur="500"/>
                                        <p:tgtEl>
                                          <p:spTgt spid="7">
                                            <p:txEl>
                                              <p:pRg st="3" end="3"/>
                                            </p:txEl>
                                          </p:spTgt>
                                        </p:tgtEl>
                                      </p:cBhvr>
                                    </p:animEffect>
                                  </p:childTnLst>
                                </p:cTn>
                              </p:par>
                            </p:childTnLst>
                          </p:cTn>
                        </p:par>
                        <p:par>
                          <p:cTn id="25" fill="hold">
                            <p:stCondLst>
                              <p:cond delay="500"/>
                            </p:stCondLst>
                            <p:childTnLst>
                              <p:par>
                                <p:cTn id="26" presetID="16" presetClass="entr" presetSubtype="21" fill="hold" nodeType="afterEffect">
                                  <p:stCondLst>
                                    <p:cond delay="0"/>
                                  </p:stCondLst>
                                  <p:childTnLst>
                                    <p:set>
                                      <p:cBhvr>
                                        <p:cTn id="27" dur="1" fill="hold">
                                          <p:stCondLst>
                                            <p:cond delay="0"/>
                                          </p:stCondLst>
                                        </p:cTn>
                                        <p:tgtEl>
                                          <p:spTgt spid="7">
                                            <p:txEl>
                                              <p:pRg st="4" end="4"/>
                                            </p:txEl>
                                          </p:spTgt>
                                        </p:tgtEl>
                                        <p:attrNameLst>
                                          <p:attrName>style.visibility</p:attrName>
                                        </p:attrNameLst>
                                      </p:cBhvr>
                                      <p:to>
                                        <p:strVal val="visible"/>
                                      </p:to>
                                    </p:set>
                                    <p:animEffect transition="in" filter="barn(inVertical)">
                                      <p:cBhvr>
                                        <p:cTn id="28" dur="500"/>
                                        <p:tgtEl>
                                          <p:spTgt spid="7">
                                            <p:txEl>
                                              <p:pRg st="4" end="4"/>
                                            </p:txEl>
                                          </p:spTgt>
                                        </p:tgtEl>
                                      </p:cBhvr>
                                    </p:animEffect>
                                  </p:childTnLst>
                                </p:cTn>
                              </p:par>
                            </p:childTnLst>
                          </p:cTn>
                        </p:par>
                        <p:par>
                          <p:cTn id="29" fill="hold">
                            <p:stCondLst>
                              <p:cond delay="1000"/>
                            </p:stCondLst>
                            <p:childTnLst>
                              <p:par>
                                <p:cTn id="30" presetID="16" presetClass="entr" presetSubtype="21" fill="hold" nodeType="afterEffect">
                                  <p:stCondLst>
                                    <p:cond delay="0"/>
                                  </p:stCondLst>
                                  <p:childTnLst>
                                    <p:set>
                                      <p:cBhvr>
                                        <p:cTn id="31" dur="1" fill="hold">
                                          <p:stCondLst>
                                            <p:cond delay="0"/>
                                          </p:stCondLst>
                                        </p:cTn>
                                        <p:tgtEl>
                                          <p:spTgt spid="7">
                                            <p:txEl>
                                              <p:pRg st="5" end="5"/>
                                            </p:txEl>
                                          </p:spTgt>
                                        </p:tgtEl>
                                        <p:attrNameLst>
                                          <p:attrName>style.visibility</p:attrName>
                                        </p:attrNameLst>
                                      </p:cBhvr>
                                      <p:to>
                                        <p:strVal val="visible"/>
                                      </p:to>
                                    </p:set>
                                    <p:animEffect transition="in" filter="barn(inVertical)">
                                      <p:cBhvr>
                                        <p:cTn id="32" dur="500"/>
                                        <p:tgtEl>
                                          <p:spTgt spid="7">
                                            <p:txEl>
                                              <p:pRg st="5" end="5"/>
                                            </p:txEl>
                                          </p:spTgt>
                                        </p:tgtEl>
                                      </p:cBhvr>
                                    </p:animEffect>
                                  </p:childTnLst>
                                </p:cTn>
                              </p:par>
                            </p:childTnLst>
                          </p:cTn>
                        </p:par>
                        <p:par>
                          <p:cTn id="33" fill="hold">
                            <p:stCondLst>
                              <p:cond delay="1500"/>
                            </p:stCondLst>
                            <p:childTnLst>
                              <p:par>
                                <p:cTn id="34" presetID="16" presetClass="entr" presetSubtype="21" fill="hold" nodeType="afterEffect">
                                  <p:stCondLst>
                                    <p:cond delay="0"/>
                                  </p:stCondLst>
                                  <p:childTnLst>
                                    <p:set>
                                      <p:cBhvr>
                                        <p:cTn id="35" dur="1" fill="hold">
                                          <p:stCondLst>
                                            <p:cond delay="0"/>
                                          </p:stCondLst>
                                        </p:cTn>
                                        <p:tgtEl>
                                          <p:spTgt spid="7">
                                            <p:txEl>
                                              <p:pRg st="6" end="6"/>
                                            </p:txEl>
                                          </p:spTgt>
                                        </p:tgtEl>
                                        <p:attrNameLst>
                                          <p:attrName>style.visibility</p:attrName>
                                        </p:attrNameLst>
                                      </p:cBhvr>
                                      <p:to>
                                        <p:strVal val="visible"/>
                                      </p:to>
                                    </p:set>
                                    <p:animEffect transition="in" filter="barn(inVertical)">
                                      <p:cBhvr>
                                        <p:cTn id="36" dur="500"/>
                                        <p:tgtEl>
                                          <p:spTgt spid="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Freeform 19"/>
          <p:cNvSpPr/>
          <p:nvPr/>
        </p:nvSpPr>
        <p:spPr>
          <a:xfrm>
            <a:off x="1671918" y="6750422"/>
            <a:ext cx="8861611" cy="107577"/>
          </a:xfrm>
          <a:custGeom>
            <a:avLst/>
            <a:gdLst>
              <a:gd name="connsiteX0" fmla="*/ 0 w 10043159"/>
              <a:gd name="connsiteY0" fmla="*/ 121921 h 121921"/>
              <a:gd name="connsiteX1" fmla="*/ 10043159 w 10043159"/>
              <a:gd name="connsiteY1" fmla="*/ 121921 h 121921"/>
              <a:gd name="connsiteX2" fmla="*/ 10043159 w 10043159"/>
              <a:gd name="connsiteY2" fmla="*/ 0 h 121921"/>
              <a:gd name="connsiteX3" fmla="*/ 0 w 10043159"/>
              <a:gd name="connsiteY3" fmla="*/ 0 h 121921"/>
              <a:gd name="connsiteX4" fmla="*/ 0 w 10043159"/>
              <a:gd name="connsiteY4" fmla="*/ 121921 h 1219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3159" h="121921">
                <a:moveTo>
                  <a:pt x="0" y="121921"/>
                </a:moveTo>
                <a:lnTo>
                  <a:pt x="10043159" y="121921"/>
                </a:lnTo>
                <a:lnTo>
                  <a:pt x="10043159" y="0"/>
                </a:lnTo>
                <a:lnTo>
                  <a:pt x="0" y="0"/>
                </a:lnTo>
                <a:lnTo>
                  <a:pt x="0" y="121921"/>
                </a:lnTo>
                <a:close/>
              </a:path>
            </a:pathLst>
          </a:custGeom>
          <a:solidFill>
            <a:srgbClr val="001E5E">
              <a:alpha val="100000"/>
            </a:srgbClr>
          </a:solidFill>
          <a:ln w="12700">
            <a:solidFill>
              <a:srgbClr val="000000">
                <a:alpha val="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588"/>
          </a:p>
        </p:txBody>
      </p:sp>
      <p:pic>
        <p:nvPicPr>
          <p:cNvPr id="21" name="Picture 21"/>
          <p:cNvPicPr>
            <a:picLocks noChangeAspect="1"/>
          </p:cNvPicPr>
          <p:nvPr/>
        </p:nvPicPr>
        <p:blipFill>
          <a:blip r:embed="rId2"/>
          <a:stretch>
            <a:fillRect/>
          </a:stretch>
        </p:blipFill>
        <p:spPr>
          <a:xfrm>
            <a:off x="2161121" y="-192078"/>
            <a:ext cx="8458199" cy="6434418"/>
          </a:xfrm>
          <a:prstGeom prst="rect">
            <a:avLst/>
          </a:prstGeom>
        </p:spPr>
      </p:pic>
      <p:sp>
        <p:nvSpPr>
          <p:cNvPr id="2" name="TextBox 21"/>
          <p:cNvSpPr txBox="1"/>
          <p:nvPr/>
        </p:nvSpPr>
        <p:spPr>
          <a:xfrm>
            <a:off x="2175256" y="5246537"/>
            <a:ext cx="7854933" cy="303225"/>
          </a:xfrm>
          <a:prstGeom prst="rect">
            <a:avLst/>
          </a:prstGeom>
          <a:noFill/>
        </p:spPr>
        <p:txBody>
          <a:bodyPr wrap="square" lIns="0" tIns="0" rIns="0" bIns="0" rtlCol="0">
            <a:spAutoFit/>
          </a:bodyPr>
          <a:lstStyle/>
          <a:p>
            <a:pPr>
              <a:lnSpc>
                <a:spcPct val="101250"/>
              </a:lnSpc>
            </a:pPr>
            <a:r>
              <a:rPr lang="en-US" altLang="zh-CN" sz="2118" b="1" dirty="0">
                <a:latin typeface="Verdana"/>
                <a:ea typeface="Verdana"/>
              </a:rPr>
              <a:t>GD</a:t>
            </a:r>
            <a:r>
              <a:rPr lang="en-US" altLang="zh-CN" sz="2118" b="1" spc="61" dirty="0">
                <a:latin typeface="Verdana"/>
                <a:cs typeface="Verdana"/>
              </a:rPr>
              <a:t> </a:t>
            </a:r>
            <a:r>
              <a:rPr lang="en-US" altLang="zh-CN" sz="2118" b="1" dirty="0">
                <a:latin typeface="Verdana"/>
                <a:ea typeface="Verdana"/>
              </a:rPr>
              <a:t>STEM</a:t>
            </a:r>
            <a:r>
              <a:rPr lang="en-US" altLang="zh-CN" sz="2118" b="1" spc="66" dirty="0">
                <a:latin typeface="Verdana"/>
                <a:cs typeface="Verdana"/>
              </a:rPr>
              <a:t> </a:t>
            </a:r>
            <a:r>
              <a:rPr lang="en-US" altLang="zh-CN" sz="2118" b="1" dirty="0">
                <a:latin typeface="Verdana"/>
                <a:ea typeface="Verdana"/>
              </a:rPr>
              <a:t>thích</a:t>
            </a:r>
            <a:r>
              <a:rPr lang="en-US" altLang="zh-CN" sz="2118" b="1" spc="61" dirty="0">
                <a:latin typeface="Verdana"/>
                <a:cs typeface="Verdana"/>
              </a:rPr>
              <a:t> </a:t>
            </a:r>
            <a:r>
              <a:rPr lang="en-US" altLang="zh-CN" sz="2118" b="1" dirty="0">
                <a:latin typeface="Verdana"/>
                <a:ea typeface="Verdana"/>
              </a:rPr>
              <a:t>ứng</a:t>
            </a:r>
            <a:r>
              <a:rPr lang="en-US" altLang="zh-CN" sz="2118" b="1" spc="66" dirty="0">
                <a:latin typeface="Verdana"/>
                <a:cs typeface="Verdana"/>
              </a:rPr>
              <a:t> </a:t>
            </a:r>
            <a:r>
              <a:rPr lang="en-US" altLang="zh-CN" sz="2118" b="1" dirty="0">
                <a:latin typeface="Verdana"/>
                <a:ea typeface="Verdana"/>
              </a:rPr>
              <a:t>với</a:t>
            </a:r>
            <a:r>
              <a:rPr lang="en-US" altLang="zh-CN" sz="2118" b="1" spc="66" dirty="0">
                <a:latin typeface="Verdana"/>
                <a:cs typeface="Verdana"/>
              </a:rPr>
              <a:t> </a:t>
            </a:r>
            <a:r>
              <a:rPr lang="en-US" altLang="zh-CN" sz="2118" b="1" dirty="0">
                <a:latin typeface="Verdana"/>
                <a:ea typeface="Verdana"/>
              </a:rPr>
              <a:t>Cách</a:t>
            </a:r>
            <a:r>
              <a:rPr lang="en-US" altLang="zh-CN" sz="2118" b="1" spc="61" dirty="0">
                <a:latin typeface="Verdana"/>
                <a:cs typeface="Verdana"/>
              </a:rPr>
              <a:t> </a:t>
            </a:r>
            <a:r>
              <a:rPr lang="en-US" altLang="zh-CN" sz="2118" b="1" dirty="0">
                <a:latin typeface="Verdana"/>
                <a:ea typeface="Verdana"/>
              </a:rPr>
              <a:t>mạng</a:t>
            </a:r>
            <a:r>
              <a:rPr lang="en-US" altLang="zh-CN" sz="2118" b="1" spc="66" dirty="0">
                <a:latin typeface="Verdana"/>
                <a:cs typeface="Verdana"/>
              </a:rPr>
              <a:t> </a:t>
            </a:r>
            <a:r>
              <a:rPr lang="en-US" altLang="zh-CN" sz="2118" b="1" dirty="0">
                <a:latin typeface="Verdana"/>
                <a:ea typeface="Verdana"/>
              </a:rPr>
              <a:t>công</a:t>
            </a:r>
            <a:r>
              <a:rPr lang="en-US" altLang="zh-CN" sz="2118" b="1" spc="66" dirty="0">
                <a:latin typeface="Verdana"/>
                <a:cs typeface="Verdana"/>
              </a:rPr>
              <a:t> </a:t>
            </a:r>
            <a:r>
              <a:rPr lang="en-US" altLang="zh-CN" sz="2118" b="1" dirty="0">
                <a:latin typeface="Verdana"/>
                <a:ea typeface="Verdana"/>
              </a:rPr>
              <a:t>nghiệp</a:t>
            </a:r>
            <a:r>
              <a:rPr lang="en-US" altLang="zh-CN" sz="2118" b="1" spc="61" dirty="0">
                <a:latin typeface="Verdana"/>
                <a:cs typeface="Verdana"/>
              </a:rPr>
              <a:t> </a:t>
            </a:r>
            <a:r>
              <a:rPr lang="en-US" altLang="zh-CN" sz="2118" b="1" dirty="0">
                <a:latin typeface="Verdana"/>
                <a:ea typeface="Verdana"/>
              </a:rPr>
              <a:t>4.0</a:t>
            </a:r>
          </a:p>
        </p:txBody>
      </p:sp>
      <p:sp>
        <p:nvSpPr>
          <p:cNvPr id="22" name="TextBox 22"/>
          <p:cNvSpPr txBox="1"/>
          <p:nvPr/>
        </p:nvSpPr>
        <p:spPr>
          <a:xfrm>
            <a:off x="2161121" y="6341563"/>
            <a:ext cx="7970681" cy="138436"/>
          </a:xfrm>
          <a:prstGeom prst="rect">
            <a:avLst/>
          </a:prstGeom>
          <a:noFill/>
        </p:spPr>
        <p:txBody>
          <a:bodyPr wrap="square" lIns="0" tIns="0" rIns="0" bIns="0" rtlCol="0">
            <a:spAutoFit/>
          </a:bodyPr>
          <a:lstStyle/>
          <a:p>
            <a:pPr>
              <a:lnSpc>
                <a:spcPct val="102083"/>
              </a:lnSpc>
              <a:tabLst>
                <a:tab pos="6658822" algn="l"/>
              </a:tabLst>
            </a:pPr>
            <a:r>
              <a:rPr lang="en-US" altLang="zh-CN" sz="882" spc="-30" dirty="0">
                <a:solidFill>
                  <a:srgbClr val="FEFEFE"/>
                </a:solidFill>
                <a:latin typeface="Verdana"/>
                <a:ea typeface="Verdana"/>
              </a:rPr>
              <a:t>Đ</a:t>
            </a:r>
            <a:r>
              <a:rPr lang="en-US" altLang="zh-CN" sz="882" spc="-26" dirty="0">
                <a:solidFill>
                  <a:srgbClr val="FEFEFE"/>
                </a:solidFill>
                <a:latin typeface="Arial"/>
                <a:ea typeface="Arial"/>
              </a:rPr>
              <a:t>ạ</a:t>
            </a:r>
            <a:r>
              <a:rPr lang="en-US" altLang="zh-CN" sz="882" spc="-13" dirty="0">
                <a:solidFill>
                  <a:srgbClr val="FEFEFE"/>
                </a:solidFill>
                <a:latin typeface="Verdana"/>
                <a:ea typeface="Verdana"/>
              </a:rPr>
              <a:t>i</a:t>
            </a:r>
            <a:r>
              <a:rPr lang="en-US" altLang="zh-CN" sz="882" spc="-13" dirty="0">
                <a:solidFill>
                  <a:srgbClr val="FEFEFE"/>
                </a:solidFill>
                <a:latin typeface="Verdana"/>
                <a:cs typeface="Verdana"/>
              </a:rPr>
              <a:t> </a:t>
            </a:r>
            <a:r>
              <a:rPr lang="en-US" altLang="zh-CN" sz="882" spc="-26" dirty="0">
                <a:solidFill>
                  <a:srgbClr val="FEFEFE"/>
                </a:solidFill>
                <a:latin typeface="Verdana"/>
                <a:ea typeface="Verdana"/>
              </a:rPr>
              <a:t>h</a:t>
            </a:r>
            <a:r>
              <a:rPr lang="en-US" altLang="zh-CN" sz="882" spc="-26" dirty="0">
                <a:solidFill>
                  <a:srgbClr val="FEFEFE"/>
                </a:solidFill>
                <a:latin typeface="Arial"/>
                <a:ea typeface="Arial"/>
              </a:rPr>
              <a:t>ọ</a:t>
            </a:r>
            <a:r>
              <a:rPr lang="en-US" altLang="zh-CN" sz="882" spc="-22" dirty="0">
                <a:solidFill>
                  <a:srgbClr val="FEFEFE"/>
                </a:solidFill>
                <a:latin typeface="Verdana"/>
                <a:ea typeface="Verdana"/>
              </a:rPr>
              <a:t>c</a:t>
            </a:r>
            <a:r>
              <a:rPr lang="en-US" altLang="zh-CN" sz="882" spc="-18" dirty="0">
                <a:solidFill>
                  <a:srgbClr val="FEFEFE"/>
                </a:solidFill>
                <a:latin typeface="Verdana"/>
                <a:cs typeface="Verdana"/>
              </a:rPr>
              <a:t> </a:t>
            </a:r>
            <a:r>
              <a:rPr lang="en-US" altLang="zh-CN" sz="882" spc="-30" dirty="0">
                <a:solidFill>
                  <a:srgbClr val="FEFEFE"/>
                </a:solidFill>
                <a:latin typeface="Verdana"/>
                <a:ea typeface="Verdana"/>
              </a:rPr>
              <a:t>Qu</a:t>
            </a:r>
            <a:r>
              <a:rPr lang="en-US" altLang="zh-CN" sz="882" spc="-26" dirty="0">
                <a:solidFill>
                  <a:srgbClr val="FEFEFE"/>
                </a:solidFill>
                <a:latin typeface="Arial"/>
                <a:ea typeface="Arial"/>
              </a:rPr>
              <a:t>ố</a:t>
            </a:r>
            <a:r>
              <a:rPr lang="en-US" altLang="zh-CN" sz="882" spc="-22" dirty="0">
                <a:solidFill>
                  <a:srgbClr val="FEFEFE"/>
                </a:solidFill>
                <a:latin typeface="Verdana"/>
                <a:ea typeface="Verdana"/>
              </a:rPr>
              <a:t>c</a:t>
            </a:r>
            <a:r>
              <a:rPr lang="en-US" altLang="zh-CN" sz="882" spc="-18" dirty="0">
                <a:solidFill>
                  <a:srgbClr val="FEFEFE"/>
                </a:solidFill>
                <a:latin typeface="Verdana"/>
                <a:cs typeface="Verdana"/>
              </a:rPr>
              <a:t> </a:t>
            </a:r>
            <a:r>
              <a:rPr lang="en-US" altLang="zh-CN" sz="882" spc="-22" dirty="0">
                <a:solidFill>
                  <a:srgbClr val="FEFEFE"/>
                </a:solidFill>
                <a:latin typeface="Verdana"/>
                <a:ea typeface="Verdana"/>
              </a:rPr>
              <a:t>gia</a:t>
            </a:r>
            <a:r>
              <a:rPr lang="en-US" altLang="zh-CN" sz="882" spc="-18" dirty="0">
                <a:solidFill>
                  <a:srgbClr val="FEFEFE"/>
                </a:solidFill>
                <a:latin typeface="Verdana"/>
                <a:cs typeface="Verdana"/>
              </a:rPr>
              <a:t> </a:t>
            </a:r>
            <a:r>
              <a:rPr lang="en-US" altLang="zh-CN" sz="882" spc="-26" dirty="0">
                <a:solidFill>
                  <a:srgbClr val="FEFEFE"/>
                </a:solidFill>
                <a:latin typeface="Verdana"/>
                <a:ea typeface="Verdana"/>
              </a:rPr>
              <a:t>Hà</a:t>
            </a:r>
            <a:r>
              <a:rPr lang="en-US" altLang="zh-CN" sz="882" spc="-18" dirty="0">
                <a:solidFill>
                  <a:srgbClr val="FEFEFE"/>
                </a:solidFill>
                <a:latin typeface="Verdana"/>
                <a:cs typeface="Verdana"/>
              </a:rPr>
              <a:t> </a:t>
            </a:r>
            <a:r>
              <a:rPr lang="en-US" altLang="zh-CN" sz="882" spc="-39" dirty="0">
                <a:solidFill>
                  <a:srgbClr val="FEFEFE"/>
                </a:solidFill>
                <a:latin typeface="Verdana"/>
                <a:ea typeface="Verdana"/>
              </a:rPr>
              <a:t>N</a:t>
            </a:r>
            <a:r>
              <a:rPr lang="en-US" altLang="zh-CN" sz="882" spc="-22" dirty="0">
                <a:solidFill>
                  <a:srgbClr val="FEFEFE"/>
                </a:solidFill>
                <a:latin typeface="Arial"/>
                <a:ea typeface="Arial"/>
              </a:rPr>
              <a:t>ộ</a:t>
            </a:r>
            <a:r>
              <a:rPr lang="en-US" altLang="zh-CN" sz="882" spc="-13" dirty="0">
                <a:solidFill>
                  <a:srgbClr val="FEFEFE"/>
                </a:solidFill>
                <a:latin typeface="Verdana"/>
                <a:ea typeface="Verdana"/>
              </a:rPr>
              <a:t>i,</a:t>
            </a:r>
            <a:r>
              <a:rPr lang="en-US" altLang="zh-CN" sz="882" spc="-18" dirty="0">
                <a:solidFill>
                  <a:srgbClr val="FEFEFE"/>
                </a:solidFill>
                <a:latin typeface="Verdana"/>
                <a:cs typeface="Verdana"/>
              </a:rPr>
              <a:t> </a:t>
            </a:r>
            <a:r>
              <a:rPr lang="en-US" altLang="zh-CN" sz="882" spc="-26" dirty="0">
                <a:solidFill>
                  <a:srgbClr val="FEFEFE"/>
                </a:solidFill>
                <a:latin typeface="Verdana"/>
                <a:ea typeface="Verdana"/>
              </a:rPr>
              <a:t>2019	</a:t>
            </a:r>
            <a:r>
              <a:rPr lang="en-US" altLang="zh-CN" sz="882" dirty="0">
                <a:solidFill>
                  <a:srgbClr val="FEFEFE"/>
                </a:solidFill>
                <a:latin typeface="Verdana"/>
                <a:ea typeface="Verdana"/>
              </a:rPr>
              <a:t>GVCC.</a:t>
            </a:r>
            <a:r>
              <a:rPr lang="en-US" altLang="zh-CN" sz="882" dirty="0">
                <a:solidFill>
                  <a:srgbClr val="FEFEFE"/>
                </a:solidFill>
                <a:latin typeface="Verdana"/>
                <a:cs typeface="Verdana"/>
              </a:rPr>
              <a:t> </a:t>
            </a:r>
            <a:r>
              <a:rPr lang="en-US" altLang="zh-CN" sz="882" dirty="0">
                <a:solidFill>
                  <a:srgbClr val="FEFEFE"/>
                </a:solidFill>
                <a:latin typeface="Verdana"/>
                <a:ea typeface="Verdana"/>
              </a:rPr>
              <a:t>Mai</a:t>
            </a:r>
            <a:r>
              <a:rPr lang="en-US" altLang="zh-CN" sz="882" dirty="0">
                <a:solidFill>
                  <a:srgbClr val="FEFEFE"/>
                </a:solidFill>
                <a:latin typeface="Verdana"/>
                <a:cs typeface="Verdana"/>
              </a:rPr>
              <a:t> </a:t>
            </a:r>
            <a:r>
              <a:rPr lang="en-US" altLang="zh-CN" sz="882" dirty="0">
                <a:solidFill>
                  <a:srgbClr val="FEFEFE"/>
                </a:solidFill>
                <a:latin typeface="Verdana"/>
                <a:ea typeface="Verdana"/>
              </a:rPr>
              <a:t>Văn</a:t>
            </a:r>
            <a:r>
              <a:rPr lang="en-US" altLang="zh-CN" sz="882" spc="71" dirty="0">
                <a:solidFill>
                  <a:srgbClr val="FEFEFE"/>
                </a:solidFill>
                <a:latin typeface="Verdana"/>
                <a:cs typeface="Verdana"/>
              </a:rPr>
              <a:t> </a:t>
            </a:r>
            <a:r>
              <a:rPr lang="en-US" altLang="zh-CN" sz="882" dirty="0">
                <a:solidFill>
                  <a:srgbClr val="FEFEFE"/>
                </a:solidFill>
                <a:latin typeface="Verdana"/>
                <a:ea typeface="Verdana"/>
              </a:rPr>
              <a:t>H</a:t>
            </a:r>
            <a:r>
              <a:rPr lang="en-US" altLang="zh-CN" sz="882" dirty="0">
                <a:solidFill>
                  <a:srgbClr val="FEFEFE"/>
                </a:solidFill>
                <a:latin typeface="Arial"/>
                <a:ea typeface="Arial"/>
              </a:rPr>
              <a:t>ư</a:t>
            </a:r>
            <a:r>
              <a:rPr lang="en-US" altLang="zh-CN" sz="882" dirty="0">
                <a:solidFill>
                  <a:srgbClr val="FEFEFE"/>
                </a:solidFill>
                <a:latin typeface="Verdana"/>
                <a:ea typeface="Verdana"/>
              </a:rPr>
              <a:t>ng</a:t>
            </a:r>
          </a:p>
        </p:txBody>
      </p:sp>
      <p:sp>
        <p:nvSpPr>
          <p:cNvPr id="23" name="TextBox 23"/>
          <p:cNvSpPr txBox="1"/>
          <p:nvPr/>
        </p:nvSpPr>
        <p:spPr>
          <a:xfrm>
            <a:off x="1766854" y="6698875"/>
            <a:ext cx="8565642" cy="149400"/>
          </a:xfrm>
          <a:prstGeom prst="rect">
            <a:avLst/>
          </a:prstGeom>
          <a:noFill/>
        </p:spPr>
        <p:txBody>
          <a:bodyPr wrap="square" lIns="0" tIns="0" rIns="0" bIns="0" rtlCol="0">
            <a:spAutoFit/>
          </a:bodyPr>
          <a:lstStyle/>
          <a:p>
            <a:pPr>
              <a:tabLst>
                <a:tab pos="7720860" algn="l"/>
              </a:tabLst>
            </a:pPr>
            <a:r>
              <a:rPr lang="en-US" altLang="zh-CN" sz="971" spc="141" dirty="0">
                <a:solidFill>
                  <a:srgbClr val="FEFEFE"/>
                </a:solidFill>
                <a:latin typeface="Arial"/>
                <a:ea typeface="Arial"/>
              </a:rPr>
              <a:t>Đi</a:t>
            </a:r>
            <a:r>
              <a:rPr lang="en-US" altLang="zh-CN" sz="971" spc="83" dirty="0">
                <a:solidFill>
                  <a:srgbClr val="FEFEFE"/>
                </a:solidFill>
                <a:latin typeface="Arial"/>
                <a:cs typeface="Arial"/>
              </a:rPr>
              <a:t> </a:t>
            </a:r>
            <a:r>
              <a:rPr lang="en-US" altLang="zh-CN" sz="971" spc="167" dirty="0">
                <a:solidFill>
                  <a:srgbClr val="FEFEFE"/>
                </a:solidFill>
                <a:latin typeface="Arial"/>
                <a:ea typeface="Arial"/>
              </a:rPr>
              <a:t>h</a:t>
            </a:r>
            <a:r>
              <a:rPr lang="en-US" altLang="zh-CN" sz="971" spc="83" dirty="0">
                <a:solidFill>
                  <a:srgbClr val="FEFEFE"/>
                </a:solidFill>
                <a:latin typeface="Arial"/>
                <a:cs typeface="Arial"/>
              </a:rPr>
              <a:t>   </a:t>
            </a:r>
            <a:r>
              <a:rPr lang="en-US" altLang="zh-CN" sz="971" spc="199" dirty="0">
                <a:solidFill>
                  <a:srgbClr val="FEFEFE"/>
                </a:solidFill>
                <a:latin typeface="Arial"/>
                <a:ea typeface="Arial"/>
              </a:rPr>
              <a:t>Qố</a:t>
            </a:r>
            <a:r>
              <a:rPr lang="en-US" altLang="zh-CN" sz="971" spc="83" dirty="0">
                <a:solidFill>
                  <a:srgbClr val="FEFEFE"/>
                </a:solidFill>
                <a:latin typeface="Arial"/>
                <a:cs typeface="Arial"/>
              </a:rPr>
              <a:t>   </a:t>
            </a:r>
            <a:r>
              <a:rPr lang="en-US" altLang="zh-CN" sz="971" spc="66" dirty="0">
                <a:solidFill>
                  <a:srgbClr val="FEFEFE"/>
                </a:solidFill>
                <a:latin typeface="Arial"/>
                <a:ea typeface="Arial"/>
              </a:rPr>
              <a:t>i</a:t>
            </a:r>
            <a:r>
              <a:rPr lang="en-US" altLang="zh-CN" sz="971" spc="83" dirty="0">
                <a:solidFill>
                  <a:srgbClr val="FEFEFE"/>
                </a:solidFill>
                <a:latin typeface="Arial"/>
                <a:cs typeface="Arial"/>
              </a:rPr>
              <a:t>  </a:t>
            </a:r>
            <a:r>
              <a:rPr lang="en-US" altLang="zh-CN" sz="971" spc="190" dirty="0">
                <a:solidFill>
                  <a:srgbClr val="FEFEFE"/>
                </a:solidFill>
                <a:latin typeface="Arial"/>
                <a:ea typeface="Arial"/>
              </a:rPr>
              <a:t>Hà</a:t>
            </a:r>
            <a:r>
              <a:rPr lang="en-US" altLang="zh-CN" sz="971" spc="83" dirty="0">
                <a:solidFill>
                  <a:srgbClr val="FEFEFE"/>
                </a:solidFill>
                <a:latin typeface="Arial"/>
                <a:cs typeface="Arial"/>
              </a:rPr>
              <a:t> </a:t>
            </a:r>
            <a:r>
              <a:rPr lang="en-US" altLang="zh-CN" sz="971" spc="141" dirty="0">
                <a:solidFill>
                  <a:srgbClr val="FEFEFE"/>
                </a:solidFill>
                <a:latin typeface="Arial"/>
                <a:ea typeface="Arial"/>
              </a:rPr>
              <a:t>Ni</a:t>
            </a:r>
            <a:r>
              <a:rPr lang="en-US" altLang="zh-CN" sz="971" spc="83" dirty="0">
                <a:solidFill>
                  <a:srgbClr val="FEFEFE"/>
                </a:solidFill>
                <a:latin typeface="Arial"/>
                <a:cs typeface="Arial"/>
              </a:rPr>
              <a:t> </a:t>
            </a:r>
            <a:r>
              <a:rPr lang="en-US" altLang="zh-CN" sz="971" spc="167" dirty="0">
                <a:solidFill>
                  <a:srgbClr val="FEFEFE"/>
                </a:solidFill>
                <a:latin typeface="Arial"/>
                <a:ea typeface="Arial"/>
              </a:rPr>
              <a:t>2019	</a:t>
            </a:r>
            <a:r>
              <a:rPr lang="en-US" altLang="zh-CN" sz="971" spc="49" dirty="0">
                <a:solidFill>
                  <a:srgbClr val="FEFEFE"/>
                </a:solidFill>
                <a:latin typeface="Arial"/>
                <a:ea typeface="Arial"/>
              </a:rPr>
              <a:t>t</a:t>
            </a:r>
            <a:r>
              <a:rPr lang="en-US" altLang="zh-CN" sz="971" spc="53" dirty="0">
                <a:solidFill>
                  <a:srgbClr val="FEFEFE"/>
                </a:solidFill>
                <a:latin typeface="Arial"/>
                <a:cs typeface="Arial"/>
              </a:rPr>
              <a:t>   </a:t>
            </a:r>
            <a:r>
              <a:rPr lang="en-US" altLang="zh-CN" sz="971" spc="101" dirty="0">
                <a:solidFill>
                  <a:srgbClr val="FEFEFE"/>
                </a:solidFill>
                <a:latin typeface="Arial"/>
                <a:ea typeface="Arial"/>
              </a:rPr>
              <a:t>Mi</a:t>
            </a:r>
            <a:r>
              <a:rPr lang="en-US" altLang="zh-CN" sz="971" spc="53" dirty="0">
                <a:solidFill>
                  <a:srgbClr val="FEFEFE"/>
                </a:solidFill>
                <a:latin typeface="Arial"/>
                <a:cs typeface="Arial"/>
              </a:rPr>
              <a:t> </a:t>
            </a:r>
            <a:r>
              <a:rPr lang="en-US" altLang="zh-CN" sz="971" spc="114" dirty="0">
                <a:solidFill>
                  <a:srgbClr val="FEFEFE"/>
                </a:solidFill>
                <a:latin typeface="Arial"/>
                <a:ea typeface="Arial"/>
              </a:rPr>
              <a:t>Vă</a:t>
            </a:r>
            <a:r>
              <a:rPr lang="en-US" altLang="zh-CN" sz="971" spc="53" dirty="0">
                <a:solidFill>
                  <a:srgbClr val="FEFEFE"/>
                </a:solidFill>
                <a:latin typeface="Arial"/>
                <a:cs typeface="Arial"/>
              </a:rPr>
              <a:t>  </a:t>
            </a:r>
            <a:r>
              <a:rPr lang="en-US" altLang="zh-CN" sz="971" spc="136" dirty="0">
                <a:solidFill>
                  <a:srgbClr val="FEFEFE"/>
                </a:solidFill>
                <a:latin typeface="Arial"/>
                <a:ea typeface="Arial"/>
              </a:rPr>
              <a:t>H</a:t>
            </a:r>
          </a:p>
        </p:txBody>
      </p:sp>
      <p:sp>
        <p:nvSpPr>
          <p:cNvPr id="3" name="Rectangle 2"/>
          <p:cNvSpPr/>
          <p:nvPr/>
        </p:nvSpPr>
        <p:spPr>
          <a:xfrm>
            <a:off x="457200" y="51943"/>
            <a:ext cx="11734799" cy="619272"/>
          </a:xfrm>
          <a:prstGeom prst="rect">
            <a:avLst/>
          </a:prstGeom>
        </p:spPr>
        <p:txBody>
          <a:bodyPr wrap="square">
            <a:spAutoFit/>
          </a:bodyPr>
          <a:lstStyle/>
          <a:p>
            <a:pPr>
              <a:lnSpc>
                <a:spcPct val="107000"/>
              </a:lnSpc>
            </a:pPr>
            <a:r>
              <a:rPr lang="en-US" sz="3200" b="1" dirty="0">
                <a:latin typeface="Times New Roman" panose="02020603050405020304" pitchFamily="18" charset="0"/>
                <a:ea typeface="Calibri" panose="020F0502020204030204" pitchFamily="34" charset="0"/>
                <a:cs typeface="Times New Roman" panose="02020603050405020304" pitchFamily="18" charset="0"/>
              </a:rPr>
              <a:t>11)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Tại</a:t>
            </a: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sao</a:t>
            </a: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cần</a:t>
            </a: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triển</a:t>
            </a: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khai</a:t>
            </a: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giáo</a:t>
            </a: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dục</a:t>
            </a:r>
            <a:r>
              <a:rPr lang="en-US" sz="3200" b="1" dirty="0">
                <a:latin typeface="Times New Roman" panose="02020603050405020304" pitchFamily="18" charset="0"/>
                <a:ea typeface="Calibri" panose="020F0502020204030204" pitchFamily="34" charset="0"/>
                <a:cs typeface="Times New Roman" panose="02020603050405020304" pitchFamily="18" charset="0"/>
              </a:rPr>
              <a:t> STEM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trong</a:t>
            </a:r>
            <a:r>
              <a:rPr lang="en-US" sz="3200" b="1" dirty="0">
                <a:latin typeface="Times New Roman" panose="02020603050405020304" pitchFamily="18" charset="0"/>
                <a:ea typeface="Calibri" panose="020F0502020204030204" pitchFamily="34" charset="0"/>
                <a:cs typeface="Times New Roman" panose="02020603050405020304" pitchFamily="18" charset="0"/>
              </a:rPr>
              <a:t> GD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phổ</a:t>
            </a: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thông</a:t>
            </a:r>
            <a:endParaRPr lang="en-US" sz="3200" b="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781916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Freeform 24"/>
          <p:cNvSpPr/>
          <p:nvPr/>
        </p:nvSpPr>
        <p:spPr>
          <a:xfrm>
            <a:off x="1671918" y="6750422"/>
            <a:ext cx="8861611" cy="107577"/>
          </a:xfrm>
          <a:custGeom>
            <a:avLst/>
            <a:gdLst>
              <a:gd name="connsiteX0" fmla="*/ 0 w 10043159"/>
              <a:gd name="connsiteY0" fmla="*/ 121921 h 121921"/>
              <a:gd name="connsiteX1" fmla="*/ 10043159 w 10043159"/>
              <a:gd name="connsiteY1" fmla="*/ 121921 h 121921"/>
              <a:gd name="connsiteX2" fmla="*/ 10043159 w 10043159"/>
              <a:gd name="connsiteY2" fmla="*/ 0 h 121921"/>
              <a:gd name="connsiteX3" fmla="*/ 0 w 10043159"/>
              <a:gd name="connsiteY3" fmla="*/ 0 h 121921"/>
              <a:gd name="connsiteX4" fmla="*/ 0 w 10043159"/>
              <a:gd name="connsiteY4" fmla="*/ 121921 h 1219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3159" h="121921">
                <a:moveTo>
                  <a:pt x="0" y="121921"/>
                </a:moveTo>
                <a:lnTo>
                  <a:pt x="10043159" y="121921"/>
                </a:lnTo>
                <a:lnTo>
                  <a:pt x="10043159" y="0"/>
                </a:lnTo>
                <a:lnTo>
                  <a:pt x="0" y="0"/>
                </a:lnTo>
                <a:lnTo>
                  <a:pt x="0" y="121921"/>
                </a:lnTo>
                <a:close/>
              </a:path>
            </a:pathLst>
          </a:custGeom>
          <a:solidFill>
            <a:srgbClr val="001E5E">
              <a:alpha val="100000"/>
            </a:srgbClr>
          </a:solidFill>
          <a:ln w="12700">
            <a:solidFill>
              <a:srgbClr val="000000">
                <a:alpha val="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588"/>
          </a:p>
        </p:txBody>
      </p:sp>
      <p:pic>
        <p:nvPicPr>
          <p:cNvPr id="26" name="Picture 26"/>
          <p:cNvPicPr>
            <a:picLocks noChangeAspect="1"/>
          </p:cNvPicPr>
          <p:nvPr/>
        </p:nvPicPr>
        <p:blipFill>
          <a:blip r:embed="rId2"/>
          <a:stretch>
            <a:fillRect/>
          </a:stretch>
        </p:blipFill>
        <p:spPr>
          <a:xfrm>
            <a:off x="2055159" y="24063"/>
            <a:ext cx="8458199" cy="6434418"/>
          </a:xfrm>
          <a:prstGeom prst="rect">
            <a:avLst/>
          </a:prstGeom>
        </p:spPr>
      </p:pic>
      <p:sp>
        <p:nvSpPr>
          <p:cNvPr id="2" name="TextBox 26"/>
          <p:cNvSpPr txBox="1"/>
          <p:nvPr/>
        </p:nvSpPr>
        <p:spPr>
          <a:xfrm>
            <a:off x="2538850" y="5712612"/>
            <a:ext cx="7828933" cy="329193"/>
          </a:xfrm>
          <a:prstGeom prst="rect">
            <a:avLst/>
          </a:prstGeom>
          <a:noFill/>
        </p:spPr>
        <p:txBody>
          <a:bodyPr wrap="square" lIns="0" tIns="0" rIns="0" bIns="0" rtlCol="0">
            <a:spAutoFit/>
          </a:bodyPr>
          <a:lstStyle/>
          <a:p>
            <a:pPr>
              <a:lnSpc>
                <a:spcPct val="101250"/>
              </a:lnSpc>
            </a:pPr>
            <a:r>
              <a:rPr lang="en-US" altLang="zh-CN" sz="2118" b="1" dirty="0">
                <a:solidFill>
                  <a:srgbClr val="FE0000"/>
                </a:solidFill>
                <a:latin typeface="Verdana"/>
                <a:ea typeface="Verdana"/>
              </a:rPr>
              <a:t>GD</a:t>
            </a:r>
            <a:r>
              <a:rPr lang="en-US" altLang="zh-CN" sz="2118" b="1" spc="-26" dirty="0">
                <a:solidFill>
                  <a:srgbClr val="FE0000"/>
                </a:solidFill>
                <a:latin typeface="Verdana"/>
                <a:cs typeface="Verdana"/>
              </a:rPr>
              <a:t> </a:t>
            </a:r>
            <a:r>
              <a:rPr lang="en-US" altLang="zh-CN" sz="2118" b="1" dirty="0">
                <a:solidFill>
                  <a:srgbClr val="FE0000"/>
                </a:solidFill>
                <a:latin typeface="Verdana"/>
                <a:ea typeface="Verdana"/>
              </a:rPr>
              <a:t>STEM</a:t>
            </a:r>
            <a:r>
              <a:rPr lang="en-US" altLang="zh-CN" sz="2118" b="1" spc="-26" dirty="0">
                <a:solidFill>
                  <a:srgbClr val="FE0000"/>
                </a:solidFill>
                <a:latin typeface="Verdana"/>
                <a:cs typeface="Verdana"/>
              </a:rPr>
              <a:t> </a:t>
            </a:r>
            <a:r>
              <a:rPr lang="en-US" altLang="zh-CN" sz="2118" b="1" dirty="0">
                <a:solidFill>
                  <a:srgbClr val="FE0000"/>
                </a:solidFill>
                <a:latin typeface="Verdana"/>
                <a:ea typeface="Verdana"/>
              </a:rPr>
              <a:t>đáp</a:t>
            </a:r>
            <a:r>
              <a:rPr lang="en-US" altLang="zh-CN" sz="2118" b="1" spc="-30" dirty="0">
                <a:solidFill>
                  <a:srgbClr val="FE0000"/>
                </a:solidFill>
                <a:latin typeface="Verdana"/>
                <a:cs typeface="Verdana"/>
              </a:rPr>
              <a:t> </a:t>
            </a:r>
            <a:r>
              <a:rPr lang="en-US" altLang="zh-CN" sz="2118" b="1" dirty="0">
                <a:solidFill>
                  <a:srgbClr val="FE0000"/>
                </a:solidFill>
                <a:latin typeface="Verdana"/>
                <a:ea typeface="Verdana"/>
              </a:rPr>
              <a:t>ứng</a:t>
            </a:r>
            <a:r>
              <a:rPr lang="en-US" altLang="zh-CN" sz="2118" b="1" spc="-26" dirty="0">
                <a:solidFill>
                  <a:srgbClr val="FE0000"/>
                </a:solidFill>
                <a:latin typeface="Verdana"/>
                <a:cs typeface="Verdana"/>
              </a:rPr>
              <a:t> </a:t>
            </a:r>
            <a:r>
              <a:rPr lang="en-US" altLang="zh-CN" sz="2118" b="1" dirty="0">
                <a:solidFill>
                  <a:srgbClr val="FE0000"/>
                </a:solidFill>
                <a:latin typeface="Verdana"/>
                <a:ea typeface="Verdana"/>
              </a:rPr>
              <a:t>các</a:t>
            </a:r>
            <a:r>
              <a:rPr lang="en-US" altLang="zh-CN" sz="2118" b="1" spc="-30" dirty="0">
                <a:solidFill>
                  <a:srgbClr val="FE0000"/>
                </a:solidFill>
                <a:latin typeface="Verdana"/>
                <a:cs typeface="Verdana"/>
              </a:rPr>
              <a:t> </a:t>
            </a:r>
            <a:r>
              <a:rPr lang="en-US" altLang="zh-CN" sz="2118" b="1" dirty="0">
                <a:solidFill>
                  <a:srgbClr val="FE0000"/>
                </a:solidFill>
                <a:latin typeface="Verdana"/>
                <a:ea typeface="Verdana"/>
              </a:rPr>
              <a:t>phương</a:t>
            </a:r>
            <a:r>
              <a:rPr lang="en-US" altLang="zh-CN" sz="2118" b="1" spc="-26" dirty="0">
                <a:solidFill>
                  <a:srgbClr val="FE0000"/>
                </a:solidFill>
                <a:latin typeface="Verdana"/>
                <a:cs typeface="Verdana"/>
              </a:rPr>
              <a:t> </a:t>
            </a:r>
            <a:r>
              <a:rPr lang="en-US" altLang="zh-CN" sz="2118" b="1" dirty="0">
                <a:solidFill>
                  <a:srgbClr val="FE0000"/>
                </a:solidFill>
                <a:latin typeface="Verdana"/>
                <a:ea typeface="Verdana"/>
              </a:rPr>
              <a:t>pháp</a:t>
            </a:r>
            <a:r>
              <a:rPr lang="en-US" altLang="zh-CN" sz="2118" b="1" spc="-30" dirty="0">
                <a:solidFill>
                  <a:srgbClr val="FE0000"/>
                </a:solidFill>
                <a:latin typeface="Verdana"/>
                <a:cs typeface="Verdana"/>
              </a:rPr>
              <a:t> </a:t>
            </a:r>
            <a:r>
              <a:rPr lang="en-US" altLang="zh-CN" sz="2118" b="1" dirty="0">
                <a:solidFill>
                  <a:srgbClr val="FE0000"/>
                </a:solidFill>
                <a:latin typeface="Verdana"/>
                <a:ea typeface="Verdana"/>
              </a:rPr>
              <a:t>dạy</a:t>
            </a:r>
            <a:r>
              <a:rPr lang="en-US" altLang="zh-CN" sz="2118" b="1" spc="-26" dirty="0">
                <a:solidFill>
                  <a:srgbClr val="FE0000"/>
                </a:solidFill>
                <a:latin typeface="Verdana"/>
                <a:cs typeface="Verdana"/>
              </a:rPr>
              <a:t> </a:t>
            </a:r>
            <a:r>
              <a:rPr lang="en-US" altLang="zh-CN" sz="2118" b="1" dirty="0">
                <a:solidFill>
                  <a:srgbClr val="FE0000"/>
                </a:solidFill>
                <a:latin typeface="Verdana"/>
                <a:ea typeface="Verdana"/>
              </a:rPr>
              <a:t>học</a:t>
            </a:r>
            <a:r>
              <a:rPr lang="en-US" altLang="zh-CN" sz="2118" b="1" spc="-30" dirty="0">
                <a:solidFill>
                  <a:srgbClr val="FE0000"/>
                </a:solidFill>
                <a:latin typeface="Verdana"/>
                <a:cs typeface="Verdana"/>
              </a:rPr>
              <a:t> </a:t>
            </a:r>
            <a:r>
              <a:rPr lang="en-US" altLang="zh-CN" sz="2118" b="1" dirty="0" err="1">
                <a:solidFill>
                  <a:srgbClr val="FE0000"/>
                </a:solidFill>
                <a:latin typeface="Verdana"/>
                <a:ea typeface="Verdana"/>
              </a:rPr>
              <a:t>tích</a:t>
            </a:r>
            <a:r>
              <a:rPr lang="en-US" altLang="zh-CN" sz="2118" b="1" spc="-31" dirty="0">
                <a:solidFill>
                  <a:srgbClr val="FE0000"/>
                </a:solidFill>
                <a:latin typeface="Verdana"/>
                <a:cs typeface="Verdana"/>
              </a:rPr>
              <a:t> </a:t>
            </a:r>
            <a:r>
              <a:rPr lang="en-US" altLang="zh-CN" sz="2118" b="1" dirty="0" err="1">
                <a:solidFill>
                  <a:srgbClr val="FE0000"/>
                </a:solidFill>
                <a:latin typeface="Verdana"/>
                <a:ea typeface="Verdana"/>
              </a:rPr>
              <a:t>cực</a:t>
            </a:r>
            <a:endParaRPr lang="en-US" altLang="zh-CN" sz="1588" dirty="0">
              <a:solidFill>
                <a:srgbClr val="000000"/>
              </a:solidFill>
              <a:latin typeface="Verdana"/>
              <a:ea typeface="Verdana"/>
            </a:endParaRPr>
          </a:p>
        </p:txBody>
      </p:sp>
      <p:sp>
        <p:nvSpPr>
          <p:cNvPr id="27" name="TextBox 27"/>
          <p:cNvSpPr txBox="1"/>
          <p:nvPr/>
        </p:nvSpPr>
        <p:spPr>
          <a:xfrm>
            <a:off x="1766854" y="2828379"/>
            <a:ext cx="2797327" cy="4099392"/>
          </a:xfrm>
          <a:prstGeom prst="rect">
            <a:avLst/>
          </a:prstGeom>
          <a:noFill/>
        </p:spPr>
        <p:txBody>
          <a:bodyPr wrap="square" lIns="0" tIns="0" rIns="0" bIns="0" rtlCol="0">
            <a:spAutoFit/>
          </a:bodyPr>
          <a:lstStyle/>
          <a:p>
            <a:pPr marL="1233698" hangingPunct="0"/>
            <a:r>
              <a:rPr lang="en-US" altLang="zh-CN" sz="1588" b="1" spc="44" dirty="0">
                <a:solidFill>
                  <a:srgbClr val="000000"/>
                </a:solidFill>
                <a:latin typeface="Verdana"/>
                <a:ea typeface="Verdana"/>
              </a:rPr>
              <a:t>Phương</a:t>
            </a:r>
            <a:r>
              <a:rPr lang="en-US" altLang="zh-CN" sz="1588" b="1" spc="-295" dirty="0">
                <a:solidFill>
                  <a:srgbClr val="000000"/>
                </a:solidFill>
                <a:latin typeface="Verdana"/>
                <a:cs typeface="Verdana"/>
              </a:rPr>
              <a:t> </a:t>
            </a:r>
            <a:r>
              <a:rPr lang="en-US" altLang="zh-CN" sz="1588" b="1" spc="49" dirty="0">
                <a:solidFill>
                  <a:srgbClr val="000000"/>
                </a:solidFill>
                <a:latin typeface="Verdana"/>
                <a:ea typeface="Verdana"/>
              </a:rPr>
              <a:t>pháp</a:t>
            </a:r>
            <a:r>
              <a:rPr lang="en-US" altLang="zh-CN" sz="1588" b="1" dirty="0">
                <a:solidFill>
                  <a:srgbClr val="000000"/>
                </a:solidFill>
                <a:latin typeface="Verdana"/>
                <a:cs typeface="Verdana"/>
              </a:rPr>
              <a:t> </a:t>
            </a:r>
            <a:r>
              <a:rPr lang="en-US" altLang="zh-CN" sz="1588" b="1" dirty="0">
                <a:solidFill>
                  <a:srgbClr val="000000"/>
                </a:solidFill>
                <a:latin typeface="Verdana"/>
                <a:ea typeface="Verdana"/>
              </a:rPr>
              <a:t>dạy</a:t>
            </a:r>
            <a:r>
              <a:rPr lang="en-US" altLang="zh-CN" sz="1588" b="1" dirty="0">
                <a:solidFill>
                  <a:srgbClr val="000000"/>
                </a:solidFill>
                <a:latin typeface="Verdana"/>
                <a:cs typeface="Verdana"/>
              </a:rPr>
              <a:t> </a:t>
            </a:r>
            <a:r>
              <a:rPr lang="en-US" altLang="zh-CN" sz="1588" b="1" dirty="0">
                <a:solidFill>
                  <a:srgbClr val="000000"/>
                </a:solidFill>
                <a:latin typeface="Verdana"/>
                <a:ea typeface="Verdana"/>
              </a:rPr>
              <a:t>thụ</a:t>
            </a:r>
            <a:r>
              <a:rPr lang="en-US" altLang="zh-CN" sz="1588" b="1" spc="-141" dirty="0">
                <a:solidFill>
                  <a:srgbClr val="000000"/>
                </a:solidFill>
                <a:latin typeface="Verdana"/>
                <a:cs typeface="Verdana"/>
              </a:rPr>
              <a:t> </a:t>
            </a:r>
            <a:r>
              <a:rPr lang="en-US" altLang="zh-CN" sz="1588" b="1" dirty="0">
                <a:solidFill>
                  <a:srgbClr val="000000"/>
                </a:solidFill>
                <a:latin typeface="Verdana"/>
                <a:ea typeface="Verdana"/>
              </a:rPr>
              <a:t>động</a:t>
            </a:r>
          </a:p>
          <a:p>
            <a:pPr>
              <a:lnSpc>
                <a:spcPts val="882"/>
              </a:lnSpc>
            </a:pPr>
            <a:endParaRPr lang="en-US" sz="1588" dirty="0"/>
          </a:p>
          <a:p>
            <a:pPr>
              <a:lnSpc>
                <a:spcPts val="882"/>
              </a:lnSpc>
            </a:pPr>
            <a:endParaRPr lang="en-US" sz="1588" dirty="0"/>
          </a:p>
          <a:p>
            <a:pPr>
              <a:lnSpc>
                <a:spcPts val="882"/>
              </a:lnSpc>
            </a:pPr>
            <a:endParaRPr lang="en-US" sz="1588" dirty="0"/>
          </a:p>
          <a:p>
            <a:pPr>
              <a:lnSpc>
                <a:spcPts val="882"/>
              </a:lnSpc>
            </a:pPr>
            <a:endParaRPr lang="en-US" sz="1588" dirty="0"/>
          </a:p>
          <a:p>
            <a:pPr>
              <a:lnSpc>
                <a:spcPts val="882"/>
              </a:lnSpc>
            </a:pPr>
            <a:endParaRPr lang="en-US" sz="1588" dirty="0"/>
          </a:p>
          <a:p>
            <a:pPr>
              <a:lnSpc>
                <a:spcPts val="882"/>
              </a:lnSpc>
            </a:pPr>
            <a:endParaRPr lang="en-US" sz="1588" dirty="0"/>
          </a:p>
          <a:p>
            <a:pPr>
              <a:lnSpc>
                <a:spcPts val="882"/>
              </a:lnSpc>
            </a:pPr>
            <a:endParaRPr lang="en-US" sz="1588" dirty="0"/>
          </a:p>
          <a:p>
            <a:pPr>
              <a:lnSpc>
                <a:spcPts val="1037"/>
              </a:lnSpc>
            </a:pPr>
            <a:endParaRPr lang="en-US" sz="1588" dirty="0"/>
          </a:p>
          <a:p>
            <a:pPr marL="972812" hangingPunct="0">
              <a:lnSpc>
                <a:spcPct val="99583"/>
              </a:lnSpc>
            </a:pPr>
            <a:r>
              <a:rPr lang="en-US" altLang="zh-CN" sz="1588" b="1" spc="44" dirty="0">
                <a:solidFill>
                  <a:srgbClr val="000000"/>
                </a:solidFill>
                <a:latin typeface="Verdana"/>
                <a:ea typeface="Verdana"/>
              </a:rPr>
              <a:t>Phương</a:t>
            </a:r>
            <a:r>
              <a:rPr lang="en-US" altLang="zh-CN" sz="1588" b="1" spc="-295" dirty="0">
                <a:solidFill>
                  <a:srgbClr val="000000"/>
                </a:solidFill>
                <a:latin typeface="Verdana"/>
                <a:cs typeface="Verdana"/>
              </a:rPr>
              <a:t> </a:t>
            </a:r>
            <a:r>
              <a:rPr lang="en-US" altLang="zh-CN" sz="1588" b="1" spc="49" dirty="0">
                <a:solidFill>
                  <a:srgbClr val="000000"/>
                </a:solidFill>
                <a:latin typeface="Verdana"/>
                <a:ea typeface="Verdana"/>
              </a:rPr>
              <a:t>pháp</a:t>
            </a:r>
            <a:r>
              <a:rPr lang="en-US" altLang="zh-CN" sz="1588" b="1" dirty="0">
                <a:solidFill>
                  <a:srgbClr val="000000"/>
                </a:solidFill>
                <a:latin typeface="Verdana"/>
                <a:cs typeface="Verdana"/>
              </a:rPr>
              <a:t> </a:t>
            </a:r>
            <a:r>
              <a:rPr lang="en-US" altLang="zh-CN" sz="1588" b="1" dirty="0">
                <a:solidFill>
                  <a:srgbClr val="000000"/>
                </a:solidFill>
                <a:latin typeface="Verdana"/>
                <a:ea typeface="Verdana"/>
              </a:rPr>
              <a:t>dạy</a:t>
            </a:r>
            <a:r>
              <a:rPr lang="en-US" altLang="zh-CN" sz="1588" b="1" dirty="0">
                <a:solidFill>
                  <a:srgbClr val="000000"/>
                </a:solidFill>
                <a:latin typeface="Verdana"/>
                <a:cs typeface="Verdana"/>
              </a:rPr>
              <a:t> </a:t>
            </a:r>
            <a:r>
              <a:rPr lang="en-US" altLang="zh-CN" sz="1588" b="1" dirty="0">
                <a:solidFill>
                  <a:srgbClr val="000000"/>
                </a:solidFill>
                <a:latin typeface="Verdana"/>
                <a:ea typeface="Verdana"/>
              </a:rPr>
              <a:t>tích</a:t>
            </a:r>
            <a:r>
              <a:rPr lang="en-US" altLang="zh-CN" sz="1588" b="1" spc="-92" dirty="0">
                <a:solidFill>
                  <a:srgbClr val="000000"/>
                </a:solidFill>
                <a:latin typeface="Verdana"/>
                <a:cs typeface="Verdana"/>
              </a:rPr>
              <a:t> </a:t>
            </a:r>
            <a:r>
              <a:rPr lang="en-US" altLang="zh-CN" sz="1588" b="1" dirty="0">
                <a:solidFill>
                  <a:srgbClr val="000000"/>
                </a:solidFill>
                <a:latin typeface="Verdana"/>
                <a:ea typeface="Verdana"/>
              </a:rPr>
              <a:t>cực</a:t>
            </a:r>
          </a:p>
          <a:p>
            <a:pPr>
              <a:lnSpc>
                <a:spcPts val="882"/>
              </a:lnSpc>
            </a:pPr>
            <a:endParaRPr lang="en-US" sz="1588" dirty="0"/>
          </a:p>
          <a:p>
            <a:pPr>
              <a:lnSpc>
                <a:spcPts val="882"/>
              </a:lnSpc>
            </a:pPr>
            <a:endParaRPr lang="en-US" sz="1588" dirty="0"/>
          </a:p>
          <a:p>
            <a:pPr>
              <a:lnSpc>
                <a:spcPts val="882"/>
              </a:lnSpc>
            </a:pPr>
            <a:endParaRPr lang="en-US" sz="1588" dirty="0"/>
          </a:p>
          <a:p>
            <a:pPr>
              <a:lnSpc>
                <a:spcPts val="882"/>
              </a:lnSpc>
            </a:pPr>
            <a:endParaRPr lang="en-US" sz="1588" dirty="0"/>
          </a:p>
          <a:p>
            <a:pPr>
              <a:lnSpc>
                <a:spcPts val="882"/>
              </a:lnSpc>
            </a:pPr>
            <a:endParaRPr lang="en-US" sz="1588" dirty="0"/>
          </a:p>
          <a:p>
            <a:pPr>
              <a:lnSpc>
                <a:spcPts val="882"/>
              </a:lnSpc>
            </a:pPr>
            <a:endParaRPr lang="en-US" sz="1588" dirty="0"/>
          </a:p>
          <a:p>
            <a:pPr>
              <a:lnSpc>
                <a:spcPts val="882"/>
              </a:lnSpc>
            </a:pPr>
            <a:endParaRPr lang="en-US" sz="1588" dirty="0"/>
          </a:p>
          <a:p>
            <a:pPr>
              <a:lnSpc>
                <a:spcPts val="882"/>
              </a:lnSpc>
            </a:pPr>
            <a:endParaRPr lang="en-US" sz="1588" dirty="0"/>
          </a:p>
          <a:p>
            <a:pPr>
              <a:lnSpc>
                <a:spcPts val="882"/>
              </a:lnSpc>
            </a:pPr>
            <a:endParaRPr lang="en-US" sz="1588" dirty="0"/>
          </a:p>
          <a:p>
            <a:pPr>
              <a:lnSpc>
                <a:spcPts val="882"/>
              </a:lnSpc>
            </a:pPr>
            <a:endParaRPr lang="en-US" sz="1588" dirty="0"/>
          </a:p>
          <a:p>
            <a:pPr>
              <a:lnSpc>
                <a:spcPts val="882"/>
              </a:lnSpc>
            </a:pPr>
            <a:endParaRPr lang="en-US" sz="1588" dirty="0"/>
          </a:p>
          <a:p>
            <a:pPr>
              <a:lnSpc>
                <a:spcPts val="882"/>
              </a:lnSpc>
            </a:pPr>
            <a:endParaRPr lang="en-US" sz="1588" dirty="0"/>
          </a:p>
          <a:p>
            <a:pPr>
              <a:lnSpc>
                <a:spcPts val="882"/>
              </a:lnSpc>
            </a:pPr>
            <a:endParaRPr lang="en-US" sz="1588" dirty="0"/>
          </a:p>
          <a:p>
            <a:pPr>
              <a:lnSpc>
                <a:spcPts val="1368"/>
              </a:lnSpc>
            </a:pPr>
            <a:endParaRPr lang="en-US" sz="1588" dirty="0"/>
          </a:p>
          <a:p>
            <a:pPr indent="394288">
              <a:lnSpc>
                <a:spcPct val="102083"/>
              </a:lnSpc>
            </a:pPr>
            <a:r>
              <a:rPr lang="en-US" altLang="zh-CN" sz="882" spc="-35" dirty="0">
                <a:solidFill>
                  <a:srgbClr val="FEFEFE"/>
                </a:solidFill>
                <a:latin typeface="Verdana"/>
                <a:ea typeface="Verdana"/>
              </a:rPr>
              <a:t>Đ</a:t>
            </a:r>
            <a:r>
              <a:rPr lang="en-US" altLang="zh-CN" sz="882" spc="-26" dirty="0">
                <a:solidFill>
                  <a:srgbClr val="FEFEFE"/>
                </a:solidFill>
                <a:latin typeface="Arial"/>
                <a:ea typeface="Arial"/>
              </a:rPr>
              <a:t>ạ</a:t>
            </a:r>
            <a:r>
              <a:rPr lang="en-US" altLang="zh-CN" sz="882" spc="-9" dirty="0">
                <a:solidFill>
                  <a:srgbClr val="FEFEFE"/>
                </a:solidFill>
                <a:latin typeface="Verdana"/>
                <a:ea typeface="Verdana"/>
              </a:rPr>
              <a:t>i</a:t>
            </a:r>
            <a:r>
              <a:rPr lang="en-US" altLang="zh-CN" sz="882" spc="-13" dirty="0">
                <a:solidFill>
                  <a:srgbClr val="FEFEFE"/>
                </a:solidFill>
                <a:latin typeface="Verdana"/>
                <a:cs typeface="Verdana"/>
              </a:rPr>
              <a:t> </a:t>
            </a:r>
            <a:r>
              <a:rPr lang="en-US" altLang="zh-CN" sz="882" spc="-31" dirty="0">
                <a:solidFill>
                  <a:srgbClr val="FEFEFE"/>
                </a:solidFill>
                <a:latin typeface="Verdana"/>
                <a:ea typeface="Verdana"/>
              </a:rPr>
              <a:t>h</a:t>
            </a:r>
            <a:r>
              <a:rPr lang="en-US" altLang="zh-CN" sz="882" spc="-22" dirty="0">
                <a:solidFill>
                  <a:srgbClr val="FEFEFE"/>
                </a:solidFill>
                <a:latin typeface="Arial"/>
                <a:ea typeface="Arial"/>
              </a:rPr>
              <a:t>ọ</a:t>
            </a:r>
            <a:r>
              <a:rPr lang="en-US" altLang="zh-CN" sz="882" spc="-26" dirty="0">
                <a:solidFill>
                  <a:srgbClr val="FEFEFE"/>
                </a:solidFill>
                <a:latin typeface="Verdana"/>
                <a:ea typeface="Verdana"/>
              </a:rPr>
              <a:t>c</a:t>
            </a:r>
            <a:r>
              <a:rPr lang="en-US" altLang="zh-CN" sz="882" spc="-13" dirty="0">
                <a:solidFill>
                  <a:srgbClr val="FEFEFE"/>
                </a:solidFill>
                <a:latin typeface="Verdana"/>
                <a:cs typeface="Verdana"/>
              </a:rPr>
              <a:t> </a:t>
            </a:r>
            <a:r>
              <a:rPr lang="en-US" altLang="zh-CN" sz="882" spc="-30" dirty="0">
                <a:solidFill>
                  <a:srgbClr val="FEFEFE"/>
                </a:solidFill>
                <a:latin typeface="Verdana"/>
                <a:ea typeface="Verdana"/>
              </a:rPr>
              <a:t>Qu</a:t>
            </a:r>
            <a:r>
              <a:rPr lang="en-US" altLang="zh-CN" sz="882" spc="-26" dirty="0">
                <a:solidFill>
                  <a:srgbClr val="FEFEFE"/>
                </a:solidFill>
                <a:latin typeface="Arial"/>
                <a:ea typeface="Arial"/>
              </a:rPr>
              <a:t>ố</a:t>
            </a:r>
            <a:r>
              <a:rPr lang="en-US" altLang="zh-CN" sz="882" spc="-22" dirty="0">
                <a:solidFill>
                  <a:srgbClr val="FEFEFE"/>
                </a:solidFill>
                <a:latin typeface="Verdana"/>
                <a:ea typeface="Verdana"/>
              </a:rPr>
              <a:t>c</a:t>
            </a:r>
            <a:r>
              <a:rPr lang="en-US" altLang="zh-CN" sz="882" spc="-13" dirty="0">
                <a:solidFill>
                  <a:srgbClr val="FEFEFE"/>
                </a:solidFill>
                <a:latin typeface="Verdana"/>
                <a:cs typeface="Verdana"/>
              </a:rPr>
              <a:t> </a:t>
            </a:r>
            <a:r>
              <a:rPr lang="en-US" altLang="zh-CN" sz="882" spc="-22" dirty="0">
                <a:solidFill>
                  <a:srgbClr val="FEFEFE"/>
                </a:solidFill>
                <a:latin typeface="Verdana"/>
                <a:ea typeface="Verdana"/>
              </a:rPr>
              <a:t>gia</a:t>
            </a:r>
            <a:r>
              <a:rPr lang="en-US" altLang="zh-CN" sz="882" spc="-18" dirty="0">
                <a:solidFill>
                  <a:srgbClr val="FEFEFE"/>
                </a:solidFill>
                <a:latin typeface="Verdana"/>
                <a:cs typeface="Verdana"/>
              </a:rPr>
              <a:t> </a:t>
            </a:r>
            <a:r>
              <a:rPr lang="en-US" altLang="zh-CN" sz="882" spc="-31" dirty="0">
                <a:solidFill>
                  <a:srgbClr val="FEFEFE"/>
                </a:solidFill>
                <a:latin typeface="Verdana"/>
                <a:ea typeface="Verdana"/>
              </a:rPr>
              <a:t>Hà</a:t>
            </a:r>
            <a:r>
              <a:rPr lang="en-US" altLang="zh-CN" sz="882" spc="-13" dirty="0">
                <a:solidFill>
                  <a:srgbClr val="FEFEFE"/>
                </a:solidFill>
                <a:latin typeface="Verdana"/>
                <a:cs typeface="Verdana"/>
              </a:rPr>
              <a:t> </a:t>
            </a:r>
            <a:r>
              <a:rPr lang="en-US" altLang="zh-CN" sz="882" spc="-35" dirty="0">
                <a:solidFill>
                  <a:srgbClr val="FEFEFE"/>
                </a:solidFill>
                <a:latin typeface="Verdana"/>
                <a:ea typeface="Verdana"/>
              </a:rPr>
              <a:t>N</a:t>
            </a:r>
            <a:r>
              <a:rPr lang="en-US" altLang="zh-CN" sz="882" spc="-22" dirty="0">
                <a:solidFill>
                  <a:srgbClr val="FEFEFE"/>
                </a:solidFill>
                <a:latin typeface="Arial"/>
                <a:ea typeface="Arial"/>
              </a:rPr>
              <a:t>ộ</a:t>
            </a:r>
            <a:r>
              <a:rPr lang="en-US" altLang="zh-CN" sz="882" spc="-13" dirty="0">
                <a:solidFill>
                  <a:srgbClr val="FEFEFE"/>
                </a:solidFill>
                <a:latin typeface="Verdana"/>
                <a:ea typeface="Verdana"/>
              </a:rPr>
              <a:t>i,</a:t>
            </a:r>
            <a:r>
              <a:rPr lang="en-US" altLang="zh-CN" sz="882" spc="-18" dirty="0">
                <a:solidFill>
                  <a:srgbClr val="FEFEFE"/>
                </a:solidFill>
                <a:latin typeface="Verdana"/>
                <a:cs typeface="Verdana"/>
              </a:rPr>
              <a:t> </a:t>
            </a:r>
            <a:r>
              <a:rPr lang="en-US" altLang="zh-CN" sz="882" spc="-31" dirty="0">
                <a:solidFill>
                  <a:srgbClr val="FEFEFE"/>
                </a:solidFill>
                <a:latin typeface="Verdana"/>
                <a:ea typeface="Verdana"/>
              </a:rPr>
              <a:t>2019</a:t>
            </a:r>
          </a:p>
          <a:p>
            <a:pPr>
              <a:lnSpc>
                <a:spcPts val="1730"/>
              </a:lnSpc>
            </a:pPr>
            <a:endParaRPr lang="en-US" sz="1588" dirty="0"/>
          </a:p>
          <a:p>
            <a:r>
              <a:rPr lang="en-US" altLang="zh-CN" sz="971" spc="141" dirty="0">
                <a:solidFill>
                  <a:srgbClr val="FEFEFE"/>
                </a:solidFill>
                <a:latin typeface="Arial"/>
                <a:ea typeface="Arial"/>
              </a:rPr>
              <a:t>Đi</a:t>
            </a:r>
            <a:r>
              <a:rPr lang="en-US" altLang="zh-CN" sz="971" spc="83" dirty="0">
                <a:solidFill>
                  <a:srgbClr val="FEFEFE"/>
                </a:solidFill>
                <a:latin typeface="Arial"/>
                <a:cs typeface="Arial"/>
              </a:rPr>
              <a:t> </a:t>
            </a:r>
            <a:r>
              <a:rPr lang="en-US" altLang="zh-CN" sz="971" spc="163" dirty="0">
                <a:solidFill>
                  <a:srgbClr val="FEFEFE"/>
                </a:solidFill>
                <a:latin typeface="Arial"/>
                <a:ea typeface="Arial"/>
              </a:rPr>
              <a:t>h</a:t>
            </a:r>
            <a:r>
              <a:rPr lang="en-US" altLang="zh-CN" sz="971" spc="83" dirty="0">
                <a:solidFill>
                  <a:srgbClr val="FEFEFE"/>
                </a:solidFill>
                <a:latin typeface="Arial"/>
                <a:cs typeface="Arial"/>
              </a:rPr>
              <a:t>   </a:t>
            </a:r>
            <a:r>
              <a:rPr lang="en-US" altLang="zh-CN" sz="971" spc="199" dirty="0">
                <a:solidFill>
                  <a:srgbClr val="FEFEFE"/>
                </a:solidFill>
                <a:latin typeface="Arial"/>
                <a:ea typeface="Arial"/>
              </a:rPr>
              <a:t>Qố</a:t>
            </a:r>
            <a:r>
              <a:rPr lang="en-US" altLang="zh-CN" sz="971" spc="83" dirty="0">
                <a:solidFill>
                  <a:srgbClr val="FEFEFE"/>
                </a:solidFill>
                <a:latin typeface="Arial"/>
                <a:cs typeface="Arial"/>
              </a:rPr>
              <a:t>   </a:t>
            </a:r>
            <a:r>
              <a:rPr lang="en-US" altLang="zh-CN" sz="971" spc="71" dirty="0">
                <a:solidFill>
                  <a:srgbClr val="FEFEFE"/>
                </a:solidFill>
                <a:latin typeface="Arial"/>
                <a:ea typeface="Arial"/>
              </a:rPr>
              <a:t>i</a:t>
            </a:r>
            <a:r>
              <a:rPr lang="en-US" altLang="zh-CN" sz="971" spc="83" dirty="0">
                <a:solidFill>
                  <a:srgbClr val="FEFEFE"/>
                </a:solidFill>
                <a:latin typeface="Arial"/>
                <a:cs typeface="Arial"/>
              </a:rPr>
              <a:t>  </a:t>
            </a:r>
            <a:r>
              <a:rPr lang="en-US" altLang="zh-CN" sz="971" spc="190" dirty="0">
                <a:solidFill>
                  <a:srgbClr val="FEFEFE"/>
                </a:solidFill>
                <a:latin typeface="Arial"/>
                <a:ea typeface="Arial"/>
              </a:rPr>
              <a:t>Hà</a:t>
            </a:r>
            <a:r>
              <a:rPr lang="en-US" altLang="zh-CN" sz="971" spc="88" dirty="0">
                <a:solidFill>
                  <a:srgbClr val="FEFEFE"/>
                </a:solidFill>
                <a:latin typeface="Arial"/>
                <a:cs typeface="Arial"/>
              </a:rPr>
              <a:t> </a:t>
            </a:r>
            <a:r>
              <a:rPr lang="en-US" altLang="zh-CN" sz="971" spc="141" dirty="0">
                <a:solidFill>
                  <a:srgbClr val="FEFEFE"/>
                </a:solidFill>
                <a:latin typeface="Arial"/>
                <a:ea typeface="Arial"/>
              </a:rPr>
              <a:t>Ni</a:t>
            </a:r>
            <a:r>
              <a:rPr lang="en-US" altLang="zh-CN" sz="971" spc="88" dirty="0">
                <a:solidFill>
                  <a:srgbClr val="FEFEFE"/>
                </a:solidFill>
                <a:latin typeface="Arial"/>
                <a:cs typeface="Arial"/>
              </a:rPr>
              <a:t> </a:t>
            </a:r>
            <a:r>
              <a:rPr lang="en-US" altLang="zh-CN" sz="971" spc="163" dirty="0">
                <a:solidFill>
                  <a:srgbClr val="FEFEFE"/>
                </a:solidFill>
                <a:latin typeface="Arial"/>
                <a:ea typeface="Arial"/>
              </a:rPr>
              <a:t>2019</a:t>
            </a:r>
          </a:p>
        </p:txBody>
      </p:sp>
      <p:sp>
        <p:nvSpPr>
          <p:cNvPr id="28" name="TextBox 28"/>
          <p:cNvSpPr txBox="1"/>
          <p:nvPr/>
        </p:nvSpPr>
        <p:spPr>
          <a:xfrm>
            <a:off x="6939130" y="3028539"/>
            <a:ext cx="1873039" cy="2291461"/>
          </a:xfrm>
          <a:prstGeom prst="rect">
            <a:avLst/>
          </a:prstGeom>
          <a:noFill/>
        </p:spPr>
        <p:txBody>
          <a:bodyPr wrap="square" lIns="0" tIns="0" rIns="0" bIns="0" rtlCol="0">
            <a:spAutoFit/>
          </a:bodyPr>
          <a:lstStyle/>
          <a:p>
            <a:pPr hangingPunct="0">
              <a:lnSpc>
                <a:spcPct val="200000"/>
              </a:lnSpc>
            </a:pPr>
            <a:r>
              <a:rPr lang="en-US" altLang="zh-CN" sz="1588" spc="-4" dirty="0">
                <a:solidFill>
                  <a:srgbClr val="000000"/>
                </a:solidFill>
                <a:latin typeface="Verdana"/>
                <a:ea typeface="Verdana"/>
              </a:rPr>
              <a:t>Ng</a:t>
            </a:r>
            <a:r>
              <a:rPr lang="en-US" altLang="zh-CN" sz="1588" dirty="0">
                <a:solidFill>
                  <a:srgbClr val="000000"/>
                </a:solidFill>
                <a:latin typeface="Verdana"/>
                <a:ea typeface="Verdana"/>
              </a:rPr>
              <a:t>he/nhìn</a:t>
            </a:r>
            <a:r>
              <a:rPr lang="en-US" altLang="zh-CN" sz="1588" dirty="0">
                <a:solidFill>
                  <a:srgbClr val="000000"/>
                </a:solidFill>
                <a:latin typeface="Verdana"/>
                <a:cs typeface="Verdana"/>
              </a:rPr>
              <a:t> </a:t>
            </a:r>
            <a:br>
              <a:rPr sz="1588"/>
            </a:br>
            <a:r>
              <a:rPr lang="en-US" altLang="zh-CN" sz="1588" spc="53" dirty="0">
                <a:solidFill>
                  <a:srgbClr val="000000"/>
                </a:solidFill>
                <a:latin typeface="Verdana"/>
                <a:ea typeface="Verdana"/>
              </a:rPr>
              <a:t>Thuyết</a:t>
            </a:r>
            <a:r>
              <a:rPr lang="en-US" altLang="zh-CN" sz="1588" spc="-282" dirty="0">
                <a:solidFill>
                  <a:srgbClr val="000000"/>
                </a:solidFill>
                <a:latin typeface="Verdana"/>
                <a:cs typeface="Verdana"/>
              </a:rPr>
              <a:t> </a:t>
            </a:r>
            <a:r>
              <a:rPr lang="en-US" altLang="zh-CN" sz="1588" spc="44" dirty="0">
                <a:solidFill>
                  <a:srgbClr val="000000"/>
                </a:solidFill>
                <a:latin typeface="Verdana"/>
                <a:ea typeface="Verdana"/>
              </a:rPr>
              <a:t>trình</a:t>
            </a:r>
            <a:r>
              <a:rPr lang="en-US" altLang="zh-CN" sz="1588" dirty="0">
                <a:solidFill>
                  <a:srgbClr val="000000"/>
                </a:solidFill>
                <a:latin typeface="Verdana"/>
                <a:cs typeface="Verdana"/>
              </a:rPr>
              <a:t> </a:t>
            </a:r>
            <a:br>
              <a:rPr sz="1588"/>
            </a:br>
            <a:r>
              <a:rPr lang="en-US" altLang="zh-CN" sz="1588" dirty="0">
                <a:solidFill>
                  <a:srgbClr val="000000"/>
                </a:solidFill>
                <a:latin typeface="Verdana"/>
                <a:ea typeface="Verdana"/>
              </a:rPr>
              <a:t>Thảo</a:t>
            </a:r>
            <a:r>
              <a:rPr lang="en-US" altLang="zh-CN" sz="1588" spc="-92" dirty="0">
                <a:solidFill>
                  <a:srgbClr val="000000"/>
                </a:solidFill>
                <a:latin typeface="Verdana"/>
                <a:cs typeface="Verdana"/>
              </a:rPr>
              <a:t> </a:t>
            </a:r>
            <a:r>
              <a:rPr lang="en-US" altLang="zh-CN" sz="1588" dirty="0">
                <a:solidFill>
                  <a:srgbClr val="000000"/>
                </a:solidFill>
                <a:latin typeface="Verdana"/>
                <a:ea typeface="Verdana"/>
              </a:rPr>
              <a:t>luận</a:t>
            </a:r>
            <a:r>
              <a:rPr lang="en-US" altLang="zh-CN" sz="1588" spc="-101" dirty="0">
                <a:solidFill>
                  <a:srgbClr val="000000"/>
                </a:solidFill>
                <a:latin typeface="Verdana"/>
                <a:cs typeface="Verdana"/>
              </a:rPr>
              <a:t> </a:t>
            </a:r>
            <a:r>
              <a:rPr lang="en-US" altLang="zh-CN" sz="1588" dirty="0">
                <a:solidFill>
                  <a:srgbClr val="000000"/>
                </a:solidFill>
                <a:latin typeface="Verdana"/>
                <a:ea typeface="Verdana"/>
              </a:rPr>
              <a:t>nhóm</a:t>
            </a:r>
            <a:r>
              <a:rPr lang="en-US" altLang="zh-CN" sz="1588" dirty="0">
                <a:solidFill>
                  <a:srgbClr val="000000"/>
                </a:solidFill>
                <a:latin typeface="Verdana"/>
                <a:cs typeface="Verdana"/>
              </a:rPr>
              <a:t> </a:t>
            </a:r>
            <a:r>
              <a:rPr lang="en-US" altLang="zh-CN" sz="1588" dirty="0">
                <a:solidFill>
                  <a:srgbClr val="000000"/>
                </a:solidFill>
                <a:latin typeface="Verdana"/>
                <a:ea typeface="Verdana"/>
              </a:rPr>
              <a:t>Học</a:t>
            </a:r>
            <a:r>
              <a:rPr lang="en-US" altLang="zh-CN" sz="1588" dirty="0">
                <a:solidFill>
                  <a:srgbClr val="000000"/>
                </a:solidFill>
                <a:latin typeface="Verdana"/>
                <a:cs typeface="Verdana"/>
              </a:rPr>
              <a:t> </a:t>
            </a:r>
            <a:r>
              <a:rPr lang="en-US" altLang="zh-CN" sz="1588" dirty="0">
                <a:solidFill>
                  <a:srgbClr val="000000"/>
                </a:solidFill>
                <a:latin typeface="Verdana"/>
                <a:ea typeface="Verdana"/>
              </a:rPr>
              <a:t>qua</a:t>
            </a:r>
            <a:r>
              <a:rPr lang="en-US" altLang="zh-CN" sz="1588" spc="-83" dirty="0">
                <a:solidFill>
                  <a:srgbClr val="000000"/>
                </a:solidFill>
                <a:latin typeface="Verdana"/>
                <a:cs typeface="Verdana"/>
              </a:rPr>
              <a:t> </a:t>
            </a:r>
            <a:r>
              <a:rPr lang="en-US" altLang="zh-CN" sz="1588" dirty="0">
                <a:solidFill>
                  <a:srgbClr val="000000"/>
                </a:solidFill>
                <a:latin typeface="Verdana"/>
                <a:ea typeface="Verdana"/>
              </a:rPr>
              <a:t>làm</a:t>
            </a:r>
          </a:p>
          <a:p>
            <a:pPr>
              <a:lnSpc>
                <a:spcPts val="679"/>
              </a:lnSpc>
            </a:pPr>
            <a:endParaRPr lang="en-US" sz="1588" dirty="0"/>
          </a:p>
          <a:p>
            <a:pPr>
              <a:lnSpc>
                <a:spcPct val="101250"/>
              </a:lnSpc>
            </a:pPr>
            <a:r>
              <a:rPr lang="en-US" altLang="zh-CN" sz="1588" dirty="0">
                <a:solidFill>
                  <a:srgbClr val="000000"/>
                </a:solidFill>
                <a:latin typeface="Verdana"/>
                <a:ea typeface="Verdana"/>
              </a:rPr>
              <a:t>Dạy</a:t>
            </a:r>
            <a:r>
              <a:rPr lang="en-US" altLang="zh-CN" sz="1588" dirty="0">
                <a:solidFill>
                  <a:srgbClr val="000000"/>
                </a:solidFill>
                <a:latin typeface="Verdana"/>
                <a:cs typeface="Verdana"/>
              </a:rPr>
              <a:t> </a:t>
            </a:r>
            <a:r>
              <a:rPr lang="en-US" altLang="zh-CN" sz="1588" dirty="0">
                <a:solidFill>
                  <a:srgbClr val="000000"/>
                </a:solidFill>
                <a:latin typeface="Verdana"/>
                <a:ea typeface="Verdana"/>
              </a:rPr>
              <a:t>lại</a:t>
            </a:r>
            <a:r>
              <a:rPr lang="en-US" altLang="zh-CN" sz="1588" dirty="0">
                <a:solidFill>
                  <a:srgbClr val="000000"/>
                </a:solidFill>
                <a:latin typeface="Verdana"/>
                <a:cs typeface="Verdana"/>
              </a:rPr>
              <a:t> </a:t>
            </a:r>
            <a:r>
              <a:rPr lang="en-US" altLang="zh-CN" sz="1588" dirty="0">
                <a:solidFill>
                  <a:srgbClr val="000000"/>
                </a:solidFill>
                <a:latin typeface="Verdana"/>
                <a:ea typeface="Verdana"/>
              </a:rPr>
              <a:t>người</a:t>
            </a:r>
            <a:r>
              <a:rPr lang="en-US" altLang="zh-CN" sz="1588" spc="-141" dirty="0">
                <a:solidFill>
                  <a:srgbClr val="000000"/>
                </a:solidFill>
                <a:latin typeface="Verdana"/>
                <a:cs typeface="Verdana"/>
              </a:rPr>
              <a:t> </a:t>
            </a:r>
            <a:r>
              <a:rPr lang="en-US" altLang="zh-CN" sz="1588" dirty="0">
                <a:solidFill>
                  <a:srgbClr val="000000"/>
                </a:solidFill>
                <a:latin typeface="Verdana"/>
                <a:ea typeface="Verdana"/>
              </a:rPr>
              <a:t>khác</a:t>
            </a:r>
          </a:p>
        </p:txBody>
      </p:sp>
      <p:sp>
        <p:nvSpPr>
          <p:cNvPr id="29" name="TextBox 29"/>
          <p:cNvSpPr txBox="1"/>
          <p:nvPr/>
        </p:nvSpPr>
        <p:spPr>
          <a:xfrm>
            <a:off x="9487302" y="6698875"/>
            <a:ext cx="45671" cy="149400"/>
          </a:xfrm>
          <a:prstGeom prst="rect">
            <a:avLst/>
          </a:prstGeom>
          <a:noFill/>
        </p:spPr>
        <p:txBody>
          <a:bodyPr wrap="square" lIns="0" tIns="0" rIns="0" bIns="0" rtlCol="0">
            <a:spAutoFit/>
          </a:bodyPr>
          <a:lstStyle/>
          <a:p>
            <a:r>
              <a:rPr lang="en-US" altLang="zh-CN" sz="971" spc="-9" dirty="0">
                <a:solidFill>
                  <a:srgbClr val="FEFEFE"/>
                </a:solidFill>
                <a:latin typeface="Arial"/>
                <a:ea typeface="Arial"/>
              </a:rPr>
              <a:t>t</a:t>
            </a:r>
          </a:p>
        </p:txBody>
      </p:sp>
      <p:sp>
        <p:nvSpPr>
          <p:cNvPr id="30" name="TextBox 30"/>
          <p:cNvSpPr txBox="1"/>
          <p:nvPr/>
        </p:nvSpPr>
        <p:spPr>
          <a:xfrm>
            <a:off x="9646966" y="6698875"/>
            <a:ext cx="584676" cy="149400"/>
          </a:xfrm>
          <a:prstGeom prst="rect">
            <a:avLst/>
          </a:prstGeom>
          <a:noFill/>
        </p:spPr>
        <p:txBody>
          <a:bodyPr wrap="square" lIns="0" tIns="0" rIns="0" bIns="0" rtlCol="0">
            <a:spAutoFit/>
          </a:bodyPr>
          <a:lstStyle/>
          <a:p>
            <a:r>
              <a:rPr lang="en-US" altLang="zh-CN" sz="971" spc="106" dirty="0">
                <a:solidFill>
                  <a:srgbClr val="FEFEFE"/>
                </a:solidFill>
                <a:latin typeface="Arial"/>
                <a:ea typeface="Arial"/>
              </a:rPr>
              <a:t>Mi</a:t>
            </a:r>
            <a:r>
              <a:rPr lang="en-US" altLang="zh-CN" sz="971" spc="56" dirty="0">
                <a:solidFill>
                  <a:srgbClr val="FEFEFE"/>
                </a:solidFill>
                <a:latin typeface="Arial"/>
                <a:cs typeface="Arial"/>
              </a:rPr>
              <a:t> </a:t>
            </a:r>
            <a:r>
              <a:rPr lang="en-US" altLang="zh-CN" sz="971" spc="123" dirty="0">
                <a:solidFill>
                  <a:srgbClr val="FEFEFE"/>
                </a:solidFill>
                <a:latin typeface="Arial"/>
                <a:ea typeface="Arial"/>
              </a:rPr>
              <a:t>Vă</a:t>
            </a:r>
            <a:r>
              <a:rPr lang="en-US" altLang="zh-CN" sz="971" spc="56" dirty="0">
                <a:solidFill>
                  <a:srgbClr val="FEFEFE"/>
                </a:solidFill>
                <a:latin typeface="Arial"/>
                <a:cs typeface="Arial"/>
              </a:rPr>
              <a:t>  </a:t>
            </a:r>
            <a:r>
              <a:rPr lang="en-US" altLang="zh-CN" sz="971" spc="154" dirty="0">
                <a:solidFill>
                  <a:srgbClr val="FEFEFE"/>
                </a:solidFill>
                <a:latin typeface="Arial"/>
                <a:ea typeface="Arial"/>
              </a:rPr>
              <a:t>H</a:t>
            </a:r>
          </a:p>
        </p:txBody>
      </p:sp>
      <p:sp>
        <p:nvSpPr>
          <p:cNvPr id="9" name="Rectangle 8"/>
          <p:cNvSpPr/>
          <p:nvPr/>
        </p:nvSpPr>
        <p:spPr>
          <a:xfrm>
            <a:off x="457200" y="51943"/>
            <a:ext cx="11734799" cy="619272"/>
          </a:xfrm>
          <a:prstGeom prst="rect">
            <a:avLst/>
          </a:prstGeom>
        </p:spPr>
        <p:txBody>
          <a:bodyPr wrap="square">
            <a:spAutoFit/>
          </a:bodyPr>
          <a:lstStyle/>
          <a:p>
            <a:pPr>
              <a:lnSpc>
                <a:spcPct val="107000"/>
              </a:lnSpc>
            </a:pPr>
            <a:r>
              <a:rPr lang="en-US" sz="3200" b="1" dirty="0">
                <a:latin typeface="Times New Roman" panose="02020603050405020304" pitchFamily="18" charset="0"/>
                <a:ea typeface="Calibri" panose="020F0502020204030204" pitchFamily="34" charset="0"/>
                <a:cs typeface="Times New Roman" panose="02020603050405020304" pitchFamily="18" charset="0"/>
              </a:rPr>
              <a:t>11)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Tại</a:t>
            </a: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sao</a:t>
            </a: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cần</a:t>
            </a: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triển</a:t>
            </a: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khai</a:t>
            </a: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giáo</a:t>
            </a: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dục</a:t>
            </a:r>
            <a:r>
              <a:rPr lang="en-US" sz="3200" b="1" dirty="0">
                <a:latin typeface="Times New Roman" panose="02020603050405020304" pitchFamily="18" charset="0"/>
                <a:ea typeface="Calibri" panose="020F0502020204030204" pitchFamily="34" charset="0"/>
                <a:cs typeface="Times New Roman" panose="02020603050405020304" pitchFamily="18" charset="0"/>
              </a:rPr>
              <a:t> STEM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trong</a:t>
            </a:r>
            <a:r>
              <a:rPr lang="en-US" sz="3200" b="1" dirty="0">
                <a:latin typeface="Times New Roman" panose="02020603050405020304" pitchFamily="18" charset="0"/>
                <a:ea typeface="Calibri" panose="020F0502020204030204" pitchFamily="34" charset="0"/>
                <a:cs typeface="Times New Roman" panose="02020603050405020304" pitchFamily="18" charset="0"/>
              </a:rPr>
              <a:t> GD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phổ</a:t>
            </a: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thông</a:t>
            </a:r>
            <a:endParaRPr lang="en-US" sz="3200" b="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518642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Freeform 43"/>
          <p:cNvSpPr/>
          <p:nvPr/>
        </p:nvSpPr>
        <p:spPr>
          <a:xfrm>
            <a:off x="1671918" y="6750422"/>
            <a:ext cx="8861611" cy="107577"/>
          </a:xfrm>
          <a:custGeom>
            <a:avLst/>
            <a:gdLst>
              <a:gd name="connsiteX0" fmla="*/ 0 w 10043159"/>
              <a:gd name="connsiteY0" fmla="*/ 121921 h 121921"/>
              <a:gd name="connsiteX1" fmla="*/ 10043159 w 10043159"/>
              <a:gd name="connsiteY1" fmla="*/ 121921 h 121921"/>
              <a:gd name="connsiteX2" fmla="*/ 10043159 w 10043159"/>
              <a:gd name="connsiteY2" fmla="*/ 0 h 121921"/>
              <a:gd name="connsiteX3" fmla="*/ 0 w 10043159"/>
              <a:gd name="connsiteY3" fmla="*/ 0 h 121921"/>
              <a:gd name="connsiteX4" fmla="*/ 0 w 10043159"/>
              <a:gd name="connsiteY4" fmla="*/ 121921 h 1219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3159" h="121921">
                <a:moveTo>
                  <a:pt x="0" y="121921"/>
                </a:moveTo>
                <a:lnTo>
                  <a:pt x="10043159" y="121921"/>
                </a:lnTo>
                <a:lnTo>
                  <a:pt x="10043159" y="0"/>
                </a:lnTo>
                <a:lnTo>
                  <a:pt x="0" y="0"/>
                </a:lnTo>
                <a:lnTo>
                  <a:pt x="0" y="121921"/>
                </a:lnTo>
                <a:close/>
              </a:path>
            </a:pathLst>
          </a:custGeom>
          <a:solidFill>
            <a:srgbClr val="001E5E">
              <a:alpha val="100000"/>
            </a:srgbClr>
          </a:solidFill>
          <a:ln w="12700">
            <a:solidFill>
              <a:srgbClr val="000000">
                <a:alpha val="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588"/>
          </a:p>
        </p:txBody>
      </p:sp>
      <p:pic>
        <p:nvPicPr>
          <p:cNvPr id="45" name="Picture 45"/>
          <p:cNvPicPr>
            <a:picLocks noChangeAspect="1"/>
          </p:cNvPicPr>
          <p:nvPr/>
        </p:nvPicPr>
        <p:blipFill>
          <a:blip r:embed="rId2"/>
          <a:stretch>
            <a:fillRect/>
          </a:stretch>
        </p:blipFill>
        <p:spPr>
          <a:xfrm>
            <a:off x="2055159" y="0"/>
            <a:ext cx="8458199" cy="6434418"/>
          </a:xfrm>
          <a:prstGeom prst="rect">
            <a:avLst/>
          </a:prstGeom>
        </p:spPr>
      </p:pic>
      <p:sp>
        <p:nvSpPr>
          <p:cNvPr id="2" name="TextBox 45"/>
          <p:cNvSpPr txBox="1"/>
          <p:nvPr/>
        </p:nvSpPr>
        <p:spPr>
          <a:xfrm>
            <a:off x="1034716" y="724855"/>
            <a:ext cx="10804358" cy="5911875"/>
          </a:xfrm>
          <a:prstGeom prst="rect">
            <a:avLst/>
          </a:prstGeom>
          <a:noFill/>
        </p:spPr>
        <p:txBody>
          <a:bodyPr wrap="square" lIns="0" tIns="0" rIns="0" bIns="0" rtlCol="0">
            <a:spAutoFit/>
          </a:bodyPr>
          <a:lstStyle/>
          <a:p>
            <a:pPr>
              <a:lnSpc>
                <a:spcPts val="882"/>
              </a:lnSpc>
            </a:pPr>
            <a:endParaRPr lang="en-US" sz="2000" dirty="0">
              <a:latin typeface="Times New Roman" panose="02020603050405020304" pitchFamily="18" charset="0"/>
              <a:cs typeface="Times New Roman" panose="02020603050405020304" pitchFamily="18" charset="0"/>
            </a:endParaRPr>
          </a:p>
          <a:p>
            <a:pPr>
              <a:lnSpc>
                <a:spcPts val="882"/>
              </a:lnSpc>
            </a:pPr>
            <a:endParaRPr lang="en-US" sz="2000" dirty="0">
              <a:latin typeface="Times New Roman" panose="02020603050405020304" pitchFamily="18" charset="0"/>
              <a:cs typeface="Times New Roman" panose="02020603050405020304" pitchFamily="18" charset="0"/>
            </a:endParaRPr>
          </a:p>
          <a:p>
            <a:pPr>
              <a:lnSpc>
                <a:spcPts val="882"/>
              </a:lnSpc>
            </a:pPr>
            <a:endParaRPr lang="en-US" sz="2000" dirty="0">
              <a:latin typeface="Times New Roman" panose="02020603050405020304" pitchFamily="18" charset="0"/>
              <a:cs typeface="Times New Roman" panose="02020603050405020304" pitchFamily="18" charset="0"/>
            </a:endParaRPr>
          </a:p>
          <a:p>
            <a:pPr>
              <a:lnSpc>
                <a:spcPts val="882"/>
              </a:lnSpc>
            </a:pPr>
            <a:endParaRPr lang="en-US" sz="2000" dirty="0">
              <a:latin typeface="Times New Roman" panose="02020603050405020304" pitchFamily="18" charset="0"/>
              <a:cs typeface="Times New Roman" panose="02020603050405020304" pitchFamily="18" charset="0"/>
            </a:endParaRPr>
          </a:p>
          <a:p>
            <a:pPr>
              <a:lnSpc>
                <a:spcPts val="882"/>
              </a:lnSpc>
            </a:pPr>
            <a:endParaRPr lang="en-US" sz="2000" dirty="0">
              <a:latin typeface="Times New Roman" panose="02020603050405020304" pitchFamily="18" charset="0"/>
              <a:cs typeface="Times New Roman" panose="02020603050405020304" pitchFamily="18" charset="0"/>
            </a:endParaRPr>
          </a:p>
          <a:p>
            <a:pPr>
              <a:lnSpc>
                <a:spcPts val="882"/>
              </a:lnSpc>
            </a:pPr>
            <a:endParaRPr lang="en-US" sz="2000" dirty="0">
              <a:latin typeface="Times New Roman" panose="02020603050405020304" pitchFamily="18" charset="0"/>
              <a:cs typeface="Times New Roman" panose="02020603050405020304" pitchFamily="18" charset="0"/>
            </a:endParaRPr>
          </a:p>
          <a:p>
            <a:pPr>
              <a:lnSpc>
                <a:spcPts val="882"/>
              </a:lnSpc>
            </a:pPr>
            <a:endParaRPr lang="en-US" sz="2000" dirty="0">
              <a:latin typeface="Times New Roman" panose="02020603050405020304" pitchFamily="18" charset="0"/>
              <a:cs typeface="Times New Roman" panose="02020603050405020304" pitchFamily="18" charset="0"/>
            </a:endParaRPr>
          </a:p>
          <a:p>
            <a:pPr>
              <a:lnSpc>
                <a:spcPts val="882"/>
              </a:lnSpc>
            </a:pPr>
            <a:endParaRPr lang="en-US" sz="2000" dirty="0">
              <a:latin typeface="Times New Roman" panose="02020603050405020304" pitchFamily="18" charset="0"/>
              <a:cs typeface="Times New Roman" panose="02020603050405020304" pitchFamily="18" charset="0"/>
            </a:endParaRPr>
          </a:p>
          <a:p>
            <a:pPr>
              <a:lnSpc>
                <a:spcPts val="882"/>
              </a:lnSpc>
            </a:pPr>
            <a:endParaRPr lang="en-US" sz="2000" dirty="0">
              <a:latin typeface="Times New Roman" panose="02020603050405020304" pitchFamily="18" charset="0"/>
              <a:cs typeface="Times New Roman" panose="02020603050405020304" pitchFamily="18" charset="0"/>
            </a:endParaRPr>
          </a:p>
          <a:p>
            <a:pPr>
              <a:lnSpc>
                <a:spcPts val="882"/>
              </a:lnSpc>
            </a:pPr>
            <a:endParaRPr lang="en-US" sz="2000" dirty="0">
              <a:latin typeface="Times New Roman" panose="02020603050405020304" pitchFamily="18" charset="0"/>
              <a:cs typeface="Times New Roman" panose="02020603050405020304" pitchFamily="18" charset="0"/>
            </a:endParaRPr>
          </a:p>
          <a:p>
            <a:pPr>
              <a:lnSpc>
                <a:spcPts val="882"/>
              </a:lnSpc>
            </a:pPr>
            <a:endParaRPr lang="en-US" sz="2000" dirty="0">
              <a:latin typeface="Times New Roman" panose="02020603050405020304" pitchFamily="18" charset="0"/>
              <a:cs typeface="Times New Roman" panose="02020603050405020304" pitchFamily="18" charset="0"/>
            </a:endParaRPr>
          </a:p>
          <a:p>
            <a:pPr>
              <a:lnSpc>
                <a:spcPts val="882"/>
              </a:lnSpc>
            </a:pPr>
            <a:endParaRPr lang="en-US" sz="2000" dirty="0">
              <a:latin typeface="Times New Roman" panose="02020603050405020304" pitchFamily="18" charset="0"/>
              <a:cs typeface="Times New Roman" panose="02020603050405020304" pitchFamily="18" charset="0"/>
            </a:endParaRPr>
          </a:p>
          <a:p>
            <a:pPr>
              <a:lnSpc>
                <a:spcPts val="882"/>
              </a:lnSpc>
            </a:pPr>
            <a:endParaRPr lang="en-US" sz="2000" dirty="0">
              <a:latin typeface="Times New Roman" panose="02020603050405020304" pitchFamily="18" charset="0"/>
              <a:cs typeface="Times New Roman" panose="02020603050405020304" pitchFamily="18" charset="0"/>
            </a:endParaRPr>
          </a:p>
          <a:p>
            <a:pPr>
              <a:lnSpc>
                <a:spcPts val="882"/>
              </a:lnSpc>
            </a:pPr>
            <a:endParaRPr lang="en-US" sz="2000" dirty="0">
              <a:latin typeface="Times New Roman" panose="02020603050405020304" pitchFamily="18" charset="0"/>
              <a:cs typeface="Times New Roman" panose="02020603050405020304" pitchFamily="18" charset="0"/>
            </a:endParaRPr>
          </a:p>
          <a:p>
            <a:pPr>
              <a:lnSpc>
                <a:spcPts val="882"/>
              </a:lnSpc>
            </a:pPr>
            <a:endParaRPr lang="en-US" sz="2000" dirty="0">
              <a:latin typeface="Times New Roman" panose="02020603050405020304" pitchFamily="18" charset="0"/>
              <a:cs typeface="Times New Roman" panose="02020603050405020304" pitchFamily="18" charset="0"/>
            </a:endParaRPr>
          </a:p>
          <a:p>
            <a:pPr>
              <a:lnSpc>
                <a:spcPts val="882"/>
              </a:lnSpc>
            </a:pPr>
            <a:endParaRPr lang="en-US" sz="2000" dirty="0">
              <a:latin typeface="Times New Roman" panose="02020603050405020304" pitchFamily="18" charset="0"/>
              <a:cs typeface="Times New Roman" panose="02020603050405020304" pitchFamily="18" charset="0"/>
            </a:endParaRPr>
          </a:p>
          <a:p>
            <a:pPr>
              <a:lnSpc>
                <a:spcPts val="882"/>
              </a:lnSpc>
            </a:pPr>
            <a:endParaRPr lang="en-US" sz="2000" dirty="0">
              <a:latin typeface="Times New Roman" panose="02020603050405020304" pitchFamily="18" charset="0"/>
              <a:cs typeface="Times New Roman" panose="02020603050405020304" pitchFamily="18" charset="0"/>
            </a:endParaRPr>
          </a:p>
          <a:p>
            <a:pPr>
              <a:lnSpc>
                <a:spcPts val="882"/>
              </a:lnSpc>
            </a:pPr>
            <a:endParaRPr lang="en-US" sz="2000" dirty="0">
              <a:latin typeface="Times New Roman" panose="02020603050405020304" pitchFamily="18" charset="0"/>
              <a:cs typeface="Times New Roman" panose="02020603050405020304" pitchFamily="18" charset="0"/>
            </a:endParaRPr>
          </a:p>
          <a:p>
            <a:pPr>
              <a:lnSpc>
                <a:spcPts val="882"/>
              </a:lnSpc>
            </a:pPr>
            <a:endParaRPr lang="en-US" sz="2000" dirty="0">
              <a:latin typeface="Times New Roman" panose="02020603050405020304" pitchFamily="18" charset="0"/>
              <a:cs typeface="Times New Roman" panose="02020603050405020304" pitchFamily="18" charset="0"/>
            </a:endParaRPr>
          </a:p>
          <a:p>
            <a:pPr>
              <a:lnSpc>
                <a:spcPts val="882"/>
              </a:lnSpc>
            </a:pPr>
            <a:endParaRPr lang="en-US" sz="2000" dirty="0">
              <a:latin typeface="Times New Roman" panose="02020603050405020304" pitchFamily="18" charset="0"/>
              <a:cs typeface="Times New Roman" panose="02020603050405020304" pitchFamily="18" charset="0"/>
            </a:endParaRPr>
          </a:p>
          <a:p>
            <a:pPr>
              <a:lnSpc>
                <a:spcPts val="882"/>
              </a:lnSpc>
            </a:pPr>
            <a:endParaRPr lang="en-US" sz="2000" dirty="0">
              <a:latin typeface="Times New Roman" panose="02020603050405020304" pitchFamily="18" charset="0"/>
              <a:cs typeface="Times New Roman" panose="02020603050405020304" pitchFamily="18" charset="0"/>
            </a:endParaRPr>
          </a:p>
          <a:p>
            <a:pPr>
              <a:lnSpc>
                <a:spcPts val="882"/>
              </a:lnSpc>
            </a:pPr>
            <a:endParaRPr lang="en-US" sz="2000" dirty="0">
              <a:latin typeface="Times New Roman" panose="02020603050405020304" pitchFamily="18" charset="0"/>
              <a:cs typeface="Times New Roman" panose="02020603050405020304" pitchFamily="18" charset="0"/>
            </a:endParaRPr>
          </a:p>
          <a:p>
            <a:pPr>
              <a:lnSpc>
                <a:spcPts val="882"/>
              </a:lnSpc>
            </a:pPr>
            <a:endParaRPr lang="en-US" sz="2000" dirty="0">
              <a:latin typeface="Times New Roman" panose="02020603050405020304" pitchFamily="18" charset="0"/>
              <a:cs typeface="Times New Roman" panose="02020603050405020304" pitchFamily="18" charset="0"/>
            </a:endParaRPr>
          </a:p>
          <a:p>
            <a:pPr>
              <a:lnSpc>
                <a:spcPts val="882"/>
              </a:lnSpc>
            </a:pPr>
            <a:endParaRPr lang="en-US" sz="2000" dirty="0">
              <a:latin typeface="Times New Roman" panose="02020603050405020304" pitchFamily="18" charset="0"/>
              <a:cs typeface="Times New Roman" panose="02020603050405020304" pitchFamily="18" charset="0"/>
            </a:endParaRPr>
          </a:p>
          <a:p>
            <a:pPr>
              <a:lnSpc>
                <a:spcPts val="882"/>
              </a:lnSpc>
            </a:pPr>
            <a:endParaRPr lang="en-US" sz="2000" dirty="0">
              <a:latin typeface="Times New Roman" panose="02020603050405020304" pitchFamily="18" charset="0"/>
              <a:cs typeface="Times New Roman" panose="02020603050405020304" pitchFamily="18" charset="0"/>
            </a:endParaRPr>
          </a:p>
          <a:p>
            <a:pPr>
              <a:lnSpc>
                <a:spcPts val="882"/>
              </a:lnSpc>
            </a:pPr>
            <a:endParaRPr lang="en-US" sz="2000" dirty="0">
              <a:latin typeface="Times New Roman" panose="02020603050405020304" pitchFamily="18" charset="0"/>
              <a:cs typeface="Times New Roman" panose="02020603050405020304" pitchFamily="18" charset="0"/>
            </a:endParaRPr>
          </a:p>
          <a:p>
            <a:pPr>
              <a:lnSpc>
                <a:spcPts val="882"/>
              </a:lnSpc>
            </a:pPr>
            <a:endParaRPr lang="en-US" sz="2000" dirty="0">
              <a:latin typeface="Times New Roman" panose="02020603050405020304" pitchFamily="18" charset="0"/>
              <a:cs typeface="Times New Roman" panose="02020603050405020304" pitchFamily="18" charset="0"/>
            </a:endParaRPr>
          </a:p>
          <a:p>
            <a:pPr>
              <a:lnSpc>
                <a:spcPts val="882"/>
              </a:lnSpc>
            </a:pPr>
            <a:endParaRPr lang="en-US" sz="2000" dirty="0">
              <a:latin typeface="Times New Roman" panose="02020603050405020304" pitchFamily="18" charset="0"/>
              <a:cs typeface="Times New Roman" panose="02020603050405020304" pitchFamily="18" charset="0"/>
            </a:endParaRPr>
          </a:p>
          <a:p>
            <a:pPr>
              <a:lnSpc>
                <a:spcPts val="882"/>
              </a:lnSpc>
            </a:pPr>
            <a:endParaRPr lang="en-US" sz="2000" dirty="0">
              <a:latin typeface="Times New Roman" panose="02020603050405020304" pitchFamily="18" charset="0"/>
              <a:cs typeface="Times New Roman" panose="02020603050405020304" pitchFamily="18" charset="0"/>
            </a:endParaRPr>
          </a:p>
          <a:p>
            <a:pPr>
              <a:lnSpc>
                <a:spcPts val="882"/>
              </a:lnSpc>
            </a:pPr>
            <a:endParaRPr lang="en-US" sz="2000" dirty="0">
              <a:latin typeface="Times New Roman" panose="02020603050405020304" pitchFamily="18" charset="0"/>
              <a:cs typeface="Times New Roman" panose="02020603050405020304" pitchFamily="18" charset="0"/>
            </a:endParaRPr>
          </a:p>
          <a:p>
            <a:pPr>
              <a:lnSpc>
                <a:spcPts val="882"/>
              </a:lnSpc>
            </a:pPr>
            <a:endParaRPr lang="en-US" sz="2000" dirty="0">
              <a:latin typeface="Times New Roman" panose="02020603050405020304" pitchFamily="18" charset="0"/>
              <a:cs typeface="Times New Roman" panose="02020603050405020304" pitchFamily="18" charset="0"/>
            </a:endParaRPr>
          </a:p>
          <a:p>
            <a:pPr>
              <a:lnSpc>
                <a:spcPts val="882"/>
              </a:lnSpc>
            </a:pPr>
            <a:endParaRPr lang="en-US" sz="2000" dirty="0">
              <a:latin typeface="Times New Roman" panose="02020603050405020304" pitchFamily="18" charset="0"/>
              <a:cs typeface="Times New Roman" panose="02020603050405020304" pitchFamily="18" charset="0"/>
            </a:endParaRPr>
          </a:p>
          <a:p>
            <a:pPr>
              <a:lnSpc>
                <a:spcPts val="882"/>
              </a:lnSpc>
            </a:pPr>
            <a:endParaRPr lang="en-US" sz="2000" dirty="0">
              <a:latin typeface="Times New Roman" panose="02020603050405020304" pitchFamily="18" charset="0"/>
              <a:cs typeface="Times New Roman" panose="02020603050405020304" pitchFamily="18" charset="0"/>
            </a:endParaRPr>
          </a:p>
          <a:p>
            <a:pPr>
              <a:lnSpc>
                <a:spcPts val="882"/>
              </a:lnSpc>
            </a:pPr>
            <a:endParaRPr lang="en-US" sz="2000" dirty="0">
              <a:latin typeface="Times New Roman" panose="02020603050405020304" pitchFamily="18" charset="0"/>
              <a:cs typeface="Times New Roman" panose="02020603050405020304" pitchFamily="18" charset="0"/>
            </a:endParaRPr>
          </a:p>
          <a:p>
            <a:pPr>
              <a:lnSpc>
                <a:spcPts val="1098"/>
              </a:lnSpc>
            </a:pPr>
            <a:endParaRPr lang="en-US" sz="2400" b="1" dirty="0">
              <a:latin typeface="Times New Roman" panose="02020603050405020304" pitchFamily="18" charset="0"/>
              <a:cs typeface="Times New Roman" panose="02020603050405020304" pitchFamily="18" charset="0"/>
            </a:endParaRPr>
          </a:p>
          <a:p>
            <a:pPr algn="just" hangingPunct="0"/>
            <a:r>
              <a:rPr lang="en-US" altLang="zh-CN" sz="2400" b="1" dirty="0" err="1">
                <a:latin typeface="Times New Roman" panose="02020603050405020304" pitchFamily="18" charset="0"/>
                <a:ea typeface="Verdana"/>
                <a:cs typeface="Times New Roman" panose="02020603050405020304" pitchFamily="18" charset="0"/>
              </a:rPr>
              <a:t>Cơ</a:t>
            </a:r>
            <a:r>
              <a:rPr lang="en-US" altLang="zh-CN" sz="2400" b="1" dirty="0">
                <a:latin typeface="Times New Roman" panose="02020603050405020304" pitchFamily="18" charset="0"/>
                <a:cs typeface="Times New Roman" panose="02020603050405020304" pitchFamily="18" charset="0"/>
              </a:rPr>
              <a:t> </a:t>
            </a:r>
            <a:r>
              <a:rPr lang="en-US" altLang="zh-CN" sz="2400" b="1" dirty="0" err="1">
                <a:latin typeface="Times New Roman" panose="02020603050405020304" pitchFamily="18" charset="0"/>
                <a:ea typeface="Verdana"/>
                <a:cs typeface="Times New Roman" panose="02020603050405020304" pitchFamily="18" charset="0"/>
              </a:rPr>
              <a:t>hội</a:t>
            </a:r>
            <a:r>
              <a:rPr lang="en-US" altLang="zh-CN" sz="2400" b="1" dirty="0">
                <a:latin typeface="Times New Roman" panose="02020603050405020304" pitchFamily="18" charset="0"/>
                <a:cs typeface="Times New Roman" panose="02020603050405020304" pitchFamily="18" charset="0"/>
              </a:rPr>
              <a:t> </a:t>
            </a:r>
            <a:r>
              <a:rPr lang="en-US" altLang="zh-CN" sz="2400" b="1" dirty="0" err="1">
                <a:latin typeface="Times New Roman" panose="02020603050405020304" pitchFamily="18" charset="0"/>
                <a:ea typeface="Verdana"/>
                <a:cs typeface="Times New Roman" panose="02020603050405020304" pitchFamily="18" charset="0"/>
              </a:rPr>
              <a:t>việc</a:t>
            </a:r>
            <a:r>
              <a:rPr lang="en-US" altLang="zh-CN" sz="2400" b="1" dirty="0">
                <a:latin typeface="Times New Roman" panose="02020603050405020304" pitchFamily="18" charset="0"/>
                <a:cs typeface="Times New Roman" panose="02020603050405020304" pitchFamily="18" charset="0"/>
              </a:rPr>
              <a:t> </a:t>
            </a:r>
            <a:r>
              <a:rPr lang="en-US" altLang="zh-CN" sz="2400" b="1" dirty="0" err="1">
                <a:latin typeface="Times New Roman" panose="02020603050405020304" pitchFamily="18" charset="0"/>
                <a:ea typeface="Verdana"/>
                <a:cs typeface="Times New Roman" panose="02020603050405020304" pitchFamily="18" charset="0"/>
              </a:rPr>
              <a:t>làm</a:t>
            </a:r>
            <a:r>
              <a:rPr lang="en-US" altLang="zh-CN" sz="2400" b="1" spc="-61" dirty="0">
                <a:latin typeface="Times New Roman" panose="02020603050405020304" pitchFamily="18" charset="0"/>
                <a:cs typeface="Times New Roman" panose="02020603050405020304" pitchFamily="18" charset="0"/>
              </a:rPr>
              <a:t> </a:t>
            </a:r>
            <a:r>
              <a:rPr lang="en-US" altLang="zh-CN" sz="2400" b="1" dirty="0">
                <a:latin typeface="Times New Roman" panose="02020603050405020304" pitchFamily="18" charset="0"/>
                <a:ea typeface="Verdana"/>
                <a:cs typeface="Times New Roman" panose="02020603050405020304" pitchFamily="18" charset="0"/>
              </a:rPr>
              <a:t>STEM: </a:t>
            </a:r>
            <a:r>
              <a:rPr lang="en-US" altLang="zh-CN" sz="2400" spc="44" dirty="0" err="1">
                <a:latin typeface="Times New Roman" panose="02020603050405020304" pitchFamily="18" charset="0"/>
                <a:ea typeface="Verdana"/>
                <a:cs typeface="Times New Roman" panose="02020603050405020304" pitchFamily="18" charset="0"/>
              </a:rPr>
              <a:t>Một</a:t>
            </a:r>
            <a:r>
              <a:rPr lang="en-US" altLang="zh-CN" sz="2400" spc="22" dirty="0">
                <a:latin typeface="Times New Roman" panose="02020603050405020304" pitchFamily="18" charset="0"/>
                <a:cs typeface="Times New Roman" panose="02020603050405020304" pitchFamily="18" charset="0"/>
              </a:rPr>
              <a:t> </a:t>
            </a:r>
            <a:r>
              <a:rPr lang="en-US" altLang="zh-CN" sz="2400" spc="39" dirty="0">
                <a:latin typeface="Times New Roman" panose="02020603050405020304" pitchFamily="18" charset="0"/>
                <a:ea typeface="Verdana"/>
                <a:cs typeface="Times New Roman" panose="02020603050405020304" pitchFamily="18" charset="0"/>
              </a:rPr>
              <a:t>thống</a:t>
            </a:r>
            <a:r>
              <a:rPr lang="en-US" altLang="zh-CN" sz="2400" spc="22" dirty="0">
                <a:latin typeface="Times New Roman" panose="02020603050405020304" pitchFamily="18" charset="0"/>
                <a:cs typeface="Times New Roman" panose="02020603050405020304" pitchFamily="18" charset="0"/>
              </a:rPr>
              <a:t> </a:t>
            </a:r>
            <a:r>
              <a:rPr lang="en-US" altLang="zh-CN" sz="2400" spc="49" dirty="0">
                <a:latin typeface="Times New Roman" panose="02020603050405020304" pitchFamily="18" charset="0"/>
                <a:ea typeface="Verdana"/>
                <a:cs typeface="Times New Roman" panose="02020603050405020304" pitchFamily="18" charset="0"/>
              </a:rPr>
              <a:t>kê</a:t>
            </a:r>
            <a:r>
              <a:rPr lang="en-US" altLang="zh-CN" sz="2400" spc="22" dirty="0">
                <a:latin typeface="Times New Roman" panose="02020603050405020304" pitchFamily="18" charset="0"/>
                <a:cs typeface="Times New Roman" panose="02020603050405020304" pitchFamily="18" charset="0"/>
              </a:rPr>
              <a:t> </a:t>
            </a:r>
            <a:r>
              <a:rPr lang="en-US" altLang="zh-CN" sz="2400" spc="44" dirty="0">
                <a:latin typeface="Times New Roman" panose="02020603050405020304" pitchFamily="18" charset="0"/>
                <a:ea typeface="Verdana"/>
                <a:cs typeface="Times New Roman" panose="02020603050405020304" pitchFamily="18" charset="0"/>
              </a:rPr>
              <a:t>ở</a:t>
            </a:r>
            <a:r>
              <a:rPr lang="en-US" altLang="zh-CN" sz="2400" spc="22" dirty="0">
                <a:latin typeface="Times New Roman" panose="02020603050405020304" pitchFamily="18" charset="0"/>
                <a:cs typeface="Times New Roman" panose="02020603050405020304" pitchFamily="18" charset="0"/>
              </a:rPr>
              <a:t> </a:t>
            </a:r>
            <a:r>
              <a:rPr lang="en-US" altLang="zh-CN" sz="2400" spc="53" dirty="0">
                <a:latin typeface="Times New Roman" panose="02020603050405020304" pitchFamily="18" charset="0"/>
                <a:ea typeface="Verdana"/>
                <a:cs typeface="Times New Roman" panose="02020603050405020304" pitchFamily="18" charset="0"/>
              </a:rPr>
              <a:t>Mỹ</a:t>
            </a:r>
            <a:r>
              <a:rPr lang="en-US" altLang="zh-CN" sz="2400" spc="22" dirty="0">
                <a:latin typeface="Times New Roman" panose="02020603050405020304" pitchFamily="18" charset="0"/>
                <a:cs typeface="Times New Roman" panose="02020603050405020304" pitchFamily="18" charset="0"/>
              </a:rPr>
              <a:t> </a:t>
            </a:r>
            <a:r>
              <a:rPr lang="en-US" altLang="zh-CN" sz="2400" spc="39" dirty="0">
                <a:latin typeface="Times New Roman" panose="02020603050405020304" pitchFamily="18" charset="0"/>
                <a:ea typeface="Verdana"/>
                <a:cs typeface="Times New Roman" panose="02020603050405020304" pitchFamily="18" charset="0"/>
              </a:rPr>
              <a:t>cho</a:t>
            </a:r>
            <a:r>
              <a:rPr lang="en-US" altLang="zh-CN" sz="2400" spc="22" dirty="0">
                <a:latin typeface="Times New Roman" panose="02020603050405020304" pitchFamily="18" charset="0"/>
                <a:cs typeface="Times New Roman" panose="02020603050405020304" pitchFamily="18" charset="0"/>
              </a:rPr>
              <a:t> </a:t>
            </a:r>
            <a:r>
              <a:rPr lang="en-US" altLang="zh-CN" sz="2400" spc="39" dirty="0">
                <a:latin typeface="Times New Roman" panose="02020603050405020304" pitchFamily="18" charset="0"/>
                <a:ea typeface="Verdana"/>
                <a:cs typeface="Times New Roman" panose="02020603050405020304" pitchFamily="18" charset="0"/>
              </a:rPr>
              <a:t>thấy</a:t>
            </a:r>
            <a:r>
              <a:rPr lang="en-US" altLang="zh-CN" sz="2400" spc="22" dirty="0">
                <a:latin typeface="Times New Roman" panose="02020603050405020304" pitchFamily="18" charset="0"/>
                <a:cs typeface="Times New Roman" panose="02020603050405020304" pitchFamily="18" charset="0"/>
              </a:rPr>
              <a:t> </a:t>
            </a:r>
            <a:r>
              <a:rPr lang="en-US" altLang="zh-CN" sz="2400" spc="39" dirty="0">
                <a:latin typeface="Times New Roman" panose="02020603050405020304" pitchFamily="18" charset="0"/>
                <a:ea typeface="Verdana"/>
                <a:cs typeface="Times New Roman" panose="02020603050405020304" pitchFamily="18" charset="0"/>
              </a:rPr>
              <a:t>từ</a:t>
            </a:r>
            <a:r>
              <a:rPr lang="en-US" altLang="zh-CN" sz="2400" spc="22" dirty="0">
                <a:latin typeface="Times New Roman" panose="02020603050405020304" pitchFamily="18" charset="0"/>
                <a:cs typeface="Times New Roman" panose="02020603050405020304" pitchFamily="18" charset="0"/>
              </a:rPr>
              <a:t> </a:t>
            </a:r>
            <a:r>
              <a:rPr lang="en-US" altLang="zh-CN" sz="2400" spc="53" dirty="0">
                <a:latin typeface="Times New Roman" panose="02020603050405020304" pitchFamily="18" charset="0"/>
                <a:ea typeface="Verdana"/>
                <a:cs typeface="Times New Roman" panose="02020603050405020304" pitchFamily="18" charset="0"/>
              </a:rPr>
              <a:t>năm</a:t>
            </a:r>
            <a:r>
              <a:rPr lang="en-US" altLang="zh-CN" sz="2400" spc="22" dirty="0">
                <a:latin typeface="Times New Roman" panose="02020603050405020304" pitchFamily="18" charset="0"/>
                <a:cs typeface="Times New Roman" panose="02020603050405020304" pitchFamily="18" charset="0"/>
              </a:rPr>
              <a:t> </a:t>
            </a:r>
            <a:r>
              <a:rPr lang="en-US" altLang="zh-CN" sz="2400" spc="44" dirty="0">
                <a:latin typeface="Times New Roman" panose="02020603050405020304" pitchFamily="18" charset="0"/>
                <a:ea typeface="Verdana"/>
                <a:cs typeface="Times New Roman" panose="02020603050405020304" pitchFamily="18" charset="0"/>
              </a:rPr>
              <a:t>2004</a:t>
            </a:r>
            <a:r>
              <a:rPr lang="en-US" altLang="zh-CN" sz="2400" spc="22" dirty="0">
                <a:latin typeface="Times New Roman" panose="02020603050405020304" pitchFamily="18" charset="0"/>
                <a:cs typeface="Times New Roman" panose="02020603050405020304" pitchFamily="18" charset="0"/>
              </a:rPr>
              <a:t> </a:t>
            </a:r>
            <a:r>
              <a:rPr lang="en-US" altLang="zh-CN" sz="2400" spc="49" dirty="0">
                <a:latin typeface="Times New Roman" panose="02020603050405020304" pitchFamily="18" charset="0"/>
                <a:ea typeface="Verdana"/>
                <a:cs typeface="Times New Roman" panose="02020603050405020304" pitchFamily="18" charset="0"/>
              </a:rPr>
              <a:t>đến</a:t>
            </a:r>
            <a:r>
              <a:rPr lang="en-US" altLang="zh-CN" sz="2400" spc="22" dirty="0">
                <a:latin typeface="Times New Roman" panose="02020603050405020304" pitchFamily="18" charset="0"/>
                <a:cs typeface="Times New Roman" panose="02020603050405020304" pitchFamily="18" charset="0"/>
              </a:rPr>
              <a:t> </a:t>
            </a:r>
            <a:r>
              <a:rPr lang="en-US" altLang="zh-CN" sz="2400" spc="49" dirty="0">
                <a:latin typeface="Times New Roman" panose="02020603050405020304" pitchFamily="18" charset="0"/>
                <a:ea typeface="Verdana"/>
                <a:cs typeface="Times New Roman" panose="02020603050405020304" pitchFamily="18" charset="0"/>
              </a:rPr>
              <a:t>năm</a:t>
            </a:r>
            <a:r>
              <a:rPr lang="en-US" altLang="zh-CN" sz="2400" spc="22" dirty="0">
                <a:latin typeface="Times New Roman" panose="02020603050405020304" pitchFamily="18" charset="0"/>
                <a:cs typeface="Times New Roman" panose="02020603050405020304" pitchFamily="18" charset="0"/>
              </a:rPr>
              <a:t> </a:t>
            </a:r>
            <a:r>
              <a:rPr lang="en-US" altLang="zh-CN" sz="2400" spc="49" dirty="0">
                <a:latin typeface="Times New Roman" panose="02020603050405020304" pitchFamily="18" charset="0"/>
                <a:ea typeface="Verdana"/>
                <a:cs typeface="Times New Roman" panose="02020603050405020304" pitchFamily="18" charset="0"/>
              </a:rPr>
              <a:t>2014</a:t>
            </a:r>
            <a:r>
              <a:rPr lang="en-US" altLang="zh-CN" sz="2400" spc="22" dirty="0">
                <a:latin typeface="Times New Roman" panose="02020603050405020304" pitchFamily="18" charset="0"/>
                <a:cs typeface="Times New Roman" panose="02020603050405020304" pitchFamily="18" charset="0"/>
              </a:rPr>
              <a:t> </a:t>
            </a:r>
            <a:r>
              <a:rPr lang="en-US" altLang="zh-CN" sz="2400" spc="39" dirty="0">
                <a:latin typeface="Times New Roman" panose="02020603050405020304" pitchFamily="18" charset="0"/>
                <a:ea typeface="Verdana"/>
                <a:cs typeface="Times New Roman" panose="02020603050405020304" pitchFamily="18" charset="0"/>
              </a:rPr>
              <a:t>các</a:t>
            </a:r>
            <a:r>
              <a:rPr lang="en-US" altLang="zh-CN" sz="2400" spc="22" dirty="0">
                <a:latin typeface="Times New Roman" panose="02020603050405020304" pitchFamily="18" charset="0"/>
                <a:cs typeface="Times New Roman" panose="02020603050405020304" pitchFamily="18" charset="0"/>
              </a:rPr>
              <a:t> </a:t>
            </a:r>
            <a:r>
              <a:rPr lang="en-US" altLang="zh-CN" sz="2400" spc="35" dirty="0">
                <a:latin typeface="Times New Roman" panose="02020603050405020304" pitchFamily="18" charset="0"/>
                <a:ea typeface="Verdana"/>
                <a:cs typeface="Times New Roman" panose="02020603050405020304" pitchFamily="18" charset="0"/>
              </a:rPr>
              <a:t>việc</a:t>
            </a:r>
            <a:r>
              <a:rPr lang="en-US" altLang="zh-CN" sz="2400" spc="26" dirty="0">
                <a:latin typeface="Times New Roman" panose="02020603050405020304" pitchFamily="18" charset="0"/>
                <a:cs typeface="Times New Roman" panose="02020603050405020304" pitchFamily="18" charset="0"/>
              </a:rPr>
              <a:t> </a:t>
            </a:r>
            <a:r>
              <a:rPr lang="en-US" altLang="zh-CN" sz="2400" spc="44" dirty="0">
                <a:latin typeface="Times New Roman" panose="02020603050405020304" pitchFamily="18" charset="0"/>
                <a:ea typeface="Verdana"/>
                <a:cs typeface="Times New Roman" panose="02020603050405020304" pitchFamily="18" charset="0"/>
              </a:rPr>
              <a:t>làm</a:t>
            </a:r>
            <a:r>
              <a:rPr lang="en-US" altLang="zh-CN" sz="2400" dirty="0">
                <a:latin typeface="Times New Roman" panose="02020603050405020304" pitchFamily="18" charset="0"/>
                <a:cs typeface="Times New Roman" panose="02020603050405020304" pitchFamily="18" charset="0"/>
              </a:rPr>
              <a:t> </a:t>
            </a:r>
            <a:r>
              <a:rPr lang="en-US" altLang="zh-CN" sz="2400" dirty="0">
                <a:latin typeface="Times New Roman" panose="02020603050405020304" pitchFamily="18" charset="0"/>
                <a:ea typeface="Verdana"/>
                <a:cs typeface="Times New Roman" panose="02020603050405020304" pitchFamily="18" charset="0"/>
              </a:rPr>
              <a:t>liên</a:t>
            </a:r>
            <a:r>
              <a:rPr lang="en-US" altLang="zh-CN" sz="2400" spc="18" dirty="0">
                <a:latin typeface="Times New Roman" panose="02020603050405020304" pitchFamily="18" charset="0"/>
                <a:cs typeface="Times New Roman" panose="02020603050405020304" pitchFamily="18" charset="0"/>
              </a:rPr>
              <a:t> </a:t>
            </a:r>
            <a:r>
              <a:rPr lang="en-US" altLang="zh-CN" sz="2400" dirty="0">
                <a:latin typeface="Times New Roman" panose="02020603050405020304" pitchFamily="18" charset="0"/>
                <a:ea typeface="Verdana"/>
                <a:cs typeface="Times New Roman" panose="02020603050405020304" pitchFamily="18" charset="0"/>
              </a:rPr>
              <a:t>quan</a:t>
            </a:r>
            <a:r>
              <a:rPr lang="en-US" altLang="zh-CN" sz="2400" spc="18" dirty="0">
                <a:latin typeface="Times New Roman" panose="02020603050405020304" pitchFamily="18" charset="0"/>
                <a:cs typeface="Times New Roman" panose="02020603050405020304" pitchFamily="18" charset="0"/>
              </a:rPr>
              <a:t> </a:t>
            </a:r>
            <a:r>
              <a:rPr lang="en-US" altLang="zh-CN" sz="2400" dirty="0">
                <a:latin typeface="Times New Roman" panose="02020603050405020304" pitchFamily="18" charset="0"/>
                <a:ea typeface="Verdana"/>
                <a:cs typeface="Times New Roman" panose="02020603050405020304" pitchFamily="18" charset="0"/>
              </a:rPr>
              <a:t>đến</a:t>
            </a:r>
            <a:r>
              <a:rPr lang="en-US" altLang="zh-CN" sz="2400" spc="22" dirty="0">
                <a:latin typeface="Times New Roman" panose="02020603050405020304" pitchFamily="18" charset="0"/>
                <a:cs typeface="Times New Roman" panose="02020603050405020304" pitchFamily="18" charset="0"/>
              </a:rPr>
              <a:t> </a:t>
            </a:r>
            <a:r>
              <a:rPr lang="en-US" altLang="zh-CN" sz="2400" dirty="0">
                <a:latin typeface="Times New Roman" panose="02020603050405020304" pitchFamily="18" charset="0"/>
                <a:ea typeface="Verdana"/>
                <a:cs typeface="Times New Roman" panose="02020603050405020304" pitchFamily="18" charset="0"/>
              </a:rPr>
              <a:t>khoa</a:t>
            </a:r>
            <a:r>
              <a:rPr lang="en-US" altLang="zh-CN" sz="2400" spc="18" dirty="0">
                <a:latin typeface="Times New Roman" panose="02020603050405020304" pitchFamily="18" charset="0"/>
                <a:cs typeface="Times New Roman" panose="02020603050405020304" pitchFamily="18" charset="0"/>
              </a:rPr>
              <a:t> </a:t>
            </a:r>
            <a:r>
              <a:rPr lang="en-US" altLang="zh-CN" sz="2400" dirty="0">
                <a:latin typeface="Times New Roman" panose="02020603050405020304" pitchFamily="18" charset="0"/>
                <a:ea typeface="Verdana"/>
                <a:cs typeface="Times New Roman" panose="02020603050405020304" pitchFamily="18" charset="0"/>
              </a:rPr>
              <a:t>học</a:t>
            </a:r>
            <a:r>
              <a:rPr lang="en-US" altLang="zh-CN" sz="2400" spc="22" dirty="0">
                <a:latin typeface="Times New Roman" panose="02020603050405020304" pitchFamily="18" charset="0"/>
                <a:cs typeface="Times New Roman" panose="02020603050405020304" pitchFamily="18" charset="0"/>
              </a:rPr>
              <a:t> </a:t>
            </a:r>
            <a:r>
              <a:rPr lang="en-US" altLang="zh-CN" sz="2400" dirty="0">
                <a:latin typeface="Times New Roman" panose="02020603050405020304" pitchFamily="18" charset="0"/>
                <a:ea typeface="Verdana"/>
                <a:cs typeface="Times New Roman" panose="02020603050405020304" pitchFamily="18" charset="0"/>
              </a:rPr>
              <a:t>và</a:t>
            </a:r>
            <a:r>
              <a:rPr lang="en-US" altLang="zh-CN" sz="2400" spc="18" dirty="0">
                <a:latin typeface="Times New Roman" panose="02020603050405020304" pitchFamily="18" charset="0"/>
                <a:cs typeface="Times New Roman" panose="02020603050405020304" pitchFamily="18" charset="0"/>
              </a:rPr>
              <a:t> </a:t>
            </a:r>
            <a:r>
              <a:rPr lang="en-US" altLang="zh-CN" sz="2400" dirty="0">
                <a:latin typeface="Times New Roman" panose="02020603050405020304" pitchFamily="18" charset="0"/>
                <a:ea typeface="Verdana"/>
                <a:cs typeface="Times New Roman" panose="02020603050405020304" pitchFamily="18" charset="0"/>
              </a:rPr>
              <a:t>kỹ</a:t>
            </a:r>
            <a:r>
              <a:rPr lang="en-US" altLang="zh-CN" sz="2400" spc="22" dirty="0">
                <a:latin typeface="Times New Roman" panose="02020603050405020304" pitchFamily="18" charset="0"/>
                <a:cs typeface="Times New Roman" panose="02020603050405020304" pitchFamily="18" charset="0"/>
              </a:rPr>
              <a:t> </a:t>
            </a:r>
            <a:r>
              <a:rPr lang="en-US" altLang="zh-CN" sz="2400" dirty="0">
                <a:latin typeface="Times New Roman" panose="02020603050405020304" pitchFamily="18" charset="0"/>
                <a:ea typeface="Verdana"/>
                <a:cs typeface="Times New Roman" panose="02020603050405020304" pitchFamily="18" charset="0"/>
              </a:rPr>
              <a:t>thuật</a:t>
            </a:r>
            <a:r>
              <a:rPr lang="en-US" altLang="zh-CN" sz="2400" spc="18" dirty="0">
                <a:latin typeface="Times New Roman" panose="02020603050405020304" pitchFamily="18" charset="0"/>
                <a:cs typeface="Times New Roman" panose="02020603050405020304" pitchFamily="18" charset="0"/>
              </a:rPr>
              <a:t> </a:t>
            </a:r>
            <a:r>
              <a:rPr lang="en-US" altLang="zh-CN" sz="2400" dirty="0">
                <a:latin typeface="Times New Roman" panose="02020603050405020304" pitchFamily="18" charset="0"/>
                <a:ea typeface="Verdana"/>
                <a:cs typeface="Times New Roman" panose="02020603050405020304" pitchFamily="18" charset="0"/>
              </a:rPr>
              <a:t>tăng</a:t>
            </a:r>
            <a:r>
              <a:rPr lang="en-US" altLang="zh-CN" sz="2400" spc="18" dirty="0">
                <a:latin typeface="Times New Roman" panose="02020603050405020304" pitchFamily="18" charset="0"/>
                <a:cs typeface="Times New Roman" panose="02020603050405020304" pitchFamily="18" charset="0"/>
              </a:rPr>
              <a:t> </a:t>
            </a:r>
            <a:r>
              <a:rPr lang="en-US" altLang="zh-CN" sz="2400" dirty="0">
                <a:latin typeface="Times New Roman" panose="02020603050405020304" pitchFamily="18" charset="0"/>
                <a:ea typeface="Verdana"/>
                <a:cs typeface="Times New Roman" panose="02020603050405020304" pitchFamily="18" charset="0"/>
              </a:rPr>
              <a:t>26%,</a:t>
            </a:r>
            <a:r>
              <a:rPr lang="en-US" altLang="zh-CN" sz="2400" spc="22" dirty="0">
                <a:latin typeface="Times New Roman" panose="02020603050405020304" pitchFamily="18" charset="0"/>
                <a:cs typeface="Times New Roman" panose="02020603050405020304" pitchFamily="18" charset="0"/>
              </a:rPr>
              <a:t> </a:t>
            </a:r>
            <a:r>
              <a:rPr lang="en-US" altLang="zh-CN" sz="2400" dirty="0">
                <a:latin typeface="Times New Roman" panose="02020603050405020304" pitchFamily="18" charset="0"/>
                <a:ea typeface="Verdana"/>
                <a:cs typeface="Times New Roman" panose="02020603050405020304" pitchFamily="18" charset="0"/>
              </a:rPr>
              <a:t>gấp</a:t>
            </a:r>
            <a:r>
              <a:rPr lang="en-US" altLang="zh-CN" sz="2400" spc="18" dirty="0">
                <a:latin typeface="Times New Roman" panose="02020603050405020304" pitchFamily="18" charset="0"/>
                <a:cs typeface="Times New Roman" panose="02020603050405020304" pitchFamily="18" charset="0"/>
              </a:rPr>
              <a:t> </a:t>
            </a:r>
            <a:r>
              <a:rPr lang="en-US" altLang="zh-CN" sz="2400" dirty="0">
                <a:latin typeface="Times New Roman" panose="02020603050405020304" pitchFamily="18" charset="0"/>
                <a:ea typeface="Verdana"/>
                <a:cs typeface="Times New Roman" panose="02020603050405020304" pitchFamily="18" charset="0"/>
              </a:rPr>
              <a:t>hai</a:t>
            </a:r>
            <a:r>
              <a:rPr lang="en-US" altLang="zh-CN" sz="2400" spc="22" dirty="0">
                <a:latin typeface="Times New Roman" panose="02020603050405020304" pitchFamily="18" charset="0"/>
                <a:cs typeface="Times New Roman" panose="02020603050405020304" pitchFamily="18" charset="0"/>
              </a:rPr>
              <a:t> </a:t>
            </a:r>
            <a:r>
              <a:rPr lang="en-US" altLang="zh-CN" sz="2400" dirty="0">
                <a:latin typeface="Times New Roman" panose="02020603050405020304" pitchFamily="18" charset="0"/>
                <a:ea typeface="Verdana"/>
                <a:cs typeface="Times New Roman" panose="02020603050405020304" pitchFamily="18" charset="0"/>
              </a:rPr>
              <a:t>lần</a:t>
            </a:r>
            <a:r>
              <a:rPr lang="en-US" altLang="zh-CN" sz="2400" spc="18" dirty="0">
                <a:latin typeface="Times New Roman" panose="02020603050405020304" pitchFamily="18" charset="0"/>
                <a:cs typeface="Times New Roman" panose="02020603050405020304" pitchFamily="18" charset="0"/>
              </a:rPr>
              <a:t> </a:t>
            </a:r>
            <a:r>
              <a:rPr lang="en-US" altLang="zh-CN" sz="2400" dirty="0">
                <a:latin typeface="Times New Roman" panose="02020603050405020304" pitchFamily="18" charset="0"/>
                <a:ea typeface="Verdana"/>
                <a:cs typeface="Times New Roman" panose="02020603050405020304" pitchFamily="18" charset="0"/>
              </a:rPr>
              <a:t>so</a:t>
            </a:r>
            <a:r>
              <a:rPr lang="en-US" altLang="zh-CN" sz="2400" spc="22" dirty="0">
                <a:latin typeface="Times New Roman" panose="02020603050405020304" pitchFamily="18" charset="0"/>
                <a:cs typeface="Times New Roman" panose="02020603050405020304" pitchFamily="18" charset="0"/>
              </a:rPr>
              <a:t> </a:t>
            </a:r>
            <a:r>
              <a:rPr lang="en-US" altLang="zh-CN" sz="2400" dirty="0">
                <a:latin typeface="Times New Roman" panose="02020603050405020304" pitchFamily="18" charset="0"/>
                <a:ea typeface="Verdana"/>
                <a:cs typeface="Times New Roman" panose="02020603050405020304" pitchFamily="18" charset="0"/>
              </a:rPr>
              <a:t>với</a:t>
            </a:r>
            <a:r>
              <a:rPr lang="en-US" altLang="zh-CN" sz="2400" spc="18" dirty="0">
                <a:latin typeface="Times New Roman" panose="02020603050405020304" pitchFamily="18" charset="0"/>
                <a:cs typeface="Times New Roman" panose="02020603050405020304" pitchFamily="18" charset="0"/>
              </a:rPr>
              <a:t> </a:t>
            </a:r>
            <a:r>
              <a:rPr lang="en-US" altLang="zh-CN" sz="2400" dirty="0">
                <a:latin typeface="Times New Roman" panose="02020603050405020304" pitchFamily="18" charset="0"/>
                <a:ea typeface="Verdana"/>
                <a:cs typeface="Times New Roman" panose="02020603050405020304" pitchFamily="18" charset="0"/>
              </a:rPr>
              <a:t>tốc</a:t>
            </a:r>
            <a:r>
              <a:rPr lang="en-US" altLang="zh-CN" sz="2400" spc="18" dirty="0">
                <a:latin typeface="Times New Roman" panose="02020603050405020304" pitchFamily="18" charset="0"/>
                <a:cs typeface="Times New Roman" panose="02020603050405020304" pitchFamily="18" charset="0"/>
              </a:rPr>
              <a:t> </a:t>
            </a:r>
            <a:r>
              <a:rPr lang="en-US" altLang="zh-CN" sz="2400" dirty="0">
                <a:latin typeface="Times New Roman" panose="02020603050405020304" pitchFamily="18" charset="0"/>
                <a:ea typeface="Verdana"/>
                <a:cs typeface="Times New Roman" panose="02020603050405020304" pitchFamily="18" charset="0"/>
              </a:rPr>
              <a:t>độ</a:t>
            </a:r>
            <a:r>
              <a:rPr lang="en-US" altLang="zh-CN" sz="2400" dirty="0">
                <a:latin typeface="Times New Roman" panose="02020603050405020304" pitchFamily="18" charset="0"/>
                <a:cs typeface="Times New Roman" panose="02020603050405020304" pitchFamily="18" charset="0"/>
              </a:rPr>
              <a:t> </a:t>
            </a:r>
            <a:r>
              <a:rPr lang="en-US" altLang="zh-CN" sz="2400" dirty="0">
                <a:latin typeface="Times New Roman" panose="02020603050405020304" pitchFamily="18" charset="0"/>
                <a:ea typeface="Verdana"/>
                <a:cs typeface="Times New Roman" panose="02020603050405020304" pitchFamily="18" charset="0"/>
              </a:rPr>
              <a:t>tăng</a:t>
            </a:r>
            <a:r>
              <a:rPr lang="en-US" altLang="zh-CN" sz="2400" dirty="0">
                <a:latin typeface="Times New Roman" panose="02020603050405020304" pitchFamily="18" charset="0"/>
                <a:cs typeface="Times New Roman" panose="02020603050405020304" pitchFamily="18" charset="0"/>
              </a:rPr>
              <a:t> </a:t>
            </a:r>
            <a:r>
              <a:rPr lang="en-US" altLang="zh-CN" sz="2400" dirty="0">
                <a:latin typeface="Times New Roman" panose="02020603050405020304" pitchFamily="18" charset="0"/>
                <a:ea typeface="Verdana"/>
                <a:cs typeface="Times New Roman" panose="02020603050405020304" pitchFamily="18" charset="0"/>
              </a:rPr>
              <a:t>trưởng</a:t>
            </a:r>
            <a:r>
              <a:rPr lang="en-US" altLang="zh-CN" sz="2400" dirty="0">
                <a:latin typeface="Times New Roman" panose="02020603050405020304" pitchFamily="18" charset="0"/>
                <a:cs typeface="Times New Roman" panose="02020603050405020304" pitchFamily="18" charset="0"/>
              </a:rPr>
              <a:t> </a:t>
            </a:r>
            <a:r>
              <a:rPr lang="en-US" altLang="zh-CN" sz="2400" dirty="0">
                <a:latin typeface="Times New Roman" panose="02020603050405020304" pitchFamily="18" charset="0"/>
                <a:ea typeface="Verdana"/>
                <a:cs typeface="Times New Roman" panose="02020603050405020304" pitchFamily="18" charset="0"/>
              </a:rPr>
              <a:t>trung</a:t>
            </a:r>
            <a:r>
              <a:rPr lang="en-US" altLang="zh-CN" sz="2400" dirty="0">
                <a:latin typeface="Times New Roman" panose="02020603050405020304" pitchFamily="18" charset="0"/>
                <a:cs typeface="Times New Roman" panose="02020603050405020304" pitchFamily="18" charset="0"/>
              </a:rPr>
              <a:t> </a:t>
            </a:r>
            <a:r>
              <a:rPr lang="en-US" altLang="zh-CN" sz="2400" dirty="0">
                <a:latin typeface="Times New Roman" panose="02020603050405020304" pitchFamily="18" charset="0"/>
                <a:ea typeface="Verdana"/>
                <a:cs typeface="Times New Roman" panose="02020603050405020304" pitchFamily="18" charset="0"/>
              </a:rPr>
              <a:t>bình</a:t>
            </a:r>
            <a:r>
              <a:rPr lang="en-US" altLang="zh-CN" sz="2400" dirty="0">
                <a:latin typeface="Times New Roman" panose="02020603050405020304" pitchFamily="18" charset="0"/>
                <a:cs typeface="Times New Roman" panose="02020603050405020304" pitchFamily="18" charset="0"/>
              </a:rPr>
              <a:t> </a:t>
            </a:r>
            <a:r>
              <a:rPr lang="en-US" altLang="zh-CN" sz="2400" dirty="0">
                <a:latin typeface="Times New Roman" panose="02020603050405020304" pitchFamily="18" charset="0"/>
                <a:ea typeface="Verdana"/>
                <a:cs typeface="Times New Roman" panose="02020603050405020304" pitchFamily="18" charset="0"/>
              </a:rPr>
              <a:t>của</a:t>
            </a:r>
            <a:r>
              <a:rPr lang="en-US" altLang="zh-CN" sz="2400" dirty="0">
                <a:latin typeface="Times New Roman" panose="02020603050405020304" pitchFamily="18" charset="0"/>
                <a:cs typeface="Times New Roman" panose="02020603050405020304" pitchFamily="18" charset="0"/>
              </a:rPr>
              <a:t> </a:t>
            </a:r>
            <a:r>
              <a:rPr lang="en-US" altLang="zh-CN" sz="2400" dirty="0">
                <a:latin typeface="Times New Roman" panose="02020603050405020304" pitchFamily="18" charset="0"/>
                <a:ea typeface="Verdana"/>
                <a:cs typeface="Times New Roman" panose="02020603050405020304" pitchFamily="18" charset="0"/>
              </a:rPr>
              <a:t>các</a:t>
            </a:r>
            <a:r>
              <a:rPr lang="en-US" altLang="zh-CN" sz="2400" dirty="0">
                <a:latin typeface="Times New Roman" panose="02020603050405020304" pitchFamily="18" charset="0"/>
                <a:cs typeface="Times New Roman" panose="02020603050405020304" pitchFamily="18" charset="0"/>
              </a:rPr>
              <a:t> </a:t>
            </a:r>
            <a:r>
              <a:rPr lang="en-US" altLang="zh-CN" sz="2400" dirty="0">
                <a:latin typeface="Times New Roman" panose="02020603050405020304" pitchFamily="18" charset="0"/>
                <a:ea typeface="Verdana"/>
                <a:cs typeface="Times New Roman" panose="02020603050405020304" pitchFamily="18" charset="0"/>
              </a:rPr>
              <a:t>ngành</a:t>
            </a:r>
            <a:r>
              <a:rPr lang="en-US" altLang="zh-CN" sz="2400" dirty="0">
                <a:latin typeface="Times New Roman" panose="02020603050405020304" pitchFamily="18" charset="0"/>
                <a:cs typeface="Times New Roman" panose="02020603050405020304" pitchFamily="18" charset="0"/>
              </a:rPr>
              <a:t> </a:t>
            </a:r>
            <a:r>
              <a:rPr lang="en-US" altLang="zh-CN" sz="2400" dirty="0">
                <a:latin typeface="Times New Roman" panose="02020603050405020304" pitchFamily="18" charset="0"/>
                <a:ea typeface="Verdana"/>
                <a:cs typeface="Times New Roman" panose="02020603050405020304" pitchFamily="18" charset="0"/>
              </a:rPr>
              <a:t>nghề</a:t>
            </a:r>
            <a:r>
              <a:rPr lang="en-US" altLang="zh-CN" sz="2400" dirty="0">
                <a:latin typeface="Times New Roman" panose="02020603050405020304" pitchFamily="18" charset="0"/>
                <a:cs typeface="Times New Roman" panose="02020603050405020304" pitchFamily="18" charset="0"/>
              </a:rPr>
              <a:t> </a:t>
            </a:r>
            <a:r>
              <a:rPr lang="en-US" altLang="zh-CN" sz="2400" dirty="0">
                <a:latin typeface="Times New Roman" panose="02020603050405020304" pitchFamily="18" charset="0"/>
                <a:ea typeface="Verdana"/>
                <a:cs typeface="Times New Roman" panose="02020603050405020304" pitchFamily="18" charset="0"/>
              </a:rPr>
              <a:t>khác.</a:t>
            </a:r>
            <a:r>
              <a:rPr lang="en-US" altLang="zh-CN" sz="2400" dirty="0">
                <a:latin typeface="Times New Roman" panose="02020603050405020304" pitchFamily="18" charset="0"/>
                <a:cs typeface="Times New Roman" panose="02020603050405020304" pitchFamily="18" charset="0"/>
              </a:rPr>
              <a:t> </a:t>
            </a:r>
            <a:r>
              <a:rPr lang="en-US" altLang="zh-CN" sz="2400" dirty="0">
                <a:latin typeface="Times New Roman" panose="02020603050405020304" pitchFamily="18" charset="0"/>
                <a:ea typeface="Verdana"/>
                <a:cs typeface="Times New Roman" panose="02020603050405020304" pitchFamily="18" charset="0"/>
              </a:rPr>
              <a:t>Trong</a:t>
            </a:r>
            <a:r>
              <a:rPr lang="en-US" altLang="zh-CN" sz="2400" dirty="0">
                <a:latin typeface="Times New Roman" panose="02020603050405020304" pitchFamily="18" charset="0"/>
                <a:cs typeface="Times New Roman" panose="02020603050405020304" pitchFamily="18" charset="0"/>
              </a:rPr>
              <a:t> </a:t>
            </a:r>
            <a:r>
              <a:rPr lang="en-US" altLang="zh-CN" sz="2400" dirty="0">
                <a:latin typeface="Times New Roman" panose="02020603050405020304" pitchFamily="18" charset="0"/>
                <a:ea typeface="Verdana"/>
                <a:cs typeface="Times New Roman" panose="02020603050405020304" pitchFamily="18" charset="0"/>
              </a:rPr>
              <a:t>khi</a:t>
            </a:r>
            <a:r>
              <a:rPr lang="en-US" altLang="zh-CN" sz="2400" dirty="0">
                <a:latin typeface="Times New Roman" panose="02020603050405020304" pitchFamily="18" charset="0"/>
                <a:cs typeface="Times New Roman" panose="02020603050405020304" pitchFamily="18" charset="0"/>
              </a:rPr>
              <a:t> </a:t>
            </a:r>
            <a:r>
              <a:rPr lang="en-US" altLang="zh-CN" sz="2400" dirty="0">
                <a:latin typeface="Times New Roman" panose="02020603050405020304" pitchFamily="18" charset="0"/>
                <a:ea typeface="Verdana"/>
                <a:cs typeface="Times New Roman" panose="02020603050405020304" pitchFamily="18" charset="0"/>
              </a:rPr>
              <a:t>đó</a:t>
            </a:r>
            <a:r>
              <a:rPr lang="en-US" altLang="zh-CN" sz="2400" dirty="0">
                <a:latin typeface="Times New Roman" panose="02020603050405020304" pitchFamily="18" charset="0"/>
                <a:cs typeface="Times New Roman" panose="02020603050405020304" pitchFamily="18" charset="0"/>
              </a:rPr>
              <a:t> </a:t>
            </a:r>
            <a:r>
              <a:rPr lang="en-US" altLang="zh-CN" sz="2400" dirty="0">
                <a:latin typeface="Times New Roman" panose="02020603050405020304" pitchFamily="18" charset="0"/>
                <a:ea typeface="Verdana"/>
                <a:cs typeface="Times New Roman" panose="02020603050405020304" pitchFamily="18" charset="0"/>
              </a:rPr>
              <a:t>việc</a:t>
            </a:r>
            <a:r>
              <a:rPr lang="en-US" altLang="zh-CN" sz="2400" spc="22" dirty="0">
                <a:latin typeface="Times New Roman" panose="02020603050405020304" pitchFamily="18" charset="0"/>
                <a:cs typeface="Times New Roman" panose="02020603050405020304" pitchFamily="18" charset="0"/>
              </a:rPr>
              <a:t> </a:t>
            </a:r>
            <a:r>
              <a:rPr lang="en-US" altLang="zh-CN" sz="2400" dirty="0">
                <a:latin typeface="Times New Roman" panose="02020603050405020304" pitchFamily="18" charset="0"/>
                <a:ea typeface="Verdana"/>
                <a:cs typeface="Times New Roman" panose="02020603050405020304" pitchFamily="18" charset="0"/>
              </a:rPr>
              <a:t>làm</a:t>
            </a:r>
            <a:r>
              <a:rPr lang="en-US" altLang="zh-CN" sz="2400" dirty="0">
                <a:latin typeface="Times New Roman" panose="02020603050405020304" pitchFamily="18" charset="0"/>
                <a:cs typeface="Times New Roman" panose="02020603050405020304" pitchFamily="18" charset="0"/>
              </a:rPr>
              <a:t> </a:t>
            </a:r>
            <a:r>
              <a:rPr lang="en-US" altLang="zh-CN" sz="2400" dirty="0">
                <a:latin typeface="Times New Roman" panose="02020603050405020304" pitchFamily="18" charset="0"/>
                <a:ea typeface="Verdana"/>
                <a:cs typeface="Times New Roman" panose="02020603050405020304" pitchFamily="18" charset="0"/>
              </a:rPr>
              <a:t>STEM</a:t>
            </a:r>
            <a:r>
              <a:rPr lang="en-US" altLang="zh-CN" sz="2400" spc="132" dirty="0">
                <a:latin typeface="Times New Roman" panose="02020603050405020304" pitchFamily="18" charset="0"/>
                <a:cs typeface="Times New Roman" panose="02020603050405020304" pitchFamily="18" charset="0"/>
              </a:rPr>
              <a:t> </a:t>
            </a:r>
            <a:r>
              <a:rPr lang="en-US" altLang="zh-CN" sz="2400" dirty="0">
                <a:latin typeface="Times New Roman" panose="02020603050405020304" pitchFamily="18" charset="0"/>
                <a:ea typeface="Verdana"/>
                <a:cs typeface="Times New Roman" panose="02020603050405020304" pitchFamily="18" charset="0"/>
              </a:rPr>
              <a:t>có</a:t>
            </a:r>
            <a:r>
              <a:rPr lang="en-US" altLang="zh-CN" sz="2400" spc="136" dirty="0">
                <a:latin typeface="Times New Roman" panose="02020603050405020304" pitchFamily="18" charset="0"/>
                <a:cs typeface="Times New Roman" panose="02020603050405020304" pitchFamily="18" charset="0"/>
              </a:rPr>
              <a:t> </a:t>
            </a:r>
            <a:r>
              <a:rPr lang="en-US" altLang="zh-CN" sz="2400" dirty="0">
                <a:latin typeface="Times New Roman" panose="02020603050405020304" pitchFamily="18" charset="0"/>
                <a:ea typeface="Verdana"/>
                <a:cs typeface="Times New Roman" panose="02020603050405020304" pitchFamily="18" charset="0"/>
              </a:rPr>
              <a:t>tốc</a:t>
            </a:r>
            <a:r>
              <a:rPr lang="en-US" altLang="zh-CN" sz="2400" spc="132" dirty="0">
                <a:latin typeface="Times New Roman" panose="02020603050405020304" pitchFamily="18" charset="0"/>
                <a:cs typeface="Times New Roman" panose="02020603050405020304" pitchFamily="18" charset="0"/>
              </a:rPr>
              <a:t> </a:t>
            </a:r>
            <a:r>
              <a:rPr lang="en-US" altLang="zh-CN" sz="2400" dirty="0">
                <a:latin typeface="Times New Roman" panose="02020603050405020304" pitchFamily="18" charset="0"/>
                <a:ea typeface="Verdana"/>
                <a:cs typeface="Times New Roman" panose="02020603050405020304" pitchFamily="18" charset="0"/>
              </a:rPr>
              <a:t>độ</a:t>
            </a:r>
            <a:r>
              <a:rPr lang="en-US" altLang="zh-CN" sz="2400" spc="136" dirty="0">
                <a:latin typeface="Times New Roman" panose="02020603050405020304" pitchFamily="18" charset="0"/>
                <a:cs typeface="Times New Roman" panose="02020603050405020304" pitchFamily="18" charset="0"/>
              </a:rPr>
              <a:t> </a:t>
            </a:r>
            <a:r>
              <a:rPr lang="en-US" altLang="zh-CN" sz="2400" dirty="0">
                <a:latin typeface="Times New Roman" panose="02020603050405020304" pitchFamily="18" charset="0"/>
                <a:ea typeface="Verdana"/>
                <a:cs typeface="Times New Roman" panose="02020603050405020304" pitchFamily="18" charset="0"/>
              </a:rPr>
              <a:t>tăng</a:t>
            </a:r>
            <a:r>
              <a:rPr lang="en-US" altLang="zh-CN" sz="2400" spc="136" dirty="0">
                <a:latin typeface="Times New Roman" panose="02020603050405020304" pitchFamily="18" charset="0"/>
                <a:cs typeface="Times New Roman" panose="02020603050405020304" pitchFamily="18" charset="0"/>
              </a:rPr>
              <a:t> </a:t>
            </a:r>
            <a:r>
              <a:rPr lang="en-US" altLang="zh-CN" sz="2400" dirty="0">
                <a:latin typeface="Times New Roman" panose="02020603050405020304" pitchFamily="18" charset="0"/>
                <a:ea typeface="Verdana"/>
                <a:cs typeface="Times New Roman" panose="02020603050405020304" pitchFamily="18" charset="0"/>
              </a:rPr>
              <a:t>trưởng</a:t>
            </a:r>
            <a:r>
              <a:rPr lang="en-US" altLang="zh-CN" sz="2400" spc="132" dirty="0">
                <a:latin typeface="Times New Roman" panose="02020603050405020304" pitchFamily="18" charset="0"/>
                <a:cs typeface="Times New Roman" panose="02020603050405020304" pitchFamily="18" charset="0"/>
              </a:rPr>
              <a:t> </a:t>
            </a:r>
            <a:r>
              <a:rPr lang="en-US" altLang="zh-CN" sz="2400" dirty="0">
                <a:latin typeface="Times New Roman" panose="02020603050405020304" pitchFamily="18" charset="0"/>
                <a:ea typeface="Verdana"/>
                <a:cs typeface="Times New Roman" panose="02020603050405020304" pitchFamily="18" charset="0"/>
              </a:rPr>
              <a:t>gấp</a:t>
            </a:r>
            <a:r>
              <a:rPr lang="en-US" altLang="zh-CN" sz="2400" spc="136" dirty="0">
                <a:latin typeface="Times New Roman" panose="02020603050405020304" pitchFamily="18" charset="0"/>
                <a:cs typeface="Times New Roman" panose="02020603050405020304" pitchFamily="18" charset="0"/>
              </a:rPr>
              <a:t> </a:t>
            </a:r>
            <a:r>
              <a:rPr lang="en-US" altLang="zh-CN" sz="2400" dirty="0">
                <a:latin typeface="Times New Roman" panose="02020603050405020304" pitchFamily="18" charset="0"/>
                <a:ea typeface="Verdana"/>
                <a:cs typeface="Times New Roman" panose="02020603050405020304" pitchFamily="18" charset="0"/>
              </a:rPr>
              <a:t>4</a:t>
            </a:r>
            <a:r>
              <a:rPr lang="en-US" altLang="zh-CN" sz="2400" spc="136" dirty="0">
                <a:latin typeface="Times New Roman" panose="02020603050405020304" pitchFamily="18" charset="0"/>
                <a:cs typeface="Times New Roman" panose="02020603050405020304" pitchFamily="18" charset="0"/>
              </a:rPr>
              <a:t> </a:t>
            </a:r>
            <a:r>
              <a:rPr lang="en-US" altLang="zh-CN" sz="2400" dirty="0">
                <a:latin typeface="Times New Roman" panose="02020603050405020304" pitchFamily="18" charset="0"/>
                <a:ea typeface="Verdana"/>
                <a:cs typeface="Times New Roman" panose="02020603050405020304" pitchFamily="18" charset="0"/>
              </a:rPr>
              <a:t>lần</a:t>
            </a:r>
            <a:r>
              <a:rPr lang="en-US" altLang="zh-CN" sz="2400" spc="132" dirty="0">
                <a:latin typeface="Times New Roman" panose="02020603050405020304" pitchFamily="18" charset="0"/>
                <a:cs typeface="Times New Roman" panose="02020603050405020304" pitchFamily="18" charset="0"/>
              </a:rPr>
              <a:t> </a:t>
            </a:r>
            <a:r>
              <a:rPr lang="en-US" altLang="zh-CN" sz="2400" dirty="0">
                <a:latin typeface="Times New Roman" panose="02020603050405020304" pitchFamily="18" charset="0"/>
                <a:ea typeface="Verdana"/>
                <a:cs typeface="Times New Roman" panose="02020603050405020304" pitchFamily="18" charset="0"/>
              </a:rPr>
              <a:t>so</a:t>
            </a:r>
            <a:r>
              <a:rPr lang="en-US" altLang="zh-CN" sz="2400" spc="136" dirty="0">
                <a:latin typeface="Times New Roman" panose="02020603050405020304" pitchFamily="18" charset="0"/>
                <a:cs typeface="Times New Roman" panose="02020603050405020304" pitchFamily="18" charset="0"/>
              </a:rPr>
              <a:t> </a:t>
            </a:r>
            <a:r>
              <a:rPr lang="en-US" altLang="zh-CN" sz="2400" dirty="0">
                <a:latin typeface="Times New Roman" panose="02020603050405020304" pitchFamily="18" charset="0"/>
                <a:ea typeface="Verdana"/>
                <a:cs typeface="Times New Roman" panose="02020603050405020304" pitchFamily="18" charset="0"/>
              </a:rPr>
              <a:t>với</a:t>
            </a:r>
            <a:r>
              <a:rPr lang="en-US" altLang="zh-CN" sz="2400" spc="132" dirty="0">
                <a:latin typeface="Times New Roman" panose="02020603050405020304" pitchFamily="18" charset="0"/>
                <a:cs typeface="Times New Roman" panose="02020603050405020304" pitchFamily="18" charset="0"/>
              </a:rPr>
              <a:t> </a:t>
            </a:r>
            <a:r>
              <a:rPr lang="en-US" altLang="zh-CN" sz="2400" dirty="0">
                <a:latin typeface="Times New Roman" panose="02020603050405020304" pitchFamily="18" charset="0"/>
                <a:ea typeface="Verdana"/>
                <a:cs typeface="Times New Roman" panose="02020603050405020304" pitchFamily="18" charset="0"/>
              </a:rPr>
              <a:t>tốc</a:t>
            </a:r>
            <a:r>
              <a:rPr lang="en-US" altLang="zh-CN" sz="2400" spc="136" dirty="0">
                <a:latin typeface="Times New Roman" panose="02020603050405020304" pitchFamily="18" charset="0"/>
                <a:cs typeface="Times New Roman" panose="02020603050405020304" pitchFamily="18" charset="0"/>
              </a:rPr>
              <a:t> </a:t>
            </a:r>
            <a:r>
              <a:rPr lang="en-US" altLang="zh-CN" sz="2400" dirty="0">
                <a:latin typeface="Times New Roman" panose="02020603050405020304" pitchFamily="18" charset="0"/>
                <a:ea typeface="Verdana"/>
                <a:cs typeface="Times New Roman" panose="02020603050405020304" pitchFamily="18" charset="0"/>
              </a:rPr>
              <a:t>độ</a:t>
            </a:r>
            <a:r>
              <a:rPr lang="en-US" altLang="zh-CN" sz="2400" spc="136" dirty="0">
                <a:latin typeface="Times New Roman" panose="02020603050405020304" pitchFamily="18" charset="0"/>
                <a:cs typeface="Times New Roman" panose="02020603050405020304" pitchFamily="18" charset="0"/>
              </a:rPr>
              <a:t> </a:t>
            </a:r>
            <a:r>
              <a:rPr lang="en-US" altLang="zh-CN" sz="2400" dirty="0">
                <a:latin typeface="Times New Roman" panose="02020603050405020304" pitchFamily="18" charset="0"/>
                <a:ea typeface="Verdana"/>
                <a:cs typeface="Times New Roman" panose="02020603050405020304" pitchFamily="18" charset="0"/>
              </a:rPr>
              <a:t>tăng</a:t>
            </a:r>
            <a:r>
              <a:rPr lang="en-US" altLang="zh-CN" sz="2400" spc="132" dirty="0">
                <a:latin typeface="Times New Roman" panose="02020603050405020304" pitchFamily="18" charset="0"/>
                <a:cs typeface="Times New Roman" panose="02020603050405020304" pitchFamily="18" charset="0"/>
              </a:rPr>
              <a:t> </a:t>
            </a:r>
            <a:r>
              <a:rPr lang="en-US" altLang="zh-CN" sz="2400" dirty="0">
                <a:latin typeface="Times New Roman" panose="02020603050405020304" pitchFamily="18" charset="0"/>
                <a:ea typeface="Verdana"/>
                <a:cs typeface="Times New Roman" panose="02020603050405020304" pitchFamily="18" charset="0"/>
              </a:rPr>
              <a:t>trưởng</a:t>
            </a:r>
            <a:r>
              <a:rPr lang="en-US" altLang="zh-CN" sz="2400" spc="136" dirty="0">
                <a:latin typeface="Times New Roman" panose="02020603050405020304" pitchFamily="18" charset="0"/>
                <a:cs typeface="Times New Roman" panose="02020603050405020304" pitchFamily="18" charset="0"/>
              </a:rPr>
              <a:t> </a:t>
            </a:r>
            <a:r>
              <a:rPr lang="en-US" altLang="zh-CN" sz="2400" dirty="0">
                <a:latin typeface="Times New Roman" panose="02020603050405020304" pitchFamily="18" charset="0"/>
                <a:ea typeface="Verdana"/>
                <a:cs typeface="Times New Roman" panose="02020603050405020304" pitchFamily="18" charset="0"/>
              </a:rPr>
              <a:t>trung</a:t>
            </a:r>
            <a:r>
              <a:rPr lang="en-US" altLang="zh-CN" sz="2400" dirty="0">
                <a:latin typeface="Times New Roman" panose="02020603050405020304" pitchFamily="18" charset="0"/>
                <a:cs typeface="Times New Roman" panose="02020603050405020304" pitchFamily="18" charset="0"/>
              </a:rPr>
              <a:t> </a:t>
            </a:r>
            <a:r>
              <a:rPr lang="en-US" altLang="zh-CN" sz="2400" dirty="0">
                <a:latin typeface="Times New Roman" panose="02020603050405020304" pitchFamily="18" charset="0"/>
                <a:ea typeface="Verdana"/>
                <a:cs typeface="Times New Roman" panose="02020603050405020304" pitchFamily="18" charset="0"/>
              </a:rPr>
              <a:t>bình</a:t>
            </a:r>
            <a:r>
              <a:rPr lang="en-US" altLang="zh-CN" sz="2400" dirty="0">
                <a:latin typeface="Times New Roman" panose="02020603050405020304" pitchFamily="18" charset="0"/>
                <a:cs typeface="Times New Roman" panose="02020603050405020304" pitchFamily="18" charset="0"/>
              </a:rPr>
              <a:t> </a:t>
            </a:r>
            <a:r>
              <a:rPr lang="en-US" altLang="zh-CN" sz="2400" dirty="0">
                <a:latin typeface="Times New Roman" panose="02020603050405020304" pitchFamily="18" charset="0"/>
                <a:ea typeface="Verdana"/>
                <a:cs typeface="Times New Roman" panose="02020603050405020304" pitchFamily="18" charset="0"/>
              </a:rPr>
              <a:t>của</a:t>
            </a:r>
            <a:r>
              <a:rPr lang="en-US" altLang="zh-CN" sz="2400" dirty="0">
                <a:latin typeface="Times New Roman" panose="02020603050405020304" pitchFamily="18" charset="0"/>
                <a:cs typeface="Times New Roman" panose="02020603050405020304" pitchFamily="18" charset="0"/>
              </a:rPr>
              <a:t> </a:t>
            </a:r>
            <a:r>
              <a:rPr lang="en-US" altLang="zh-CN" sz="2400" dirty="0">
                <a:latin typeface="Times New Roman" panose="02020603050405020304" pitchFamily="18" charset="0"/>
                <a:ea typeface="Verdana"/>
                <a:cs typeface="Times New Roman" panose="02020603050405020304" pitchFamily="18" charset="0"/>
              </a:rPr>
              <a:t>các</a:t>
            </a:r>
            <a:r>
              <a:rPr lang="en-US" altLang="zh-CN" sz="2400" dirty="0">
                <a:latin typeface="Times New Roman" panose="02020603050405020304" pitchFamily="18" charset="0"/>
                <a:cs typeface="Times New Roman" panose="02020603050405020304" pitchFamily="18" charset="0"/>
              </a:rPr>
              <a:t> </a:t>
            </a:r>
            <a:r>
              <a:rPr lang="en-US" altLang="zh-CN" sz="2400" dirty="0">
                <a:latin typeface="Times New Roman" panose="02020603050405020304" pitchFamily="18" charset="0"/>
                <a:ea typeface="Verdana"/>
                <a:cs typeface="Times New Roman" panose="02020603050405020304" pitchFamily="18" charset="0"/>
              </a:rPr>
              <a:t>ngành</a:t>
            </a:r>
            <a:r>
              <a:rPr lang="en-US" altLang="zh-CN" sz="2400" dirty="0">
                <a:latin typeface="Times New Roman" panose="02020603050405020304" pitchFamily="18" charset="0"/>
                <a:cs typeface="Times New Roman" panose="02020603050405020304" pitchFamily="18" charset="0"/>
              </a:rPr>
              <a:t> </a:t>
            </a:r>
            <a:r>
              <a:rPr lang="en-US" altLang="zh-CN" sz="2400" dirty="0">
                <a:latin typeface="Times New Roman" panose="02020603050405020304" pitchFamily="18" charset="0"/>
                <a:ea typeface="Verdana"/>
                <a:cs typeface="Times New Roman" panose="02020603050405020304" pitchFamily="18" charset="0"/>
              </a:rPr>
              <a:t>khác</a:t>
            </a:r>
            <a:r>
              <a:rPr lang="en-US" altLang="zh-CN" sz="2400" dirty="0">
                <a:latin typeface="Times New Roman" panose="02020603050405020304" pitchFamily="18" charset="0"/>
                <a:cs typeface="Times New Roman" panose="02020603050405020304" pitchFamily="18" charset="0"/>
              </a:rPr>
              <a:t> </a:t>
            </a:r>
            <a:r>
              <a:rPr lang="en-US" altLang="zh-CN" sz="2400" dirty="0">
                <a:latin typeface="Times New Roman" panose="02020603050405020304" pitchFamily="18" charset="0"/>
                <a:ea typeface="Verdana"/>
                <a:cs typeface="Times New Roman" panose="02020603050405020304" pitchFamily="18" charset="0"/>
              </a:rPr>
              <a:t>tính</a:t>
            </a:r>
            <a:r>
              <a:rPr lang="en-US" altLang="zh-CN" sz="2400" dirty="0">
                <a:latin typeface="Times New Roman" panose="02020603050405020304" pitchFamily="18" charset="0"/>
                <a:cs typeface="Times New Roman" panose="02020603050405020304" pitchFamily="18" charset="0"/>
              </a:rPr>
              <a:t> </a:t>
            </a:r>
            <a:r>
              <a:rPr lang="en-US" altLang="zh-CN" sz="2400" dirty="0">
                <a:latin typeface="Times New Roman" panose="02020603050405020304" pitchFamily="18" charset="0"/>
                <a:ea typeface="Verdana"/>
                <a:cs typeface="Times New Roman" panose="02020603050405020304" pitchFamily="18" charset="0"/>
              </a:rPr>
              <a:t>từ</a:t>
            </a:r>
            <a:r>
              <a:rPr lang="en-US" altLang="zh-CN" sz="2400" dirty="0">
                <a:latin typeface="Times New Roman" panose="02020603050405020304" pitchFamily="18" charset="0"/>
                <a:cs typeface="Times New Roman" panose="02020603050405020304" pitchFamily="18" charset="0"/>
              </a:rPr>
              <a:t> </a:t>
            </a:r>
            <a:r>
              <a:rPr lang="en-US" altLang="zh-CN" sz="2400" dirty="0">
                <a:latin typeface="Times New Roman" panose="02020603050405020304" pitchFamily="18" charset="0"/>
                <a:ea typeface="Verdana"/>
                <a:cs typeface="Times New Roman" panose="02020603050405020304" pitchFamily="18" charset="0"/>
              </a:rPr>
              <a:t>năm</a:t>
            </a:r>
            <a:r>
              <a:rPr lang="en-US" altLang="zh-CN" sz="2400" dirty="0">
                <a:latin typeface="Times New Roman" panose="02020603050405020304" pitchFamily="18" charset="0"/>
                <a:cs typeface="Times New Roman" panose="02020603050405020304" pitchFamily="18" charset="0"/>
              </a:rPr>
              <a:t> </a:t>
            </a:r>
            <a:r>
              <a:rPr lang="en-US" altLang="zh-CN" sz="2400" dirty="0">
                <a:latin typeface="Times New Roman" panose="02020603050405020304" pitchFamily="18" charset="0"/>
                <a:ea typeface="Verdana"/>
                <a:cs typeface="Times New Roman" panose="02020603050405020304" pitchFamily="18" charset="0"/>
              </a:rPr>
              <a:t>1950</a:t>
            </a:r>
            <a:r>
              <a:rPr lang="en-US" altLang="zh-CN" sz="2400" dirty="0">
                <a:latin typeface="Times New Roman" panose="02020603050405020304" pitchFamily="18" charset="0"/>
                <a:cs typeface="Times New Roman" panose="02020603050405020304" pitchFamily="18" charset="0"/>
              </a:rPr>
              <a:t> </a:t>
            </a:r>
            <a:r>
              <a:rPr lang="en-US" altLang="zh-CN" sz="2400" dirty="0">
                <a:latin typeface="Times New Roman" panose="02020603050405020304" pitchFamily="18" charset="0"/>
                <a:ea typeface="Verdana"/>
                <a:cs typeface="Times New Roman" panose="02020603050405020304" pitchFamily="18" charset="0"/>
              </a:rPr>
              <a:t>đến</a:t>
            </a:r>
            <a:r>
              <a:rPr lang="en-US" altLang="zh-CN" sz="2400" spc="-163" dirty="0">
                <a:latin typeface="Times New Roman" panose="02020603050405020304" pitchFamily="18" charset="0"/>
                <a:cs typeface="Times New Roman" panose="02020603050405020304" pitchFamily="18" charset="0"/>
              </a:rPr>
              <a:t> </a:t>
            </a:r>
            <a:r>
              <a:rPr lang="en-US" altLang="zh-CN" sz="2400" dirty="0">
                <a:latin typeface="Times New Roman" panose="02020603050405020304" pitchFamily="18" charset="0"/>
                <a:ea typeface="Verdana"/>
                <a:cs typeface="Times New Roman" panose="02020603050405020304" pitchFamily="18" charset="0"/>
              </a:rPr>
              <a:t>2007.</a:t>
            </a:r>
          </a:p>
        </p:txBody>
      </p:sp>
      <p:sp>
        <p:nvSpPr>
          <p:cNvPr id="46" name="TextBox 46"/>
          <p:cNvSpPr txBox="1"/>
          <p:nvPr/>
        </p:nvSpPr>
        <p:spPr>
          <a:xfrm>
            <a:off x="2161121" y="6341563"/>
            <a:ext cx="7970681" cy="138436"/>
          </a:xfrm>
          <a:prstGeom prst="rect">
            <a:avLst/>
          </a:prstGeom>
          <a:noFill/>
        </p:spPr>
        <p:txBody>
          <a:bodyPr wrap="square" lIns="0" tIns="0" rIns="0" bIns="0" rtlCol="0">
            <a:spAutoFit/>
          </a:bodyPr>
          <a:lstStyle/>
          <a:p>
            <a:pPr>
              <a:lnSpc>
                <a:spcPct val="102083"/>
              </a:lnSpc>
              <a:tabLst>
                <a:tab pos="6658822" algn="l"/>
              </a:tabLst>
            </a:pPr>
            <a:r>
              <a:rPr lang="en-US" altLang="zh-CN" sz="882" spc="-30" dirty="0">
                <a:solidFill>
                  <a:srgbClr val="FEFEFE"/>
                </a:solidFill>
                <a:latin typeface="Verdana"/>
                <a:ea typeface="Verdana"/>
              </a:rPr>
              <a:t>Đ</a:t>
            </a:r>
            <a:r>
              <a:rPr lang="en-US" altLang="zh-CN" sz="882" spc="-26" dirty="0">
                <a:solidFill>
                  <a:srgbClr val="FEFEFE"/>
                </a:solidFill>
                <a:latin typeface="Arial"/>
                <a:ea typeface="Arial"/>
              </a:rPr>
              <a:t>ạ</a:t>
            </a:r>
            <a:r>
              <a:rPr lang="en-US" altLang="zh-CN" sz="882" spc="-13" dirty="0">
                <a:solidFill>
                  <a:srgbClr val="FEFEFE"/>
                </a:solidFill>
                <a:latin typeface="Verdana"/>
                <a:ea typeface="Verdana"/>
              </a:rPr>
              <a:t>i</a:t>
            </a:r>
            <a:r>
              <a:rPr lang="en-US" altLang="zh-CN" sz="882" spc="-13" dirty="0">
                <a:solidFill>
                  <a:srgbClr val="FEFEFE"/>
                </a:solidFill>
                <a:latin typeface="Verdana"/>
                <a:cs typeface="Verdana"/>
              </a:rPr>
              <a:t> </a:t>
            </a:r>
            <a:r>
              <a:rPr lang="en-US" altLang="zh-CN" sz="882" spc="-26" dirty="0">
                <a:solidFill>
                  <a:srgbClr val="FEFEFE"/>
                </a:solidFill>
                <a:latin typeface="Verdana"/>
                <a:ea typeface="Verdana"/>
              </a:rPr>
              <a:t>h</a:t>
            </a:r>
            <a:r>
              <a:rPr lang="en-US" altLang="zh-CN" sz="882" spc="-26" dirty="0">
                <a:solidFill>
                  <a:srgbClr val="FEFEFE"/>
                </a:solidFill>
                <a:latin typeface="Arial"/>
                <a:ea typeface="Arial"/>
              </a:rPr>
              <a:t>ọ</a:t>
            </a:r>
            <a:r>
              <a:rPr lang="en-US" altLang="zh-CN" sz="882" spc="-22" dirty="0">
                <a:solidFill>
                  <a:srgbClr val="FEFEFE"/>
                </a:solidFill>
                <a:latin typeface="Verdana"/>
                <a:ea typeface="Verdana"/>
              </a:rPr>
              <a:t>c</a:t>
            </a:r>
            <a:r>
              <a:rPr lang="en-US" altLang="zh-CN" sz="882" spc="-18" dirty="0">
                <a:solidFill>
                  <a:srgbClr val="FEFEFE"/>
                </a:solidFill>
                <a:latin typeface="Verdana"/>
                <a:cs typeface="Verdana"/>
              </a:rPr>
              <a:t> </a:t>
            </a:r>
            <a:r>
              <a:rPr lang="en-US" altLang="zh-CN" sz="882" spc="-30" dirty="0">
                <a:solidFill>
                  <a:srgbClr val="FEFEFE"/>
                </a:solidFill>
                <a:latin typeface="Verdana"/>
                <a:ea typeface="Verdana"/>
              </a:rPr>
              <a:t>Qu</a:t>
            </a:r>
            <a:r>
              <a:rPr lang="en-US" altLang="zh-CN" sz="882" spc="-26" dirty="0">
                <a:solidFill>
                  <a:srgbClr val="FEFEFE"/>
                </a:solidFill>
                <a:latin typeface="Arial"/>
                <a:ea typeface="Arial"/>
              </a:rPr>
              <a:t>ố</a:t>
            </a:r>
            <a:r>
              <a:rPr lang="en-US" altLang="zh-CN" sz="882" spc="-22" dirty="0">
                <a:solidFill>
                  <a:srgbClr val="FEFEFE"/>
                </a:solidFill>
                <a:latin typeface="Verdana"/>
                <a:ea typeface="Verdana"/>
              </a:rPr>
              <a:t>c</a:t>
            </a:r>
            <a:r>
              <a:rPr lang="en-US" altLang="zh-CN" sz="882" spc="-18" dirty="0">
                <a:solidFill>
                  <a:srgbClr val="FEFEFE"/>
                </a:solidFill>
                <a:latin typeface="Verdana"/>
                <a:cs typeface="Verdana"/>
              </a:rPr>
              <a:t> </a:t>
            </a:r>
            <a:r>
              <a:rPr lang="en-US" altLang="zh-CN" sz="882" spc="-22" dirty="0">
                <a:solidFill>
                  <a:srgbClr val="FEFEFE"/>
                </a:solidFill>
                <a:latin typeface="Verdana"/>
                <a:ea typeface="Verdana"/>
              </a:rPr>
              <a:t>gia</a:t>
            </a:r>
            <a:r>
              <a:rPr lang="en-US" altLang="zh-CN" sz="882" spc="-18" dirty="0">
                <a:solidFill>
                  <a:srgbClr val="FEFEFE"/>
                </a:solidFill>
                <a:latin typeface="Verdana"/>
                <a:cs typeface="Verdana"/>
              </a:rPr>
              <a:t> </a:t>
            </a:r>
            <a:r>
              <a:rPr lang="en-US" altLang="zh-CN" sz="882" spc="-26" dirty="0">
                <a:solidFill>
                  <a:srgbClr val="FEFEFE"/>
                </a:solidFill>
                <a:latin typeface="Verdana"/>
                <a:ea typeface="Verdana"/>
              </a:rPr>
              <a:t>Hà</a:t>
            </a:r>
            <a:r>
              <a:rPr lang="en-US" altLang="zh-CN" sz="882" spc="-18" dirty="0">
                <a:solidFill>
                  <a:srgbClr val="FEFEFE"/>
                </a:solidFill>
                <a:latin typeface="Verdana"/>
                <a:cs typeface="Verdana"/>
              </a:rPr>
              <a:t> </a:t>
            </a:r>
            <a:r>
              <a:rPr lang="en-US" altLang="zh-CN" sz="882" spc="-39" dirty="0">
                <a:solidFill>
                  <a:srgbClr val="FEFEFE"/>
                </a:solidFill>
                <a:latin typeface="Verdana"/>
                <a:ea typeface="Verdana"/>
              </a:rPr>
              <a:t>N</a:t>
            </a:r>
            <a:r>
              <a:rPr lang="en-US" altLang="zh-CN" sz="882" spc="-22" dirty="0">
                <a:solidFill>
                  <a:srgbClr val="FEFEFE"/>
                </a:solidFill>
                <a:latin typeface="Arial"/>
                <a:ea typeface="Arial"/>
              </a:rPr>
              <a:t>ộ</a:t>
            </a:r>
            <a:r>
              <a:rPr lang="en-US" altLang="zh-CN" sz="882" spc="-13" dirty="0">
                <a:solidFill>
                  <a:srgbClr val="FEFEFE"/>
                </a:solidFill>
                <a:latin typeface="Verdana"/>
                <a:ea typeface="Verdana"/>
              </a:rPr>
              <a:t>i,</a:t>
            </a:r>
            <a:r>
              <a:rPr lang="en-US" altLang="zh-CN" sz="882" spc="-18" dirty="0">
                <a:solidFill>
                  <a:srgbClr val="FEFEFE"/>
                </a:solidFill>
                <a:latin typeface="Verdana"/>
                <a:cs typeface="Verdana"/>
              </a:rPr>
              <a:t> </a:t>
            </a:r>
            <a:r>
              <a:rPr lang="en-US" altLang="zh-CN" sz="882" spc="-26" dirty="0">
                <a:solidFill>
                  <a:srgbClr val="FEFEFE"/>
                </a:solidFill>
                <a:latin typeface="Verdana"/>
                <a:ea typeface="Verdana"/>
              </a:rPr>
              <a:t>2019	</a:t>
            </a:r>
            <a:r>
              <a:rPr lang="en-US" altLang="zh-CN" sz="882" dirty="0">
                <a:solidFill>
                  <a:srgbClr val="FEFEFE"/>
                </a:solidFill>
                <a:latin typeface="Verdana"/>
                <a:ea typeface="Verdana"/>
              </a:rPr>
              <a:t>GVCC.</a:t>
            </a:r>
            <a:r>
              <a:rPr lang="en-US" altLang="zh-CN" sz="882" dirty="0">
                <a:solidFill>
                  <a:srgbClr val="FEFEFE"/>
                </a:solidFill>
                <a:latin typeface="Verdana"/>
                <a:cs typeface="Verdana"/>
              </a:rPr>
              <a:t> </a:t>
            </a:r>
            <a:r>
              <a:rPr lang="en-US" altLang="zh-CN" sz="882" dirty="0">
                <a:solidFill>
                  <a:srgbClr val="FEFEFE"/>
                </a:solidFill>
                <a:latin typeface="Verdana"/>
                <a:ea typeface="Verdana"/>
              </a:rPr>
              <a:t>Mai</a:t>
            </a:r>
            <a:r>
              <a:rPr lang="en-US" altLang="zh-CN" sz="882" dirty="0">
                <a:solidFill>
                  <a:srgbClr val="FEFEFE"/>
                </a:solidFill>
                <a:latin typeface="Verdana"/>
                <a:cs typeface="Verdana"/>
              </a:rPr>
              <a:t> </a:t>
            </a:r>
            <a:r>
              <a:rPr lang="en-US" altLang="zh-CN" sz="882" dirty="0">
                <a:solidFill>
                  <a:srgbClr val="FEFEFE"/>
                </a:solidFill>
                <a:latin typeface="Verdana"/>
                <a:ea typeface="Verdana"/>
              </a:rPr>
              <a:t>Văn</a:t>
            </a:r>
            <a:r>
              <a:rPr lang="en-US" altLang="zh-CN" sz="882" spc="71" dirty="0">
                <a:solidFill>
                  <a:srgbClr val="FEFEFE"/>
                </a:solidFill>
                <a:latin typeface="Verdana"/>
                <a:cs typeface="Verdana"/>
              </a:rPr>
              <a:t> </a:t>
            </a:r>
            <a:r>
              <a:rPr lang="en-US" altLang="zh-CN" sz="882" dirty="0">
                <a:solidFill>
                  <a:srgbClr val="FEFEFE"/>
                </a:solidFill>
                <a:latin typeface="Verdana"/>
                <a:ea typeface="Verdana"/>
              </a:rPr>
              <a:t>H</a:t>
            </a:r>
            <a:r>
              <a:rPr lang="en-US" altLang="zh-CN" sz="882" dirty="0">
                <a:solidFill>
                  <a:srgbClr val="FEFEFE"/>
                </a:solidFill>
                <a:latin typeface="Arial"/>
                <a:ea typeface="Arial"/>
              </a:rPr>
              <a:t>ư</a:t>
            </a:r>
            <a:r>
              <a:rPr lang="en-US" altLang="zh-CN" sz="882" dirty="0">
                <a:solidFill>
                  <a:srgbClr val="FEFEFE"/>
                </a:solidFill>
                <a:latin typeface="Verdana"/>
                <a:ea typeface="Verdana"/>
              </a:rPr>
              <a:t>ng</a:t>
            </a:r>
          </a:p>
        </p:txBody>
      </p:sp>
      <p:sp>
        <p:nvSpPr>
          <p:cNvPr id="47" name="TextBox 47"/>
          <p:cNvSpPr txBox="1"/>
          <p:nvPr/>
        </p:nvSpPr>
        <p:spPr>
          <a:xfrm>
            <a:off x="1766854" y="6698875"/>
            <a:ext cx="8565642" cy="149400"/>
          </a:xfrm>
          <a:prstGeom prst="rect">
            <a:avLst/>
          </a:prstGeom>
          <a:noFill/>
        </p:spPr>
        <p:txBody>
          <a:bodyPr wrap="square" lIns="0" tIns="0" rIns="0" bIns="0" rtlCol="0">
            <a:spAutoFit/>
          </a:bodyPr>
          <a:lstStyle/>
          <a:p>
            <a:pPr>
              <a:tabLst>
                <a:tab pos="7720860" algn="l"/>
              </a:tabLst>
            </a:pPr>
            <a:r>
              <a:rPr lang="en-US" altLang="zh-CN" sz="971" spc="141" dirty="0">
                <a:solidFill>
                  <a:srgbClr val="FEFEFE"/>
                </a:solidFill>
                <a:latin typeface="Arial"/>
                <a:ea typeface="Arial"/>
              </a:rPr>
              <a:t>Đi</a:t>
            </a:r>
            <a:r>
              <a:rPr lang="en-US" altLang="zh-CN" sz="971" spc="83" dirty="0">
                <a:solidFill>
                  <a:srgbClr val="FEFEFE"/>
                </a:solidFill>
                <a:latin typeface="Arial"/>
                <a:cs typeface="Arial"/>
              </a:rPr>
              <a:t> </a:t>
            </a:r>
            <a:r>
              <a:rPr lang="en-US" altLang="zh-CN" sz="971" spc="167" dirty="0">
                <a:solidFill>
                  <a:srgbClr val="FEFEFE"/>
                </a:solidFill>
                <a:latin typeface="Arial"/>
                <a:ea typeface="Arial"/>
              </a:rPr>
              <a:t>h</a:t>
            </a:r>
            <a:r>
              <a:rPr lang="en-US" altLang="zh-CN" sz="971" spc="83" dirty="0">
                <a:solidFill>
                  <a:srgbClr val="FEFEFE"/>
                </a:solidFill>
                <a:latin typeface="Arial"/>
                <a:cs typeface="Arial"/>
              </a:rPr>
              <a:t>   </a:t>
            </a:r>
            <a:r>
              <a:rPr lang="en-US" altLang="zh-CN" sz="971" spc="199" dirty="0">
                <a:solidFill>
                  <a:srgbClr val="FEFEFE"/>
                </a:solidFill>
                <a:latin typeface="Arial"/>
                <a:ea typeface="Arial"/>
              </a:rPr>
              <a:t>Qố</a:t>
            </a:r>
            <a:r>
              <a:rPr lang="en-US" altLang="zh-CN" sz="971" spc="83" dirty="0">
                <a:solidFill>
                  <a:srgbClr val="FEFEFE"/>
                </a:solidFill>
                <a:latin typeface="Arial"/>
                <a:cs typeface="Arial"/>
              </a:rPr>
              <a:t>   </a:t>
            </a:r>
            <a:r>
              <a:rPr lang="en-US" altLang="zh-CN" sz="971" spc="66" dirty="0">
                <a:solidFill>
                  <a:srgbClr val="FEFEFE"/>
                </a:solidFill>
                <a:latin typeface="Arial"/>
                <a:ea typeface="Arial"/>
              </a:rPr>
              <a:t>i</a:t>
            </a:r>
            <a:r>
              <a:rPr lang="en-US" altLang="zh-CN" sz="971" spc="83" dirty="0">
                <a:solidFill>
                  <a:srgbClr val="FEFEFE"/>
                </a:solidFill>
                <a:latin typeface="Arial"/>
                <a:cs typeface="Arial"/>
              </a:rPr>
              <a:t>  </a:t>
            </a:r>
            <a:r>
              <a:rPr lang="en-US" altLang="zh-CN" sz="971" spc="190" dirty="0">
                <a:solidFill>
                  <a:srgbClr val="FEFEFE"/>
                </a:solidFill>
                <a:latin typeface="Arial"/>
                <a:ea typeface="Arial"/>
              </a:rPr>
              <a:t>Hà</a:t>
            </a:r>
            <a:r>
              <a:rPr lang="en-US" altLang="zh-CN" sz="971" spc="83" dirty="0">
                <a:solidFill>
                  <a:srgbClr val="FEFEFE"/>
                </a:solidFill>
                <a:latin typeface="Arial"/>
                <a:cs typeface="Arial"/>
              </a:rPr>
              <a:t> </a:t>
            </a:r>
            <a:r>
              <a:rPr lang="en-US" altLang="zh-CN" sz="971" spc="141" dirty="0">
                <a:solidFill>
                  <a:srgbClr val="FEFEFE"/>
                </a:solidFill>
                <a:latin typeface="Arial"/>
                <a:ea typeface="Arial"/>
              </a:rPr>
              <a:t>Ni</a:t>
            </a:r>
            <a:r>
              <a:rPr lang="en-US" altLang="zh-CN" sz="971" spc="83" dirty="0">
                <a:solidFill>
                  <a:srgbClr val="FEFEFE"/>
                </a:solidFill>
                <a:latin typeface="Arial"/>
                <a:cs typeface="Arial"/>
              </a:rPr>
              <a:t> </a:t>
            </a:r>
            <a:r>
              <a:rPr lang="en-US" altLang="zh-CN" sz="971" spc="167" dirty="0">
                <a:solidFill>
                  <a:srgbClr val="FEFEFE"/>
                </a:solidFill>
                <a:latin typeface="Arial"/>
                <a:ea typeface="Arial"/>
              </a:rPr>
              <a:t>2019	</a:t>
            </a:r>
            <a:r>
              <a:rPr lang="en-US" altLang="zh-CN" sz="971" spc="49" dirty="0">
                <a:solidFill>
                  <a:srgbClr val="FEFEFE"/>
                </a:solidFill>
                <a:latin typeface="Arial"/>
                <a:ea typeface="Arial"/>
              </a:rPr>
              <a:t>t</a:t>
            </a:r>
            <a:r>
              <a:rPr lang="en-US" altLang="zh-CN" sz="971" spc="53" dirty="0">
                <a:solidFill>
                  <a:srgbClr val="FEFEFE"/>
                </a:solidFill>
                <a:latin typeface="Arial"/>
                <a:cs typeface="Arial"/>
              </a:rPr>
              <a:t>   </a:t>
            </a:r>
            <a:r>
              <a:rPr lang="en-US" altLang="zh-CN" sz="971" spc="101" dirty="0">
                <a:solidFill>
                  <a:srgbClr val="FEFEFE"/>
                </a:solidFill>
                <a:latin typeface="Arial"/>
                <a:ea typeface="Arial"/>
              </a:rPr>
              <a:t>Mi</a:t>
            </a:r>
            <a:r>
              <a:rPr lang="en-US" altLang="zh-CN" sz="971" spc="53" dirty="0">
                <a:solidFill>
                  <a:srgbClr val="FEFEFE"/>
                </a:solidFill>
                <a:latin typeface="Arial"/>
                <a:cs typeface="Arial"/>
              </a:rPr>
              <a:t> </a:t>
            </a:r>
            <a:r>
              <a:rPr lang="en-US" altLang="zh-CN" sz="971" spc="114" dirty="0">
                <a:solidFill>
                  <a:srgbClr val="FEFEFE"/>
                </a:solidFill>
                <a:latin typeface="Arial"/>
                <a:ea typeface="Arial"/>
              </a:rPr>
              <a:t>Vă</a:t>
            </a:r>
            <a:r>
              <a:rPr lang="en-US" altLang="zh-CN" sz="971" spc="53" dirty="0">
                <a:solidFill>
                  <a:srgbClr val="FEFEFE"/>
                </a:solidFill>
                <a:latin typeface="Arial"/>
                <a:cs typeface="Arial"/>
              </a:rPr>
              <a:t>  </a:t>
            </a:r>
            <a:r>
              <a:rPr lang="en-US" altLang="zh-CN" sz="971" spc="136" dirty="0">
                <a:solidFill>
                  <a:srgbClr val="FEFEFE"/>
                </a:solidFill>
                <a:latin typeface="Arial"/>
                <a:ea typeface="Arial"/>
              </a:rPr>
              <a:t>H</a:t>
            </a:r>
          </a:p>
        </p:txBody>
      </p:sp>
      <p:sp>
        <p:nvSpPr>
          <p:cNvPr id="7" name="Rectangle 6"/>
          <p:cNvSpPr/>
          <p:nvPr/>
        </p:nvSpPr>
        <p:spPr>
          <a:xfrm>
            <a:off x="457200" y="51943"/>
            <a:ext cx="11734799" cy="619272"/>
          </a:xfrm>
          <a:prstGeom prst="rect">
            <a:avLst/>
          </a:prstGeom>
        </p:spPr>
        <p:txBody>
          <a:bodyPr wrap="square">
            <a:spAutoFit/>
          </a:bodyPr>
          <a:lstStyle/>
          <a:p>
            <a:pPr>
              <a:lnSpc>
                <a:spcPct val="107000"/>
              </a:lnSpc>
            </a:pPr>
            <a:r>
              <a:rPr lang="en-US" sz="3200" b="1" dirty="0">
                <a:latin typeface="Times New Roman" panose="02020603050405020304" pitchFamily="18" charset="0"/>
                <a:ea typeface="Calibri" panose="020F0502020204030204" pitchFamily="34" charset="0"/>
                <a:cs typeface="Times New Roman" panose="02020603050405020304" pitchFamily="18" charset="0"/>
              </a:rPr>
              <a:t>11)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Tại</a:t>
            </a: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sao</a:t>
            </a: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cần</a:t>
            </a: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triển</a:t>
            </a: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khai</a:t>
            </a: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giáo</a:t>
            </a: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dục</a:t>
            </a:r>
            <a:r>
              <a:rPr lang="en-US" sz="3200" b="1" dirty="0">
                <a:latin typeface="Times New Roman" panose="02020603050405020304" pitchFamily="18" charset="0"/>
                <a:ea typeface="Calibri" panose="020F0502020204030204" pitchFamily="34" charset="0"/>
                <a:cs typeface="Times New Roman" panose="02020603050405020304" pitchFamily="18" charset="0"/>
              </a:rPr>
              <a:t> STEM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trong</a:t>
            </a:r>
            <a:r>
              <a:rPr lang="en-US" sz="3200" b="1" dirty="0">
                <a:latin typeface="Times New Roman" panose="02020603050405020304" pitchFamily="18" charset="0"/>
                <a:ea typeface="Calibri" panose="020F0502020204030204" pitchFamily="34" charset="0"/>
                <a:cs typeface="Times New Roman" panose="02020603050405020304" pitchFamily="18" charset="0"/>
              </a:rPr>
              <a:t> GD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phổ</a:t>
            </a: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thông</a:t>
            </a:r>
            <a:endParaRPr lang="en-US" sz="3200" b="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4427033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91886" y="231398"/>
            <a:ext cx="11644604" cy="721624"/>
          </a:xfrm>
          <a:prstGeom prst="rect">
            <a:avLst/>
          </a:prstGeom>
        </p:spPr>
        <p:txBody>
          <a:bodyPr vert="horz" lIns="91440" tIns="45720" rIns="91440" bIns="45720" rtlCol="0" anchor="b">
            <a:noAutofit/>
          </a:bodyPr>
          <a:lstStyle/>
          <a:p>
            <a:r>
              <a:rPr lang="en-US" sz="2800" b="1" dirty="0">
                <a:latin typeface="Times New Roman" panose="02020603050405020304" pitchFamily="18" charset="0"/>
                <a:cs typeface="Times New Roman" panose="02020603050405020304" pitchFamily="18" charset="0"/>
              </a:rPr>
              <a:t>12) </a:t>
            </a:r>
            <a:r>
              <a:rPr lang="en-US" sz="2800" b="1" dirty="0" err="1">
                <a:latin typeface="Times New Roman" panose="02020603050405020304" pitchFamily="18" charset="0"/>
                <a:cs typeface="Times New Roman" panose="02020603050405020304" pitchFamily="18" charset="0"/>
              </a:rPr>
              <a:t>Triển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khai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giáo</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dục</a:t>
            </a:r>
            <a:r>
              <a:rPr lang="en-US" sz="2800" b="1" dirty="0">
                <a:latin typeface="Times New Roman" panose="02020603050405020304" pitchFamily="18" charset="0"/>
                <a:cs typeface="Times New Roman" panose="02020603050405020304" pitchFamily="18" charset="0"/>
              </a:rPr>
              <a:t> STEM </a:t>
            </a:r>
            <a:r>
              <a:rPr lang="en-US" sz="2800" b="1" dirty="0" err="1">
                <a:latin typeface="Times New Roman" panose="02020603050405020304" pitchFamily="18" charset="0"/>
                <a:cs typeface="Times New Roman" panose="02020603050405020304" pitchFamily="18" charset="0"/>
              </a:rPr>
              <a:t>tại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các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nhà</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trường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trong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năm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học</a:t>
            </a:r>
            <a:r>
              <a:rPr lang="en-US" sz="2800" b="1" dirty="0">
                <a:latin typeface="Times New Roman" panose="02020603050405020304" pitchFamily="18" charset="0"/>
                <a:cs typeface="Times New Roman" panose="02020603050405020304" pitchFamily="18" charset="0"/>
              </a:rPr>
              <a:t> 2020-2021</a:t>
            </a:r>
          </a:p>
        </p:txBody>
      </p:sp>
      <p:sp>
        <p:nvSpPr>
          <p:cNvPr id="7" name="Rectangle 6"/>
          <p:cNvSpPr/>
          <p:nvPr/>
        </p:nvSpPr>
        <p:spPr>
          <a:xfrm>
            <a:off x="391886" y="1193657"/>
            <a:ext cx="11644604" cy="3539430"/>
          </a:xfrm>
          <a:prstGeom prst="rect">
            <a:avLst/>
          </a:prstGeom>
        </p:spPr>
        <p:txBody>
          <a:bodyPr wrap="square">
            <a:spAutoFit/>
          </a:bodyPr>
          <a:lstStyle/>
          <a:p>
            <a:r>
              <a:rPr lang="en-US" sz="2800" b="1" dirty="0">
                <a:latin typeface="Times New Roman" panose="02020603050405020304" pitchFamily="18" charset="0"/>
                <a:cs typeface="Times New Roman" panose="02020603050405020304" pitchFamily="18" charset="0"/>
              </a:rPr>
              <a:t>I. </a:t>
            </a:r>
            <a:r>
              <a:rPr lang="en-US" sz="2800" b="1" dirty="0" err="1">
                <a:latin typeface="Times New Roman" panose="02020603050405020304" pitchFamily="18" charset="0"/>
                <a:cs typeface="Times New Roman" panose="02020603050405020304" pitchFamily="18" charset="0"/>
              </a:rPr>
              <a:t>Văn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bản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chỉ</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đạo</a:t>
            </a: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 852/SGDĐT-</a:t>
            </a:r>
            <a:r>
              <a:rPr lang="en-US" sz="2800" dirty="0" err="1">
                <a:latin typeface="Times New Roman" panose="02020603050405020304" pitchFamily="18" charset="0"/>
                <a:cs typeface="Times New Roman" panose="02020603050405020304" pitchFamily="18" charset="0"/>
              </a:rPr>
              <a:t>GDTrH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ngày</a:t>
            </a:r>
            <a:r>
              <a:rPr lang="en-US" sz="2800" dirty="0">
                <a:latin typeface="Times New Roman" panose="02020603050405020304" pitchFamily="18" charset="0"/>
                <a:cs typeface="Times New Roman" panose="02020603050405020304" pitchFamily="18" charset="0"/>
              </a:rPr>
              <a:t> 25/9/2020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Sở</a:t>
            </a:r>
            <a:r>
              <a:rPr lang="en-US" sz="2800" dirty="0">
                <a:latin typeface="Times New Roman" panose="02020603050405020304" pitchFamily="18" charset="0"/>
                <a:cs typeface="Times New Roman" panose="02020603050405020304" pitchFamily="18" charset="0"/>
              </a:rPr>
              <a:t> GDĐT </a:t>
            </a:r>
            <a:r>
              <a:rPr lang="en-US" sz="2800" dirty="0" err="1">
                <a:latin typeface="Times New Roman" panose="02020603050405020304" pitchFamily="18" charset="0"/>
                <a:cs typeface="Times New Roman" panose="02020603050405020304" pitchFamily="18" charset="0"/>
              </a:rPr>
              <a:t>Hà</a:t>
            </a:r>
            <a:r>
              <a:rPr lang="en-US" sz="2800" dirty="0">
                <a:latin typeface="Times New Roman" panose="02020603050405020304" pitchFamily="18" charset="0"/>
                <a:cs typeface="Times New Roman" panose="02020603050405020304" pitchFamily="18" charset="0"/>
              </a:rPr>
              <a:t> Nam </a:t>
            </a:r>
            <a:r>
              <a:rPr lang="en-US" sz="2800" dirty="0" err="1">
                <a:latin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việc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hướng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dẫn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thực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nhiệm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vụ</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giáo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dục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trung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học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năm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học</a:t>
            </a:r>
            <a:r>
              <a:rPr lang="en-US" sz="2800" dirty="0">
                <a:latin typeface="Times New Roman" panose="02020603050405020304" pitchFamily="18" charset="0"/>
                <a:cs typeface="Times New Roman" panose="02020603050405020304" pitchFamily="18" charset="0"/>
              </a:rPr>
              <a:t> 2020- 2021: “</a:t>
            </a:r>
            <a:r>
              <a:rPr lang="vi-VN" sz="2800" dirty="0">
                <a:latin typeface="Times New Roman" panose="02020603050405020304" pitchFamily="18" charset="0"/>
                <a:cs typeface="Times New Roman" panose="02020603050405020304" pitchFamily="18" charset="0"/>
              </a:rPr>
              <a:t>Đẩy mạnh triển khai giáo dục STEM theo Hướng dẫn số 791/HD-SGDĐT ngày 09/9/2020 của Sở GDĐT Hà Nam, bảo đảm chất lượng, hiệu quả khi triển khai thực hiện, không hình thức, không gây quá tải đối với giáo viên và học sinh. Không giao chỉ tiêu, không lấy thành tích triển khai giáo dục STEM làm tiêu chí để xét thi đua đối với các cơ sở giáo dục</a:t>
            </a:r>
            <a:r>
              <a:rPr lang="en-US" sz="2800" dirty="0">
                <a:latin typeface="Times New Roman" panose="02020603050405020304" pitchFamily="18" charset="0"/>
                <a:cs typeface="Times New Roman" panose="02020603050405020304" pitchFamily="18" charset="0"/>
              </a:rPr>
              <a:t>”</a:t>
            </a:r>
            <a:r>
              <a:rPr lang="vi-VN" sz="2800" dirty="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06800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91885" y="821237"/>
            <a:ext cx="11644604" cy="5693866"/>
          </a:xfrm>
          <a:prstGeom prst="rect">
            <a:avLst/>
          </a:prstGeom>
        </p:spPr>
        <p:txBody>
          <a:bodyPr wrap="square">
            <a:spAutoFit/>
          </a:bodyPr>
          <a:lstStyle/>
          <a:p>
            <a:pPr algn="just"/>
            <a:r>
              <a:rPr lang="en-US" sz="2800" b="1" dirty="0">
                <a:latin typeface="Times New Roman" panose="02020603050405020304" pitchFamily="18" charset="0"/>
                <a:cs typeface="Times New Roman" panose="02020603050405020304" pitchFamily="18" charset="0"/>
              </a:rPr>
              <a:t>II. </a:t>
            </a:r>
            <a:r>
              <a:rPr lang="en-US" sz="2800" b="1" dirty="0" err="1">
                <a:latin typeface="Times New Roman" panose="02020603050405020304" pitchFamily="18" charset="0"/>
                <a:cs typeface="Times New Roman" panose="02020603050405020304" pitchFamily="18" charset="0"/>
              </a:rPr>
              <a:t>Hướng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dẫn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thực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hiện</a:t>
            </a:r>
            <a:endParaRPr lang="en-US" sz="2800" dirty="0">
              <a:latin typeface="Times New Roman" panose="02020603050405020304" pitchFamily="18" charset="0"/>
              <a:cs typeface="Times New Roman" panose="02020603050405020304" pitchFamily="18" charset="0"/>
            </a:endParaRPr>
          </a:p>
          <a:p>
            <a:pPr algn="just"/>
            <a:r>
              <a:rPr lang="en-US" sz="2800" b="1" i="1" dirty="0" err="1">
                <a:latin typeface="Times New Roman" panose="02020603050405020304" pitchFamily="18" charset="0"/>
                <a:cs typeface="Times New Roman" panose="02020603050405020304" pitchFamily="18" charset="0"/>
              </a:rPr>
              <a:t>Bước</a:t>
            </a:r>
            <a:r>
              <a:rPr lang="en-US" sz="2800" b="1" i="1" dirty="0">
                <a:latin typeface="Times New Roman" panose="02020603050405020304" pitchFamily="18" charset="0"/>
                <a:cs typeface="Times New Roman" panose="02020603050405020304" pitchFamily="18" charset="0"/>
              </a:rPr>
              <a:t> 1:</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Nhóm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chuyên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môn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thống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xây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dựng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chủ</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giáo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dục</a:t>
            </a:r>
            <a:r>
              <a:rPr lang="en-US" sz="2800" dirty="0">
                <a:latin typeface="Times New Roman" panose="02020603050405020304" pitchFamily="18" charset="0"/>
                <a:cs typeface="Times New Roman" panose="02020603050405020304" pitchFamily="18" charset="0"/>
              </a:rPr>
              <a:t> STEM, </a:t>
            </a:r>
            <a:r>
              <a:rPr lang="en-US" sz="2800" dirty="0" err="1">
                <a:latin typeface="Times New Roman" panose="02020603050405020304" pitchFamily="18" charset="0"/>
                <a:cs typeface="Times New Roman" panose="02020603050405020304" pitchFamily="18" charset="0"/>
              </a:rPr>
              <a:t>dự</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kiến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dạy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học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dự</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kiến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giáo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dạy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lớp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học</a:t>
            </a:r>
            <a:r>
              <a:rPr lang="en-US" sz="2800" dirty="0">
                <a:latin typeface="Times New Roman" panose="02020603050405020304" pitchFamily="18" charset="0"/>
                <a:cs typeface="Times New Roman" panose="02020603050405020304" pitchFamily="18" charset="0"/>
              </a:rPr>
              <a:t>.</a:t>
            </a:r>
          </a:p>
          <a:p>
            <a:pPr algn="just"/>
            <a:r>
              <a:rPr lang="en-US" sz="2800" b="1" i="1" dirty="0" err="1">
                <a:latin typeface="Times New Roman" panose="02020603050405020304" pitchFamily="18" charset="0"/>
                <a:cs typeface="Times New Roman" panose="02020603050405020304" pitchFamily="18" charset="0"/>
              </a:rPr>
              <a:t>Bước</a:t>
            </a:r>
            <a:r>
              <a:rPr lang="en-US" sz="2800" b="1" i="1" dirty="0">
                <a:latin typeface="Times New Roman" panose="02020603050405020304" pitchFamily="18" charset="0"/>
                <a:cs typeface="Times New Roman" panose="02020603050405020304" pitchFamily="18" charset="0"/>
              </a:rPr>
              <a:t> 2: </a:t>
            </a:r>
            <a:r>
              <a:rPr lang="en-US" sz="2800" dirty="0" err="1">
                <a:latin typeface="Times New Roman" panose="02020603050405020304" pitchFamily="18" charset="0"/>
                <a:cs typeface="Times New Roman" panose="02020603050405020304" pitchFamily="18" charset="0"/>
              </a:rPr>
              <a:t>Nhà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tập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hợp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chủ</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dạy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học</a:t>
            </a:r>
            <a:r>
              <a:rPr lang="en-US" sz="2800" dirty="0">
                <a:latin typeface="Times New Roman" panose="02020603050405020304" pitchFamily="18" charset="0"/>
                <a:cs typeface="Times New Roman" panose="02020603050405020304" pitchFamily="18" charset="0"/>
              </a:rPr>
              <a:t> STEM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nhóm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chuyên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môn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dự</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kiến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dạy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chỉnh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giáo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dạy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chỉnh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lớp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học</a:t>
            </a:r>
            <a:r>
              <a:rPr lang="en-US" sz="2800" dirty="0">
                <a:latin typeface="Times New Roman" panose="02020603050405020304" pitchFamily="18" charset="0"/>
                <a:cs typeface="Times New Roman" panose="02020603050405020304" pitchFamily="18" charset="0"/>
              </a:rPr>
              <a:t> =&gt; </a:t>
            </a:r>
            <a:r>
              <a:rPr lang="en-US" sz="2800" dirty="0" err="1">
                <a:latin typeface="Times New Roman" panose="02020603050405020304" pitchFamily="18" charset="0"/>
                <a:cs typeface="Times New Roman" panose="02020603050405020304" pitchFamily="18" charset="0"/>
              </a:rPr>
              <a:t>lập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kế</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hoạch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triển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khai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giáo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dục</a:t>
            </a:r>
            <a:r>
              <a:rPr lang="en-US" sz="2800" dirty="0">
                <a:latin typeface="Times New Roman" panose="02020603050405020304" pitchFamily="18" charset="0"/>
                <a:cs typeface="Times New Roman" panose="02020603050405020304" pitchFamily="18" charset="0"/>
              </a:rPr>
              <a:t> STEM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trường</a:t>
            </a:r>
            <a:r>
              <a:rPr lang="en-US" sz="2800" dirty="0">
                <a:latin typeface="Times New Roman" panose="02020603050405020304" pitchFamily="18" charset="0"/>
                <a:cs typeface="Times New Roman" panose="02020603050405020304" pitchFamily="18" charset="0"/>
              </a:rPr>
              <a:t>.</a:t>
            </a:r>
          </a:p>
          <a:p>
            <a:pPr algn="just"/>
            <a:r>
              <a:rPr lang="en-US" sz="2800" b="1" i="1" dirty="0" err="1">
                <a:latin typeface="Times New Roman" panose="02020603050405020304" pitchFamily="18" charset="0"/>
                <a:cs typeface="Times New Roman" panose="02020603050405020304" pitchFamily="18" charset="0"/>
              </a:rPr>
              <a:t>Bước</a:t>
            </a:r>
            <a:r>
              <a:rPr lang="en-US" sz="2800" b="1" i="1" dirty="0">
                <a:latin typeface="Times New Roman" panose="02020603050405020304" pitchFamily="18" charset="0"/>
                <a:cs typeface="Times New Roman" panose="02020603050405020304" pitchFamily="18" charset="0"/>
              </a:rPr>
              <a:t> 3: </a:t>
            </a:r>
            <a:r>
              <a:rPr lang="en-US" sz="2800" dirty="0" err="1">
                <a:latin typeface="Times New Roman" panose="02020603050405020304" pitchFamily="18" charset="0"/>
                <a:cs typeface="Times New Roman" panose="02020603050405020304" pitchFamily="18" charset="0"/>
              </a:rPr>
              <a:t>Nhà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tập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hợp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hồ</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giáo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dục</a:t>
            </a:r>
            <a:r>
              <a:rPr lang="en-US" sz="2800" dirty="0">
                <a:latin typeface="Times New Roman" panose="02020603050405020304" pitchFamily="18" charset="0"/>
                <a:cs typeface="Times New Roman" panose="02020603050405020304" pitchFamily="18" charset="0"/>
              </a:rPr>
              <a:t> STEM </a:t>
            </a:r>
            <a:r>
              <a:rPr lang="en-US" sz="2800" dirty="0" err="1">
                <a:latin typeface="Times New Roman" panose="02020603050405020304" pitchFamily="18" charset="0"/>
                <a:cs typeface="Times New Roman" panose="02020603050405020304" pitchFamily="18" charset="0"/>
              </a:rPr>
              <a:t>làm</a:t>
            </a:r>
            <a:r>
              <a:rPr lang="en-US" sz="2800" dirty="0">
                <a:latin typeface="Times New Roman" panose="02020603050405020304" pitchFamily="18" charset="0"/>
                <a:cs typeface="Times New Roman" panose="02020603050405020304" pitchFamily="18" charset="0"/>
              </a:rPr>
              <a:t> minh </a:t>
            </a:r>
            <a:r>
              <a:rPr lang="en-US" sz="2800" dirty="0" err="1">
                <a:latin typeface="Times New Roman" panose="02020603050405020304" pitchFamily="18" charset="0"/>
                <a:cs typeface="Times New Roman" panose="02020603050405020304" pitchFamily="18" charset="0"/>
              </a:rPr>
              <a:t>chứng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việc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thực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nhiệm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vụ</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Đẩy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mạnh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triển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khai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giáo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dục</a:t>
            </a:r>
            <a:r>
              <a:rPr lang="en-US" sz="2800" dirty="0">
                <a:latin typeface="Times New Roman" panose="02020603050405020304" pitchFamily="18" charset="0"/>
                <a:cs typeface="Times New Roman" panose="02020603050405020304" pitchFamily="18" charset="0"/>
              </a:rPr>
              <a:t> STEM”: </a:t>
            </a:r>
            <a:r>
              <a:rPr lang="en-US" sz="2800" dirty="0" err="1">
                <a:latin typeface="Times New Roman" panose="02020603050405020304" pitchFamily="18" charset="0"/>
                <a:cs typeface="Times New Roman" panose="02020603050405020304" pitchFamily="18" charset="0"/>
              </a:rPr>
              <a:t>Kế</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hoạch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giáo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dục</a:t>
            </a:r>
            <a:r>
              <a:rPr lang="en-US" sz="2800" dirty="0">
                <a:latin typeface="Times New Roman" panose="02020603050405020304" pitchFamily="18" charset="0"/>
                <a:cs typeface="Times New Roman" panose="02020603050405020304" pitchFamily="18" charset="0"/>
              </a:rPr>
              <a:t> STEM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kế</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hoạch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học</a:t>
            </a:r>
            <a:r>
              <a:rPr lang="en-US" sz="2800" dirty="0">
                <a:latin typeface="Times New Roman" panose="02020603050405020304" pitchFamily="18" charset="0"/>
                <a:cs typeface="Times New Roman" panose="02020603050405020304" pitchFamily="18" charset="0"/>
              </a:rPr>
              <a:t> STEM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giáo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kế</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hoạch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tổ</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chức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trải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nghiệm</a:t>
            </a:r>
            <a:r>
              <a:rPr lang="en-US" sz="2800" dirty="0">
                <a:latin typeface="Times New Roman" panose="02020603050405020304" pitchFamily="18" charset="0"/>
                <a:cs typeface="Times New Roman" panose="02020603050405020304" pitchFamily="18" charset="0"/>
              </a:rPr>
              <a:t> STEM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giáo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hồ</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hướng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dẫn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nghiên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cứu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khoa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học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kĩ</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thuật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ảnh</a:t>
            </a:r>
            <a:r>
              <a:rPr lang="en-US" sz="2800" dirty="0">
                <a:latin typeface="Times New Roman" panose="02020603050405020304" pitchFamily="18" charset="0"/>
                <a:cs typeface="Times New Roman" panose="02020603050405020304" pitchFamily="18" charset="0"/>
              </a:rPr>
              <a:t>, video </a:t>
            </a:r>
            <a:r>
              <a:rPr lang="en-US" sz="2800" dirty="0" err="1">
                <a:latin typeface="Times New Roman" panose="02020603050405020304" pitchFamily="18" charset="0"/>
                <a:cs typeface="Times New Roman" panose="02020603050405020304" pitchFamily="18" charset="0"/>
              </a:rPr>
              <a:t>ghi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hoạt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giáo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dục</a:t>
            </a:r>
            <a:r>
              <a:rPr lang="en-US" sz="2800" dirty="0">
                <a:latin typeface="Times New Roman" panose="02020603050405020304" pitchFamily="18" charset="0"/>
                <a:cs typeface="Times New Roman" panose="02020603050405020304" pitchFamily="18" charset="0"/>
              </a:rPr>
              <a:t> STEM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Hồ</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giáo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dục</a:t>
            </a:r>
            <a:r>
              <a:rPr lang="en-US" sz="2800" dirty="0">
                <a:latin typeface="Times New Roman" panose="02020603050405020304" pitchFamily="18" charset="0"/>
                <a:cs typeface="Times New Roman" panose="02020603050405020304" pitchFamily="18" charset="0"/>
              </a:rPr>
              <a:t> STEM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mỗi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nộp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Sở</a:t>
            </a:r>
            <a:r>
              <a:rPr lang="en-US" sz="2800" dirty="0">
                <a:latin typeface="Times New Roman" panose="02020603050405020304" pitchFamily="18" charset="0"/>
                <a:cs typeface="Times New Roman" panose="02020603050405020304" pitchFamily="18" charset="0"/>
              </a:rPr>
              <a:t>, qua </a:t>
            </a:r>
            <a:r>
              <a:rPr lang="en-US" sz="2800" dirty="0" err="1">
                <a:latin typeface="Times New Roman" panose="02020603050405020304" pitchFamily="18" charset="0"/>
                <a:cs typeface="Times New Roman" panose="02020603050405020304" pitchFamily="18" charset="0"/>
              </a:rPr>
              <a:t>phòng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GDTrH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tổng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hợp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đánh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việc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triển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khai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thực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giáo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dục</a:t>
            </a:r>
            <a:r>
              <a:rPr lang="en-US" sz="2800" dirty="0">
                <a:latin typeface="Times New Roman" panose="02020603050405020304" pitchFamily="18" charset="0"/>
                <a:cs typeface="Times New Roman" panose="02020603050405020304" pitchFamily="18" charset="0"/>
              </a:rPr>
              <a:t> STEM </a:t>
            </a:r>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toàn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tỉnh</a:t>
            </a:r>
            <a:r>
              <a:rPr lang="en-US" sz="2800" dirty="0">
                <a:latin typeface="Times New Roman" panose="02020603050405020304" pitchFamily="18" charset="0"/>
                <a:cs typeface="Times New Roman" panose="02020603050405020304" pitchFamily="18" charset="0"/>
              </a:rPr>
              <a:t>.</a:t>
            </a:r>
          </a:p>
        </p:txBody>
      </p:sp>
      <p:sp>
        <p:nvSpPr>
          <p:cNvPr id="5" name="Title 1"/>
          <p:cNvSpPr txBox="1">
            <a:spLocks/>
          </p:cNvSpPr>
          <p:nvPr/>
        </p:nvSpPr>
        <p:spPr>
          <a:xfrm>
            <a:off x="391886" y="14831"/>
            <a:ext cx="11644604" cy="721624"/>
          </a:xfrm>
          <a:prstGeom prst="rect">
            <a:avLst/>
          </a:prstGeom>
        </p:spPr>
        <p:txBody>
          <a:bodyPr vert="horz" lIns="91440" tIns="45720" rIns="91440" bIns="45720" rtlCol="0" anchor="b">
            <a:noAutofit/>
          </a:bodyPr>
          <a:lstStyle/>
          <a:p>
            <a:r>
              <a:rPr lang="en-US" sz="2800" b="1" dirty="0">
                <a:latin typeface="Times New Roman" panose="02020603050405020304" pitchFamily="18" charset="0"/>
                <a:cs typeface="Times New Roman" panose="02020603050405020304" pitchFamily="18" charset="0"/>
              </a:rPr>
              <a:t>12) </a:t>
            </a:r>
            <a:r>
              <a:rPr lang="en-US" sz="2800" b="1" dirty="0" err="1">
                <a:latin typeface="Times New Roman" panose="02020603050405020304" pitchFamily="18" charset="0"/>
                <a:cs typeface="Times New Roman" panose="02020603050405020304" pitchFamily="18" charset="0"/>
              </a:rPr>
              <a:t>Triển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khai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giáo</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dục</a:t>
            </a:r>
            <a:r>
              <a:rPr lang="en-US" sz="2800" b="1" dirty="0">
                <a:latin typeface="Times New Roman" panose="02020603050405020304" pitchFamily="18" charset="0"/>
                <a:cs typeface="Times New Roman" panose="02020603050405020304" pitchFamily="18" charset="0"/>
              </a:rPr>
              <a:t> STEM </a:t>
            </a:r>
            <a:r>
              <a:rPr lang="en-US" sz="2800" b="1" dirty="0" err="1">
                <a:latin typeface="Times New Roman" panose="02020603050405020304" pitchFamily="18" charset="0"/>
                <a:cs typeface="Times New Roman" panose="02020603050405020304" pitchFamily="18" charset="0"/>
              </a:rPr>
              <a:t>tại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các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nhà</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trường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trong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năm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học</a:t>
            </a:r>
            <a:r>
              <a:rPr lang="en-US" sz="2800" b="1" dirty="0">
                <a:latin typeface="Times New Roman" panose="02020603050405020304" pitchFamily="18" charset="0"/>
                <a:cs typeface="Times New Roman" panose="02020603050405020304" pitchFamily="18" charset="0"/>
              </a:rPr>
              <a:t> 2020-2021</a:t>
            </a:r>
          </a:p>
        </p:txBody>
      </p:sp>
    </p:spTree>
    <p:extLst>
      <p:ext uri="{BB962C8B-B14F-4D97-AF65-F5344CB8AC3E}">
        <p14:creationId xmlns:p14="http://schemas.microsoft.com/office/powerpoint/2010/main" val="1983084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barn(inVertical)">
                                      <p:cBhvr>
                                        <p:cTn id="7" dur="500"/>
                                        <p:tgtEl>
                                          <p:spTgt spid="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barn(inVertical)">
                                      <p:cBhvr>
                                        <p:cTn id="12" dur="500"/>
                                        <p:tgtEl>
                                          <p:spTgt spid="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animEffect transition="in" filter="barn(inVertical)">
                                      <p:cBhvr>
                                        <p:cTn id="17"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5400" b="1" dirty="0"/>
              <a:t>BÀI TẬP</a:t>
            </a:r>
          </a:p>
        </p:txBody>
      </p:sp>
      <p:sp>
        <p:nvSpPr>
          <p:cNvPr id="3" name="Content Placeholder 2"/>
          <p:cNvSpPr>
            <a:spLocks noGrp="1"/>
          </p:cNvSpPr>
          <p:nvPr>
            <p:ph idx="1"/>
          </p:nvPr>
        </p:nvSpPr>
        <p:spPr/>
        <p:txBody>
          <a:bodyPr>
            <a:normAutofit/>
          </a:bodyPr>
          <a:lstStyle/>
          <a:p>
            <a:pPr marL="0" indent="0" algn="ctr">
              <a:buNone/>
            </a:pPr>
            <a:r>
              <a:rPr lang="en-US" sz="3200" dirty="0" err="1">
                <a:latin typeface="Times New Roman" panose="02020603050405020304" pitchFamily="18" charset="0"/>
                <a:cs typeface="Times New Roman" panose="02020603050405020304" pitchFamily="18" charset="0"/>
              </a:rPr>
              <a:t>Bài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tập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trắc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nghiệm</a:t>
            </a:r>
            <a:r>
              <a:rPr lang="en-US" sz="3200" dirty="0">
                <a:latin typeface="Times New Roman" panose="02020603050405020304" pitchFamily="18" charset="0"/>
                <a:cs typeface="Times New Roman" panose="02020603050405020304" pitchFamily="18" charset="0"/>
              </a:rPr>
              <a:t> online </a:t>
            </a:r>
            <a:r>
              <a:rPr lang="en-US" sz="3200" dirty="0" err="1">
                <a:latin typeface="Times New Roman" panose="02020603050405020304" pitchFamily="18" charset="0"/>
                <a:cs typeface="Times New Roman" panose="02020603050405020304" pitchFamily="18" charset="0"/>
              </a:rPr>
              <a:t>tìm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hiểu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về</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giáo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dục</a:t>
            </a:r>
            <a:r>
              <a:rPr lang="en-US" sz="3200" dirty="0">
                <a:latin typeface="Times New Roman" panose="02020603050405020304" pitchFamily="18" charset="0"/>
                <a:cs typeface="Times New Roman" panose="02020603050405020304" pitchFamily="18" charset="0"/>
              </a:rPr>
              <a:t> STEM </a:t>
            </a:r>
          </a:p>
          <a:p>
            <a:pPr marL="0" indent="0" algn="ctr">
              <a:buNone/>
            </a:pPr>
            <a:r>
              <a:rPr lang="en-US" sz="3200" u="sng" dirty="0">
                <a:latin typeface="Times New Roman" panose="02020603050405020304" pitchFamily="18" charset="0"/>
                <a:cs typeface="Times New Roman" panose="02020603050405020304" pitchFamily="18" charset="0"/>
                <a:hlinkClick r:id="rId2"/>
              </a:rPr>
              <a:t>https://forms.gle/9tZyaWpX1h3v1DQcA</a:t>
            </a:r>
            <a:endParaRPr lang="en-US" sz="3200" dirty="0">
              <a:latin typeface="Times New Roman" panose="02020603050405020304" pitchFamily="18" charset="0"/>
              <a:cs typeface="Times New Roman" panose="02020603050405020304" pitchFamily="18" charset="0"/>
            </a:endParaRPr>
          </a:p>
          <a:p>
            <a:pPr marL="0" indent="0" algn="ctr">
              <a:buNone/>
            </a:pPr>
            <a:r>
              <a:rPr lang="en-US" sz="3200" dirty="0">
                <a:latin typeface="Times New Roman" panose="02020603050405020304" pitchFamily="18" charset="0"/>
                <a:cs typeface="Times New Roman" panose="02020603050405020304" pitchFamily="18" charset="0"/>
              </a:rPr>
              <a:t>(</a:t>
            </a:r>
            <a:r>
              <a:rPr lang="en-US" sz="3200" dirty="0" err="1">
                <a:latin typeface="Times New Roman" panose="02020603050405020304" pitchFamily="18" charset="0"/>
                <a:cs typeface="Times New Roman" panose="02020603050405020304" pitchFamily="18" charset="0"/>
              </a:rPr>
              <a:t>Đã</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gửi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đường</a:t>
            </a:r>
            <a:r>
              <a:rPr lang="en-US" sz="3200" dirty="0">
                <a:latin typeface="Times New Roman" panose="02020603050405020304" pitchFamily="18" charset="0"/>
                <a:cs typeface="Times New Roman" panose="02020603050405020304" pitchFamily="18" charset="0"/>
              </a:rPr>
              <a:t> link </a:t>
            </a:r>
            <a:r>
              <a:rPr lang="en-US" sz="3200" dirty="0" err="1">
                <a:latin typeface="Times New Roman" panose="02020603050405020304" pitchFamily="18" charset="0"/>
                <a:cs typeface="Times New Roman" panose="02020603050405020304" pitchFamily="18" charset="0"/>
              </a:rPr>
              <a:t>về</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đơn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vị</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ngày</a:t>
            </a:r>
            <a:r>
              <a:rPr lang="en-US" sz="3200" dirty="0">
                <a:latin typeface="Times New Roman" panose="02020603050405020304" pitchFamily="18" charset="0"/>
                <a:cs typeface="Times New Roman" panose="02020603050405020304" pitchFamily="18" charset="0"/>
              </a:rPr>
              <a:t> 30/9/2020)</a:t>
            </a:r>
          </a:p>
          <a:p>
            <a:pPr marL="0" indent="0">
              <a:buNone/>
            </a:pP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05613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72588" y="363222"/>
            <a:ext cx="7579895" cy="660486"/>
          </a:xfrm>
        </p:spPr>
        <p:txBody>
          <a:bodyPr>
            <a:normAutofit/>
          </a:bodyPr>
          <a:lstStyle/>
          <a:p>
            <a:r>
              <a:rPr lang="en-US" b="1" dirty="0">
                <a:solidFill>
                  <a:schemeClr val="tx1"/>
                </a:solidFill>
                <a:latin typeface="Times New Roman" panose="02020603050405020304" pitchFamily="18" charset="0"/>
                <a:cs typeface="Times New Roman" panose="02020603050405020304" pitchFamily="18" charset="0"/>
              </a:rPr>
              <a:t>2) CHU TRÌNH STEM</a:t>
            </a:r>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513348" y="1023708"/>
            <a:ext cx="6152211" cy="2922650"/>
          </a:xfrm>
        </p:spPr>
      </p:pic>
      <p:sp>
        <p:nvSpPr>
          <p:cNvPr id="3" name="Rectangle 2"/>
          <p:cNvSpPr/>
          <p:nvPr/>
        </p:nvSpPr>
        <p:spPr>
          <a:xfrm>
            <a:off x="6665559" y="1270325"/>
            <a:ext cx="4965032" cy="3749424"/>
          </a:xfrm>
          <a:prstGeom prst="rect">
            <a:avLst/>
          </a:prstGeom>
        </p:spPr>
        <p:txBody>
          <a:bodyPr wrap="square">
            <a:spAutoFit/>
          </a:bodyPr>
          <a:lstStyle/>
          <a:p>
            <a:pPr>
              <a:lnSpc>
                <a:spcPct val="107000"/>
              </a:lnSpc>
            </a:pPr>
            <a:r>
              <a:rPr lang="en-US" sz="2800" dirty="0">
                <a:latin typeface="Times New Roman" panose="02020603050405020304" pitchFamily="18" charset="0"/>
                <a:ea typeface="Calibri" panose="020F0502020204030204" pitchFamily="34" charset="0"/>
                <a:cs typeface="Times New Roman" panose="02020603050405020304" pitchFamily="18" charset="0"/>
              </a:rPr>
              <a:t>=&gt;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Chốt</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kiến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thức</a:t>
            </a:r>
            <a:r>
              <a:rPr lang="en-US" sz="2800" dirty="0">
                <a:latin typeface="Times New Roman" panose="02020603050405020304" pitchFamily="18" charset="0"/>
                <a:ea typeface="Calibri" panose="020F0502020204030204" pitchFamily="34" charset="0"/>
                <a:cs typeface="Times New Roman" panose="02020603050405020304" pitchFamily="18" charset="0"/>
              </a:rPr>
              <a:t>:</a:t>
            </a:r>
          </a:p>
          <a:p>
            <a:pPr>
              <a:lnSpc>
                <a:spcPct val="107000"/>
              </a:lnSpc>
            </a:pPr>
            <a:r>
              <a:rPr lang="en-US" sz="2800" b="1" dirty="0">
                <a:latin typeface="Times New Roman" panose="02020603050405020304" pitchFamily="18" charset="0"/>
                <a:ea typeface="Calibri" panose="020F0502020204030204" pitchFamily="34" charset="0"/>
                <a:cs typeface="Times New Roman" panose="02020603050405020304" pitchFamily="18" charset="0"/>
              </a:rPr>
              <a:t>	-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Mũi</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tên</a:t>
            </a:r>
            <a:r>
              <a:rPr lang="en-US" sz="2800" b="1" dirty="0">
                <a:latin typeface="Times New Roman" panose="02020603050405020304" pitchFamily="18" charset="0"/>
                <a:ea typeface="Calibri" panose="020F0502020204030204" pitchFamily="34" charset="0"/>
                <a:cs typeface="Times New Roman" panose="02020603050405020304" pitchFamily="18" charset="0"/>
              </a:rPr>
              <a:t> Science:</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Xuất</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phát</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từ</a:t>
            </a:r>
            <a:r>
              <a:rPr lang="en-US" sz="2800" dirty="0">
                <a:latin typeface="Times New Roman" panose="02020603050405020304" pitchFamily="18" charset="0"/>
                <a:ea typeface="Calibri" panose="020F0502020204030204" pitchFamily="34" charset="0"/>
                <a:cs typeface="Times New Roman" panose="02020603050405020304" pitchFamily="18" charset="0"/>
              </a:rPr>
              <a:t> Technology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Công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nghệ</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hiện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tại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học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sinh</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được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hướng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dẫn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nghiên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cứu</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tài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liệu</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u="sng" dirty="0" err="1">
                <a:latin typeface="Times New Roman" panose="02020603050405020304" pitchFamily="18" charset="0"/>
                <a:ea typeface="Calibri" panose="020F0502020204030204" pitchFamily="34" charset="0"/>
                <a:cs typeface="Times New Roman" panose="02020603050405020304" pitchFamily="18" charset="0"/>
              </a:rPr>
              <a:t>để</a:t>
            </a:r>
            <a:r>
              <a:rPr lang="en-US" sz="2800" u="sng" dirty="0">
                <a:latin typeface="Times New Roman" panose="02020603050405020304" pitchFamily="18" charset="0"/>
                <a:ea typeface="Calibri" panose="020F0502020204030204" pitchFamily="34" charset="0"/>
                <a:cs typeface="Times New Roman" panose="02020603050405020304" pitchFamily="18" charset="0"/>
              </a:rPr>
              <a:t> </a:t>
            </a:r>
            <a:r>
              <a:rPr lang="en-US" sz="2800" u="sng" dirty="0" err="1">
                <a:latin typeface="Times New Roman" panose="02020603050405020304" pitchFamily="18" charset="0"/>
                <a:ea typeface="Calibri" panose="020F0502020204030204" pitchFamily="34" charset="0"/>
                <a:cs typeface="Times New Roman" panose="02020603050405020304" pitchFamily="18" charset="0"/>
              </a:rPr>
              <a:t>giải</a:t>
            </a:r>
            <a:r>
              <a:rPr lang="en-US" sz="2800" u="sng" dirty="0">
                <a:latin typeface="Times New Roman" panose="02020603050405020304" pitchFamily="18" charset="0"/>
                <a:ea typeface="Calibri" panose="020F0502020204030204" pitchFamily="34" charset="0"/>
                <a:cs typeface="Times New Roman" panose="02020603050405020304" pitchFamily="18" charset="0"/>
              </a:rPr>
              <a:t> </a:t>
            </a:r>
            <a:r>
              <a:rPr lang="en-US" sz="2800" u="sng" dirty="0" err="1">
                <a:latin typeface="Times New Roman" panose="02020603050405020304" pitchFamily="18" charset="0"/>
                <a:ea typeface="Calibri" panose="020F0502020204030204" pitchFamily="34" charset="0"/>
                <a:cs typeface="Times New Roman" panose="02020603050405020304" pitchFamily="18" charset="0"/>
              </a:rPr>
              <a:t>thích</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Công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nghệ</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hiện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tại</a:t>
            </a:r>
            <a:r>
              <a:rPr lang="en-US" sz="2800" dirty="0">
                <a:latin typeface="Times New Roman" panose="02020603050405020304" pitchFamily="18" charset="0"/>
                <a:ea typeface="Calibri" panose="020F0502020204030204" pitchFamily="34" charset="0"/>
                <a:cs typeface="Times New Roman" panose="02020603050405020304" pitchFamily="18" charset="0"/>
              </a:rPr>
              <a:t> =&gt; Knowledge (</a:t>
            </a:r>
            <a:r>
              <a:rPr lang="en-US" sz="2800" dirty="0" err="1">
                <a:latin typeface="Times New Roman" panose="02020603050405020304" pitchFamily="18" charset="0"/>
                <a:ea typeface="Calibri" panose="020F0502020204030204" pitchFamily="34" charset="0"/>
                <a:cs typeface="Times New Roman" panose="02020603050405020304" pitchFamily="18" charset="0"/>
              </a:rPr>
              <a:t>hình</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thành</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kiến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thức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mới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đổi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với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học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sinh</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555094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72588" y="363222"/>
            <a:ext cx="7579895" cy="660486"/>
          </a:xfrm>
        </p:spPr>
        <p:txBody>
          <a:bodyPr>
            <a:normAutofit/>
          </a:bodyPr>
          <a:lstStyle/>
          <a:p>
            <a:r>
              <a:rPr lang="en-US" b="1" dirty="0">
                <a:solidFill>
                  <a:schemeClr val="tx1"/>
                </a:solidFill>
                <a:latin typeface="Times New Roman" panose="02020603050405020304" pitchFamily="18" charset="0"/>
                <a:cs typeface="Times New Roman" panose="02020603050405020304" pitchFamily="18" charset="0"/>
              </a:rPr>
              <a:t>2) CHU TRÌNH STEM</a:t>
            </a:r>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513348" y="1023708"/>
            <a:ext cx="6152211" cy="2922650"/>
          </a:xfrm>
        </p:spPr>
      </p:pic>
      <p:sp>
        <p:nvSpPr>
          <p:cNvPr id="3" name="Rectangle 2"/>
          <p:cNvSpPr/>
          <p:nvPr/>
        </p:nvSpPr>
        <p:spPr>
          <a:xfrm>
            <a:off x="6665558" y="909380"/>
            <a:ext cx="5526441" cy="4862228"/>
          </a:xfrm>
          <a:prstGeom prst="rect">
            <a:avLst/>
          </a:prstGeom>
        </p:spPr>
        <p:txBody>
          <a:bodyPr wrap="square">
            <a:spAutoFit/>
          </a:bodyPr>
          <a:lstStyle/>
          <a:p>
            <a:pPr>
              <a:lnSpc>
                <a:spcPct val="107000"/>
              </a:lnSpc>
            </a:pPr>
            <a:r>
              <a:rPr lang="en-US" sz="2800" dirty="0">
                <a:latin typeface="Times New Roman" panose="02020603050405020304" pitchFamily="18" charset="0"/>
                <a:ea typeface="Calibri" panose="020F0502020204030204" pitchFamily="34" charset="0"/>
                <a:cs typeface="Times New Roman" panose="02020603050405020304" pitchFamily="18" charset="0"/>
              </a:rPr>
              <a:t>=&gt;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Chốt</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kiến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thức</a:t>
            </a:r>
            <a:r>
              <a:rPr lang="en-US" sz="2800" dirty="0">
                <a:latin typeface="Times New Roman" panose="02020603050405020304" pitchFamily="18" charset="0"/>
                <a:ea typeface="Calibri" panose="020F0502020204030204" pitchFamily="34" charset="0"/>
                <a:cs typeface="Times New Roman" panose="02020603050405020304" pitchFamily="18" charset="0"/>
              </a:rPr>
              <a:t>:</a:t>
            </a:r>
          </a:p>
          <a:p>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Mũi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tên</a:t>
            </a:r>
            <a:r>
              <a:rPr lang="en-US" sz="2800" b="1" dirty="0">
                <a:latin typeface="Times New Roman" panose="02020603050405020304" pitchFamily="18" charset="0"/>
                <a:cs typeface="Times New Roman" panose="02020603050405020304" pitchFamily="18" charset="0"/>
              </a:rPr>
              <a:t> Engineering: </a:t>
            </a:r>
            <a:r>
              <a:rPr lang="en-US" sz="2800" dirty="0" err="1">
                <a:latin typeface="Times New Roman" panose="02020603050405020304" pitchFamily="18" charset="0"/>
                <a:cs typeface="Times New Roman" panose="02020603050405020304" pitchFamily="18" charset="0"/>
              </a:rPr>
              <a:t>Sau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kiến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thức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nền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học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sinh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sẽ</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thực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tiếp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bước</a:t>
            </a:r>
            <a:r>
              <a:rPr lang="en-US" sz="2800" dirty="0">
                <a:latin typeface="Times New Roman" panose="02020603050405020304" pitchFamily="18" charset="0"/>
                <a:cs typeface="Times New Roman" panose="02020603050405020304" pitchFamily="18" charset="0"/>
              </a:rPr>
              <a:t>:</a:t>
            </a:r>
          </a:p>
          <a:p>
            <a:r>
              <a:rPr lang="en-US" sz="2800" dirty="0">
                <a:latin typeface="Times New Roman" panose="02020603050405020304" pitchFamily="18" charset="0"/>
                <a:cs typeface="Times New Roman" panose="02020603050405020304" pitchFamily="18" charset="0"/>
              </a:rPr>
              <a:t>	+ </a:t>
            </a:r>
            <a:r>
              <a:rPr lang="en-US" sz="2800" dirty="0" err="1">
                <a:latin typeface="Times New Roman" panose="02020603050405020304" pitchFamily="18" charset="0"/>
                <a:cs typeface="Times New Roman" panose="02020603050405020304" pitchFamily="18" charset="0"/>
              </a:rPr>
              <a:t>Đề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xuất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giải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pháp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để</a:t>
            </a:r>
            <a:r>
              <a:rPr lang="en-US" sz="2800" dirty="0">
                <a:latin typeface="Times New Roman" panose="02020603050405020304" pitchFamily="18" charset="0"/>
                <a:cs typeface="Times New Roman" panose="02020603050405020304" pitchFamily="18" charset="0"/>
              </a:rPr>
              <a:t> </a:t>
            </a:r>
            <a:r>
              <a:rPr lang="en-US" sz="2800" u="sng" dirty="0" err="1">
                <a:latin typeface="Times New Roman" panose="02020603050405020304" pitchFamily="18" charset="0"/>
                <a:cs typeface="Times New Roman" panose="02020603050405020304" pitchFamily="18" charset="0"/>
              </a:rPr>
              <a:t>thực</a:t>
            </a:r>
            <a:r>
              <a:rPr lang="en-US" sz="2800" u="sng" dirty="0">
                <a:latin typeface="Times New Roman" panose="02020603050405020304" pitchFamily="18" charset="0"/>
                <a:cs typeface="Times New Roman" panose="02020603050405020304" pitchFamily="18" charset="0"/>
              </a:rPr>
              <a:t> </a:t>
            </a:r>
            <a:r>
              <a:rPr lang="en-US" sz="2800" u="sng" dirty="0" err="1">
                <a:latin typeface="Times New Roman" panose="02020603050405020304" pitchFamily="18" charset="0"/>
                <a:cs typeface="Times New Roman" panose="02020603050405020304" pitchFamily="18" charset="0"/>
              </a:rPr>
              <a:t>nghiệm</a:t>
            </a:r>
            <a:r>
              <a:rPr lang="en-US" sz="2800" u="sng" dirty="0">
                <a:latin typeface="Times New Roman" panose="02020603050405020304" pitchFamily="18" charset="0"/>
                <a:cs typeface="Times New Roman" panose="02020603050405020304" pitchFamily="18" charset="0"/>
              </a:rPr>
              <a:t> </a:t>
            </a:r>
            <a:r>
              <a:rPr lang="en-US" sz="2800" u="sng" dirty="0" err="1">
                <a:latin typeface="Times New Roman" panose="02020603050405020304" pitchFamily="18" charset="0"/>
                <a:cs typeface="Times New Roman" panose="02020603050405020304" pitchFamily="18" charset="0"/>
              </a:rPr>
              <a:t>và</a:t>
            </a:r>
            <a:r>
              <a:rPr lang="en-US" sz="2800" u="sng" dirty="0">
                <a:latin typeface="Times New Roman" panose="02020603050405020304" pitchFamily="18" charset="0"/>
                <a:cs typeface="Times New Roman" panose="02020603050405020304" pitchFamily="18" charset="0"/>
              </a:rPr>
              <a:t> </a:t>
            </a:r>
            <a:r>
              <a:rPr lang="en-US" sz="2800" u="sng" dirty="0" err="1">
                <a:latin typeface="Times New Roman" panose="02020603050405020304" pitchFamily="18" charset="0"/>
                <a:cs typeface="Times New Roman" panose="02020603050405020304" pitchFamily="18" charset="0"/>
              </a:rPr>
              <a:t>đánh</a:t>
            </a:r>
            <a:r>
              <a:rPr lang="en-US" sz="2800" u="sng" dirty="0">
                <a:latin typeface="Times New Roman" panose="02020603050405020304" pitchFamily="18" charset="0"/>
                <a:cs typeface="Times New Roman" panose="02020603050405020304" pitchFamily="18" charset="0"/>
              </a:rPr>
              <a:t> </a:t>
            </a:r>
            <a:r>
              <a:rPr lang="en-US" sz="2800" u="sng" dirty="0" err="1">
                <a:latin typeface="Times New Roman" panose="02020603050405020304" pitchFamily="18" charset="0"/>
                <a:cs typeface="Times New Roman" panose="02020603050405020304" pitchFamily="18" charset="0"/>
              </a:rPr>
              <a:t>giá</a:t>
            </a:r>
            <a:r>
              <a:rPr lang="en-US" sz="2800" dirty="0">
                <a:latin typeface="Times New Roman" panose="02020603050405020304" pitchFamily="18" charset="0"/>
                <a:cs typeface="Times New Roman" panose="02020603050405020304" pitchFamily="18" charset="0"/>
              </a:rPr>
              <a:t> CN </a:t>
            </a:r>
            <a:r>
              <a:rPr lang="en-US" sz="2800" dirty="0" err="1">
                <a:latin typeface="Times New Roman" panose="02020603050405020304" pitchFamily="18" charset="0"/>
                <a:cs typeface="Times New Roman" panose="02020603050405020304" pitchFamily="18" charset="0"/>
              </a:rPr>
              <a:t>hiện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tại</a:t>
            </a: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	+ </a:t>
            </a:r>
            <a:r>
              <a:rPr lang="en-US" sz="2800" dirty="0" err="1">
                <a:latin typeface="Times New Roman" panose="02020603050405020304" pitchFamily="18" charset="0"/>
                <a:cs typeface="Times New Roman" panose="02020603050405020304" pitchFamily="18" charset="0"/>
              </a:rPr>
              <a:t>Lựa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chọn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giải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pháp</a:t>
            </a: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	+ </a:t>
            </a:r>
            <a:r>
              <a:rPr lang="en-US" sz="2800" dirty="0" err="1">
                <a:latin typeface="Times New Roman" panose="02020603050405020304" pitchFamily="18" charset="0"/>
                <a:cs typeface="Times New Roman" panose="02020603050405020304" pitchFamily="18" charset="0"/>
              </a:rPr>
              <a:t>Chế</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tạo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mẫu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nghiệm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đánh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đánh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giá</a:t>
            </a:r>
            <a:r>
              <a:rPr lang="en-US" sz="2800" dirty="0">
                <a:latin typeface="Times New Roman" panose="02020603050405020304" pitchFamily="18" charset="0"/>
                <a:cs typeface="Times New Roman" panose="02020603050405020304" pitchFamily="18" charset="0"/>
              </a:rPr>
              <a:t> CN </a:t>
            </a:r>
            <a:r>
              <a:rPr lang="en-US" sz="2800" dirty="0" err="1">
                <a:latin typeface="Times New Roman" panose="02020603050405020304" pitchFamily="18" charset="0"/>
                <a:cs typeface="Times New Roman" panose="02020603050405020304" pitchFamily="18" charset="0"/>
              </a:rPr>
              <a:t>hiện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tại</a:t>
            </a:r>
            <a:r>
              <a:rPr lang="en-US" sz="2800" dirty="0">
                <a:latin typeface="Times New Roman" panose="02020603050405020304" pitchFamily="18" charset="0"/>
                <a:cs typeface="Times New Roman" panose="02020603050405020304" pitchFamily="18" charset="0"/>
              </a:rPr>
              <a:t>).</a:t>
            </a:r>
          </a:p>
          <a:p>
            <a:r>
              <a:rPr lang="en-US" sz="2800" dirty="0">
                <a:latin typeface="Times New Roman" panose="02020603050405020304" pitchFamily="18" charset="0"/>
                <a:cs typeface="Times New Roman" panose="02020603050405020304" pitchFamily="18" charset="0"/>
              </a:rPr>
              <a:t>	+ Chia </a:t>
            </a:r>
            <a:r>
              <a:rPr lang="en-US" sz="2800" dirty="0" err="1">
                <a:latin typeface="Times New Roman" panose="02020603050405020304" pitchFamily="18" charset="0"/>
                <a:cs typeface="Times New Roman" panose="02020603050405020304" pitchFamily="18" charset="0"/>
              </a:rPr>
              <a:t>sẻ</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thảo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luận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chỉnh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thiết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kế</a:t>
            </a:r>
            <a:r>
              <a:rPr lang="en-US" sz="2800" dirty="0">
                <a:latin typeface="Times New Roman" panose="02020603050405020304" pitchFamily="18" charset="0"/>
                <a:cs typeface="Times New Roman" panose="02020603050405020304" pitchFamily="18" charset="0"/>
              </a:rPr>
              <a:t> (</a:t>
            </a:r>
            <a:r>
              <a:rPr lang="en-US" sz="2800" u="sng" dirty="0">
                <a:latin typeface="Times New Roman" panose="02020603050405020304" pitchFamily="18" charset="0"/>
                <a:cs typeface="Times New Roman" panose="02020603050405020304" pitchFamily="18" charset="0"/>
              </a:rPr>
              <a:t>CN </a:t>
            </a:r>
            <a:r>
              <a:rPr lang="en-US" sz="2800" u="sng" dirty="0" err="1">
                <a:latin typeface="Times New Roman" panose="02020603050405020304" pitchFamily="18" charset="0"/>
                <a:cs typeface="Times New Roman" panose="02020603050405020304" pitchFamily="18" charset="0"/>
              </a:rPr>
              <a:t>mới</a:t>
            </a:r>
            <a:r>
              <a:rPr lang="en-US" sz="2800" u="sng" dirty="0">
                <a:latin typeface="Times New Roman" panose="02020603050405020304" pitchFamily="18" charset="0"/>
                <a:cs typeface="Times New Roman" panose="02020603050405020304" pitchFamily="18" charset="0"/>
              </a:rPr>
              <a:t> </a:t>
            </a:r>
            <a:r>
              <a:rPr lang="en-US" sz="2800" u="sng" dirty="0" err="1">
                <a:latin typeface="Times New Roman" panose="02020603050405020304" pitchFamily="18" charset="0"/>
                <a:cs typeface="Times New Roman" panose="02020603050405020304" pitchFamily="18" charset="0"/>
              </a:rPr>
              <a:t>ra</a:t>
            </a:r>
            <a:r>
              <a:rPr lang="en-US" sz="2800" u="sng" dirty="0">
                <a:latin typeface="Times New Roman" panose="02020603050405020304" pitchFamily="18" charset="0"/>
                <a:cs typeface="Times New Roman" panose="02020603050405020304" pitchFamily="18" charset="0"/>
              </a:rPr>
              <a:t> </a:t>
            </a:r>
            <a:r>
              <a:rPr lang="en-US" sz="2800" u="sng" dirty="0" err="1">
                <a:latin typeface="Times New Roman" panose="02020603050405020304" pitchFamily="18" charset="0"/>
                <a:cs typeface="Times New Roman" panose="02020603050405020304" pitchFamily="18" charset="0"/>
              </a:rPr>
              <a:t>đời</a:t>
            </a:r>
            <a:r>
              <a:rPr lang="en-US" sz="28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5146487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72588" y="363222"/>
            <a:ext cx="7579895" cy="660486"/>
          </a:xfrm>
        </p:spPr>
        <p:txBody>
          <a:bodyPr>
            <a:normAutofit/>
          </a:bodyPr>
          <a:lstStyle/>
          <a:p>
            <a:r>
              <a:rPr lang="en-US" b="1" dirty="0">
                <a:solidFill>
                  <a:schemeClr val="tx1"/>
                </a:solidFill>
                <a:latin typeface="Times New Roman" panose="02020603050405020304" pitchFamily="18" charset="0"/>
                <a:cs typeface="Times New Roman" panose="02020603050405020304" pitchFamily="18" charset="0"/>
              </a:rPr>
              <a:t>2) CHU TRÌNH STEM</a:t>
            </a:r>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513348" y="1023708"/>
            <a:ext cx="6152211" cy="2922650"/>
          </a:xfrm>
        </p:spPr>
      </p:pic>
      <p:sp>
        <p:nvSpPr>
          <p:cNvPr id="3" name="Rectangle 2"/>
          <p:cNvSpPr/>
          <p:nvPr/>
        </p:nvSpPr>
        <p:spPr>
          <a:xfrm>
            <a:off x="6665558" y="909380"/>
            <a:ext cx="5526441" cy="3138680"/>
          </a:xfrm>
          <a:prstGeom prst="rect">
            <a:avLst/>
          </a:prstGeom>
        </p:spPr>
        <p:txBody>
          <a:bodyPr wrap="square">
            <a:spAutoFit/>
          </a:bodyPr>
          <a:lstStyle/>
          <a:p>
            <a:pPr>
              <a:lnSpc>
                <a:spcPct val="107000"/>
              </a:lnSpc>
            </a:pPr>
            <a:r>
              <a:rPr lang="en-US" sz="2800" dirty="0">
                <a:latin typeface="Times New Roman" panose="02020603050405020304" pitchFamily="18" charset="0"/>
                <a:ea typeface="Calibri" panose="020F0502020204030204" pitchFamily="34" charset="0"/>
                <a:cs typeface="Times New Roman" panose="02020603050405020304" pitchFamily="18" charset="0"/>
              </a:rPr>
              <a:t>=&gt;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Chốt</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kiến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thức</a:t>
            </a:r>
            <a:r>
              <a:rPr lang="en-US" sz="2800" dirty="0">
                <a:latin typeface="Times New Roman" panose="02020603050405020304" pitchFamily="18" charset="0"/>
                <a:ea typeface="Calibri" panose="020F0502020204030204" pitchFamily="34" charset="0"/>
                <a:cs typeface="Times New Roman" panose="02020603050405020304" pitchFamily="18" charset="0"/>
              </a:rPr>
              <a:t>:</a:t>
            </a:r>
          </a:p>
          <a:p>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biệt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khoa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học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kĩ</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thuật</a:t>
            </a: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	+ </a:t>
            </a:r>
            <a:r>
              <a:rPr lang="en-US" sz="2800" dirty="0" err="1">
                <a:latin typeface="Times New Roman" panose="02020603050405020304" pitchFamily="18" charset="0"/>
                <a:cs typeface="Times New Roman" panose="02020603050405020304" pitchFamily="18" charset="0"/>
              </a:rPr>
              <a:t>Nếu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trọng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tâm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đặt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vào</a:t>
            </a:r>
            <a:r>
              <a:rPr lang="en-US" sz="2800"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Mũi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tên</a:t>
            </a:r>
            <a:r>
              <a:rPr lang="en-US" sz="2800" b="1" dirty="0">
                <a:latin typeface="Times New Roman" panose="02020603050405020304" pitchFamily="18" charset="0"/>
                <a:cs typeface="Times New Roman" panose="02020603050405020304" pitchFamily="18" charset="0"/>
              </a:rPr>
              <a:t> Science =&gt; Chu </a:t>
            </a:r>
            <a:r>
              <a:rPr lang="en-US" sz="2800" b="1" dirty="0" err="1">
                <a:latin typeface="Times New Roman" panose="02020603050405020304" pitchFamily="18" charset="0"/>
                <a:cs typeface="Times New Roman" panose="02020603050405020304" pitchFamily="18" charset="0"/>
              </a:rPr>
              <a:t>trình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khoa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học</a:t>
            </a:r>
            <a:endParaRPr lang="en-US" sz="2800" dirty="0">
              <a:latin typeface="Times New Roman" panose="02020603050405020304" pitchFamily="18" charset="0"/>
              <a:cs typeface="Times New Roman" panose="02020603050405020304" pitchFamily="18" charset="0"/>
            </a:endParaRPr>
          </a:p>
          <a:p>
            <a:r>
              <a:rPr lang="en-US" sz="2800" b="1"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Nếu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trọng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tâm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đặt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vào</a:t>
            </a:r>
            <a:r>
              <a:rPr lang="en-US" sz="2800"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Mũi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tên</a:t>
            </a:r>
            <a:r>
              <a:rPr lang="en-US" sz="2800" b="1" dirty="0">
                <a:latin typeface="Times New Roman" panose="02020603050405020304" pitchFamily="18" charset="0"/>
                <a:cs typeface="Times New Roman" panose="02020603050405020304" pitchFamily="18" charset="0"/>
              </a:rPr>
              <a:t> Engineering =&gt; Chu </a:t>
            </a:r>
            <a:r>
              <a:rPr lang="en-US" sz="2800" b="1" dirty="0" err="1">
                <a:latin typeface="Times New Roman" panose="02020603050405020304" pitchFamily="18" charset="0"/>
                <a:cs typeface="Times New Roman" panose="02020603050405020304" pitchFamily="18" charset="0"/>
              </a:rPr>
              <a:t>trình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kĩ</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thuật</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06764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arn(inVertical)">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barn(inVertical)">
                                      <p:cBhvr>
                                        <p:cTn id="1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3791" y="194781"/>
            <a:ext cx="10323094" cy="660486"/>
          </a:xfrm>
        </p:spPr>
        <p:txBody>
          <a:bodyPr>
            <a:noAutofit/>
          </a:bodyPr>
          <a:lstStyle/>
          <a:p>
            <a:r>
              <a:rPr lang="en-US" sz="3200" b="1" dirty="0">
                <a:solidFill>
                  <a:schemeClr val="tx1"/>
                </a:solidFill>
                <a:latin typeface="Times New Roman" panose="02020603050405020304" pitchFamily="18" charset="0"/>
                <a:cs typeface="Times New Roman" panose="02020603050405020304" pitchFamily="18" charset="0"/>
              </a:rPr>
              <a:t>3) QUY TRÌNH KHOA HỌC, QUY TRÌNH KĨ THUẬT</a:t>
            </a:r>
          </a:p>
        </p:txBody>
      </p:sp>
      <p:pic>
        <p:nvPicPr>
          <p:cNvPr id="6"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327187" y="855267"/>
            <a:ext cx="6324600" cy="4949825"/>
          </a:xfrm>
        </p:spPr>
      </p:pic>
      <p:sp>
        <p:nvSpPr>
          <p:cNvPr id="5" name="Rectangle 4"/>
          <p:cNvSpPr/>
          <p:nvPr/>
        </p:nvSpPr>
        <p:spPr>
          <a:xfrm>
            <a:off x="1255595" y="5780519"/>
            <a:ext cx="10511290" cy="553357"/>
          </a:xfrm>
          <a:prstGeom prst="rect">
            <a:avLst/>
          </a:prstGeom>
        </p:spPr>
        <p:txBody>
          <a:bodyPr wrap="square">
            <a:spAutoFit/>
          </a:bodyPr>
          <a:lstStyle/>
          <a:p>
            <a:pPr>
              <a:lnSpc>
                <a:spcPct val="107000"/>
              </a:lnSpc>
            </a:pPr>
            <a:r>
              <a:rPr lang="en-US" sz="2800" b="1" dirty="0">
                <a:latin typeface="Times New Roman" panose="02020603050405020304" pitchFamily="18" charset="0"/>
                <a:ea typeface="Calibri" panose="020F0502020204030204" pitchFamily="34" charset="0"/>
                <a:cs typeface="Times New Roman" panose="02020603050405020304" pitchFamily="18" charset="0"/>
              </a:rPr>
              <a:t>=&gt;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Chốt</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kiến</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thức</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Các</a:t>
            </a:r>
            <a:r>
              <a:rPr lang="en-US" sz="2800" b="1" dirty="0">
                <a:latin typeface="Times New Roman" panose="02020603050405020304" pitchFamily="18" charset="0"/>
                <a:ea typeface="Calibri" panose="020F0502020204030204" pitchFamily="34" charset="0"/>
                <a:cs typeface="Times New Roman" panose="02020603050405020304" pitchFamily="18" charset="0"/>
              </a:rPr>
              <a:t> DỰ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ÁN</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KH</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tuân</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theo</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quy</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trình</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này</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TextBox 2"/>
          <p:cNvSpPr txBox="1"/>
          <p:nvPr/>
        </p:nvSpPr>
        <p:spPr>
          <a:xfrm>
            <a:off x="2074460" y="750627"/>
            <a:ext cx="4203510" cy="523220"/>
          </a:xfrm>
          <a:prstGeom prst="rect">
            <a:avLst/>
          </a:prstGeom>
          <a:noFill/>
        </p:spPr>
        <p:txBody>
          <a:bodyPr wrap="square" rtlCol="0">
            <a:spAutoFit/>
          </a:bodyPr>
          <a:lstStyle/>
          <a:p>
            <a:r>
              <a:rPr lang="en-US" sz="2800" b="1" i="1" dirty="0">
                <a:latin typeface="Times New Roman" panose="02020603050405020304" pitchFamily="18" charset="0"/>
                <a:cs typeface="Times New Roman" panose="02020603050405020304" pitchFamily="18" charset="0"/>
              </a:rPr>
              <a:t>a) </a:t>
            </a:r>
            <a:r>
              <a:rPr lang="en-US" sz="2800" b="1" i="1" dirty="0" err="1">
                <a:latin typeface="Times New Roman" panose="02020603050405020304" pitchFamily="18" charset="0"/>
                <a:cs typeface="Times New Roman" panose="02020603050405020304" pitchFamily="18" charset="0"/>
              </a:rPr>
              <a:t>Quy</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trình</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khoa</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học</a:t>
            </a:r>
            <a:endParaRPr lang="en-US" sz="2800" b="1"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844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arn(inVertical)">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3791" y="194781"/>
            <a:ext cx="10323094" cy="660486"/>
          </a:xfrm>
        </p:spPr>
        <p:txBody>
          <a:bodyPr>
            <a:noAutofit/>
          </a:bodyPr>
          <a:lstStyle/>
          <a:p>
            <a:r>
              <a:rPr lang="en-US" sz="3200" b="1" dirty="0">
                <a:solidFill>
                  <a:schemeClr val="tx1"/>
                </a:solidFill>
                <a:latin typeface="Times New Roman" panose="02020603050405020304" pitchFamily="18" charset="0"/>
                <a:cs typeface="Times New Roman" panose="02020603050405020304" pitchFamily="18" charset="0"/>
              </a:rPr>
              <a:t>3) QUY TRÌNH KHOA HỌC, QUY TRÌNH KĨ THUẬT</a:t>
            </a:r>
          </a:p>
        </p:txBody>
      </p:sp>
      <p:sp>
        <p:nvSpPr>
          <p:cNvPr id="5" name="Rectangle 4"/>
          <p:cNvSpPr/>
          <p:nvPr/>
        </p:nvSpPr>
        <p:spPr>
          <a:xfrm>
            <a:off x="1362055" y="4556103"/>
            <a:ext cx="3949424" cy="1475404"/>
          </a:xfrm>
          <a:prstGeom prst="rect">
            <a:avLst/>
          </a:prstGeom>
        </p:spPr>
        <p:txBody>
          <a:bodyPr wrap="square">
            <a:spAutoFit/>
          </a:bodyPr>
          <a:lstStyle/>
          <a:p>
            <a:pPr>
              <a:lnSpc>
                <a:spcPct val="107000"/>
              </a:lnSpc>
            </a:pPr>
            <a:r>
              <a:rPr lang="en-US" sz="2800" b="1" dirty="0">
                <a:latin typeface="Times New Roman" panose="02020603050405020304" pitchFamily="18" charset="0"/>
                <a:ea typeface="Calibri" panose="020F0502020204030204" pitchFamily="34" charset="0"/>
                <a:cs typeface="Times New Roman" panose="02020603050405020304" pitchFamily="18" charset="0"/>
              </a:rPr>
              <a:t>=&gt;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Chốt</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kiến</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thức</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pP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Các</a:t>
            </a:r>
            <a:r>
              <a:rPr lang="en-US" sz="2800" b="1" dirty="0">
                <a:latin typeface="Times New Roman" panose="02020603050405020304" pitchFamily="18" charset="0"/>
                <a:ea typeface="Calibri" panose="020F0502020204030204" pitchFamily="34" charset="0"/>
                <a:cs typeface="Times New Roman" panose="02020603050405020304" pitchFamily="18" charset="0"/>
              </a:rPr>
              <a:t> DỰ ÁN KT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tuân</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theo</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quy</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trình</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này</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grpSp>
        <p:nvGrpSpPr>
          <p:cNvPr id="28" name="Group 2"/>
          <p:cNvGrpSpPr/>
          <p:nvPr/>
        </p:nvGrpSpPr>
        <p:grpSpPr>
          <a:xfrm>
            <a:off x="5529532" y="839707"/>
            <a:ext cx="6553200" cy="5756711"/>
            <a:chOff x="3319848" y="1661309"/>
            <a:chExt cx="5774044" cy="4501685"/>
          </a:xfrm>
        </p:grpSpPr>
        <p:sp>
          <p:nvSpPr>
            <p:cNvPr id="29" name="Text Box 3">
              <a:extLst>
                <a:ext uri="{FF2B5EF4-FFF2-40B4-BE49-F238E27FC236}">
                  <a16:creationId xmlns:a16="http://schemas.microsoft.com/office/drawing/2014/main" id="{E00CFA5A-CD9A-D141-8B69-6FD73FEDEB6C}"/>
                </a:ext>
              </a:extLst>
            </p:cNvPr>
            <p:cNvSpPr txBox="1">
              <a:spLocks noRot="1" noChangeAspect="1" noEditPoints="1" noChangeArrowheads="1" noChangeShapeType="1" noTextEdit="1"/>
            </p:cNvSpPr>
            <p:nvPr/>
          </p:nvSpPr>
          <p:spPr bwMode="auto">
            <a:xfrm>
              <a:off x="4109885" y="1661309"/>
              <a:ext cx="3891861" cy="383278"/>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rot="0" vert="horz" wrap="square" lIns="91440" tIns="45720" rIns="91440" bIns="45720" anchor="t" anchorCtr="0" upright="1">
              <a:noAutofit/>
            </a:bodyPr>
            <a:lstStyle/>
            <a:p>
              <a:pPr algn="ctr">
                <a:lnSpc>
                  <a:spcPct val="115000"/>
                </a:lnSpc>
              </a:pPr>
              <a:r>
                <a:rPr lang="en-US" sz="1400" b="1">
                  <a:solidFill>
                    <a:srgbClr val="1D528D"/>
                  </a:solidFill>
                  <a:ea typeface="Calibri" panose="020F0502020204030204" pitchFamily="34" charset="0"/>
                </a:rPr>
                <a:t>Xác định vấn đề hoặc nhu cầu thực tiễn</a:t>
              </a:r>
              <a:endParaRPr lang="en-US" sz="1400">
                <a:solidFill>
                  <a:srgbClr val="1D528D"/>
                </a:solidFill>
                <a:ea typeface="Calibri" panose="020F0502020204030204" pitchFamily="34" charset="0"/>
              </a:endParaRPr>
            </a:p>
          </p:txBody>
        </p:sp>
        <p:sp>
          <p:nvSpPr>
            <p:cNvPr id="30" name="Text Box 9">
              <a:extLst>
                <a:ext uri="{FF2B5EF4-FFF2-40B4-BE49-F238E27FC236}">
                  <a16:creationId xmlns:a16="http://schemas.microsoft.com/office/drawing/2014/main" id="{F152AE1F-FFBA-CD48-AADC-B6190B4E9774}"/>
                </a:ext>
              </a:extLst>
            </p:cNvPr>
            <p:cNvSpPr txBox="1">
              <a:spLocks noRot="1" noChangeAspect="1" noEditPoints="1" noChangeArrowheads="1" noChangeShapeType="1" noTextEdit="1"/>
            </p:cNvSpPr>
            <p:nvPr/>
          </p:nvSpPr>
          <p:spPr bwMode="auto">
            <a:xfrm>
              <a:off x="4098263" y="2306377"/>
              <a:ext cx="3903483" cy="415493"/>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rot="0" vert="horz" wrap="square" lIns="91440" tIns="45720" rIns="91440" bIns="45720" anchor="t" anchorCtr="0" upright="1">
              <a:noAutofit/>
            </a:bodyPr>
            <a:lstStyle/>
            <a:p>
              <a:pPr algn="ctr">
                <a:lnSpc>
                  <a:spcPct val="115000"/>
                </a:lnSpc>
              </a:pPr>
              <a:r>
                <a:rPr lang="en-US" sz="1300" b="1">
                  <a:solidFill>
                    <a:srgbClr val="1D528D"/>
                  </a:solidFill>
                  <a:ea typeface="Calibri" panose="020F0502020204030204" pitchFamily="34" charset="0"/>
                </a:rPr>
                <a:t>Nghiên cứu lý thuyết nền (học kiến thức mới)</a:t>
              </a:r>
              <a:endParaRPr lang="en-US" sz="1300">
                <a:solidFill>
                  <a:srgbClr val="1D528D"/>
                </a:solidFill>
                <a:ea typeface="Calibri" panose="020F0502020204030204" pitchFamily="34" charset="0"/>
              </a:endParaRPr>
            </a:p>
          </p:txBody>
        </p:sp>
        <p:sp>
          <p:nvSpPr>
            <p:cNvPr id="31" name="Text Box 12">
              <a:extLst>
                <a:ext uri="{FF2B5EF4-FFF2-40B4-BE49-F238E27FC236}">
                  <a16:creationId xmlns:a16="http://schemas.microsoft.com/office/drawing/2014/main" id="{EC9C6C00-739E-B64B-845A-3654F1E77B8E}"/>
                </a:ext>
              </a:extLst>
            </p:cNvPr>
            <p:cNvSpPr txBox="1">
              <a:spLocks noRot="1" noChangeAspect="1" noEditPoints="1" noChangeArrowheads="1" noChangeShapeType="1" noTextEdit="1"/>
            </p:cNvSpPr>
            <p:nvPr/>
          </p:nvSpPr>
          <p:spPr bwMode="auto">
            <a:xfrm>
              <a:off x="4097008" y="3026326"/>
              <a:ext cx="3891861" cy="383278"/>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rot="0" vert="horz" wrap="square" lIns="91440" tIns="45720" rIns="91440" bIns="45720" anchor="t" anchorCtr="0" upright="1">
              <a:noAutofit/>
            </a:bodyPr>
            <a:lstStyle/>
            <a:p>
              <a:pPr algn="ctr">
                <a:lnSpc>
                  <a:spcPct val="115000"/>
                </a:lnSpc>
              </a:pPr>
              <a:r>
                <a:rPr lang="en-US" sz="1400" b="1">
                  <a:solidFill>
                    <a:srgbClr val="1D528D"/>
                  </a:solidFill>
                  <a:ea typeface="Calibri" panose="020F0502020204030204" pitchFamily="34" charset="0"/>
                </a:rPr>
                <a:t>Đề xuất các giải pháp khả dĩ</a:t>
              </a:r>
              <a:endParaRPr lang="en-US" sz="1400">
                <a:solidFill>
                  <a:srgbClr val="1D528D"/>
                </a:solidFill>
                <a:ea typeface="Calibri" panose="020F0502020204030204" pitchFamily="34" charset="0"/>
              </a:endParaRPr>
            </a:p>
          </p:txBody>
        </p:sp>
        <p:sp>
          <p:nvSpPr>
            <p:cNvPr id="32" name="Text Box 13">
              <a:extLst>
                <a:ext uri="{FF2B5EF4-FFF2-40B4-BE49-F238E27FC236}">
                  <a16:creationId xmlns:a16="http://schemas.microsoft.com/office/drawing/2014/main" id="{210BC2F3-5C2F-134E-A271-7052168E7B0E}"/>
                </a:ext>
              </a:extLst>
            </p:cNvPr>
            <p:cNvSpPr txBox="1">
              <a:spLocks noRot="1" noChangeAspect="1" noEditPoints="1" noChangeArrowheads="1" noChangeShapeType="1" noTextEdit="1"/>
            </p:cNvSpPr>
            <p:nvPr/>
          </p:nvSpPr>
          <p:spPr bwMode="auto">
            <a:xfrm>
              <a:off x="4109885" y="3567157"/>
              <a:ext cx="3891861" cy="383278"/>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rot="0" vert="horz" wrap="square" lIns="91440" tIns="45720" rIns="91440" bIns="45720" anchor="t" anchorCtr="0" upright="1">
              <a:noAutofit/>
            </a:bodyPr>
            <a:lstStyle/>
            <a:p>
              <a:pPr algn="ctr">
                <a:lnSpc>
                  <a:spcPct val="115000"/>
                </a:lnSpc>
              </a:pPr>
              <a:r>
                <a:rPr lang="en-US" sz="1400" b="1">
                  <a:solidFill>
                    <a:srgbClr val="1D528D"/>
                  </a:solidFill>
                  <a:ea typeface="Calibri" panose="020F0502020204030204" pitchFamily="34" charset="0"/>
                </a:rPr>
                <a:t>Chọn giải pháp tốt nhất</a:t>
              </a:r>
              <a:endParaRPr lang="en-US" sz="1400">
                <a:solidFill>
                  <a:srgbClr val="1D528D"/>
                </a:solidFill>
                <a:ea typeface="Calibri" panose="020F0502020204030204" pitchFamily="34" charset="0"/>
              </a:endParaRPr>
            </a:p>
          </p:txBody>
        </p:sp>
        <p:sp>
          <p:nvSpPr>
            <p:cNvPr id="33" name="Text Box 14">
              <a:extLst>
                <a:ext uri="{FF2B5EF4-FFF2-40B4-BE49-F238E27FC236}">
                  <a16:creationId xmlns:a16="http://schemas.microsoft.com/office/drawing/2014/main" id="{45690E5D-2B68-AE4E-A76D-3A6B312DFA05}"/>
                </a:ext>
              </a:extLst>
            </p:cNvPr>
            <p:cNvSpPr txBox="1">
              <a:spLocks noRot="1" noChangeAspect="1" noEditPoints="1" noChangeArrowheads="1" noChangeShapeType="1" noTextEdit="1"/>
            </p:cNvSpPr>
            <p:nvPr/>
          </p:nvSpPr>
          <p:spPr bwMode="auto">
            <a:xfrm>
              <a:off x="4081102" y="4093596"/>
              <a:ext cx="3891861" cy="383278"/>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rot="0" vert="horz" wrap="square" lIns="91440" tIns="45720" rIns="91440" bIns="45720" anchor="t" anchorCtr="0" upright="1">
              <a:noAutofit/>
            </a:bodyPr>
            <a:lstStyle/>
            <a:p>
              <a:pPr algn="ctr">
                <a:lnSpc>
                  <a:spcPct val="115000"/>
                </a:lnSpc>
              </a:pPr>
              <a:r>
                <a:rPr lang="en-US" sz="1400" b="1">
                  <a:solidFill>
                    <a:srgbClr val="1D528D"/>
                  </a:solidFill>
                  <a:ea typeface="Calibri" panose="020F0502020204030204" pitchFamily="34" charset="0"/>
                </a:rPr>
                <a:t>Chế tạo mô hình hoặc mẫu thử nghiệm</a:t>
              </a:r>
              <a:endParaRPr lang="en-US" sz="1400">
                <a:solidFill>
                  <a:srgbClr val="1D528D"/>
                </a:solidFill>
                <a:ea typeface="Calibri" panose="020F0502020204030204" pitchFamily="34" charset="0"/>
              </a:endParaRPr>
            </a:p>
          </p:txBody>
        </p:sp>
        <p:sp>
          <p:nvSpPr>
            <p:cNvPr id="34" name="Text Box 15">
              <a:extLst>
                <a:ext uri="{FF2B5EF4-FFF2-40B4-BE49-F238E27FC236}">
                  <a16:creationId xmlns:a16="http://schemas.microsoft.com/office/drawing/2014/main" id="{85F11CAA-BE81-3545-9F5B-239F7D48A2FB}"/>
                </a:ext>
              </a:extLst>
            </p:cNvPr>
            <p:cNvSpPr txBox="1">
              <a:spLocks noRot="1" noChangeAspect="1" noEditPoints="1" noChangeArrowheads="1" noChangeShapeType="1" noTextEdit="1"/>
            </p:cNvSpPr>
            <p:nvPr/>
          </p:nvSpPr>
          <p:spPr bwMode="auto">
            <a:xfrm>
              <a:off x="4081102" y="4657909"/>
              <a:ext cx="3891861" cy="383278"/>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rot="0" vert="horz" wrap="square" lIns="91440" tIns="45720" rIns="91440" bIns="45720" anchor="t" anchorCtr="0" upright="1">
              <a:noAutofit/>
            </a:bodyPr>
            <a:lstStyle/>
            <a:p>
              <a:pPr algn="ctr">
                <a:lnSpc>
                  <a:spcPct val="115000"/>
                </a:lnSpc>
              </a:pPr>
              <a:r>
                <a:rPr lang="en-US" sz="1400" b="1">
                  <a:solidFill>
                    <a:srgbClr val="1D528D"/>
                  </a:solidFill>
                  <a:ea typeface="Calibri" panose="020F0502020204030204" pitchFamily="34" charset="0"/>
                </a:rPr>
                <a:t>Thử nghiệm và đánh giá</a:t>
              </a:r>
              <a:endParaRPr lang="en-US" sz="1400">
                <a:solidFill>
                  <a:srgbClr val="1D528D"/>
                </a:solidFill>
                <a:ea typeface="Calibri" panose="020F0502020204030204" pitchFamily="34" charset="0"/>
              </a:endParaRPr>
            </a:p>
          </p:txBody>
        </p:sp>
        <p:sp>
          <p:nvSpPr>
            <p:cNvPr id="35" name="Text Box 16">
              <a:extLst>
                <a:ext uri="{FF2B5EF4-FFF2-40B4-BE49-F238E27FC236}">
                  <a16:creationId xmlns:a16="http://schemas.microsoft.com/office/drawing/2014/main" id="{E38C4DEB-0320-4E46-A7F9-DD9C14DDC60B}"/>
                </a:ext>
              </a:extLst>
            </p:cNvPr>
            <p:cNvSpPr txBox="1">
              <a:spLocks noRot="1" noChangeAspect="1" noEditPoints="1" noChangeArrowheads="1" noChangeShapeType="1" noTextEdit="1"/>
            </p:cNvSpPr>
            <p:nvPr/>
          </p:nvSpPr>
          <p:spPr bwMode="auto">
            <a:xfrm>
              <a:off x="4081102" y="5190407"/>
              <a:ext cx="3891861" cy="383278"/>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rot="0" vert="horz" wrap="square" lIns="91440" tIns="45720" rIns="91440" bIns="45720" anchor="t" anchorCtr="0" upright="1">
              <a:noAutofit/>
            </a:bodyPr>
            <a:lstStyle/>
            <a:p>
              <a:pPr algn="ctr">
                <a:lnSpc>
                  <a:spcPct val="115000"/>
                </a:lnSpc>
              </a:pPr>
              <a:r>
                <a:rPr lang="en-US" sz="1400" b="1">
                  <a:solidFill>
                    <a:srgbClr val="1D528D"/>
                  </a:solidFill>
                  <a:ea typeface="Calibri" panose="020F0502020204030204" pitchFamily="34" charset="0"/>
                </a:rPr>
                <a:t>Chia sẻ và thảo luận</a:t>
              </a:r>
              <a:endParaRPr lang="en-US" sz="1400">
                <a:solidFill>
                  <a:srgbClr val="1D528D"/>
                </a:solidFill>
                <a:ea typeface="Calibri" panose="020F0502020204030204" pitchFamily="34" charset="0"/>
              </a:endParaRPr>
            </a:p>
          </p:txBody>
        </p:sp>
        <p:cxnSp>
          <p:nvCxnSpPr>
            <p:cNvPr id="36" name="AutoShape 17">
              <a:extLst>
                <a:ext uri="{FF2B5EF4-FFF2-40B4-BE49-F238E27FC236}">
                  <a16:creationId xmlns:a16="http://schemas.microsoft.com/office/drawing/2014/main" id="{2447949B-644D-4040-AFD8-9E1A53317604}"/>
                </a:ext>
              </a:extLst>
            </p:cNvPr>
            <p:cNvCxnSpPr>
              <a:cxnSpLocks noRot="1" noChangeAspect="1" noEditPoints="1" noChangeArrowheads="1" noChangeShapeType="1"/>
            </p:cNvCxnSpPr>
            <p:nvPr/>
          </p:nvCxnSpPr>
          <p:spPr bwMode="auto">
            <a:xfrm>
              <a:off x="6021730" y="2063238"/>
              <a:ext cx="0" cy="21600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37" name="AutoShape 18">
              <a:extLst>
                <a:ext uri="{FF2B5EF4-FFF2-40B4-BE49-F238E27FC236}">
                  <a16:creationId xmlns:a16="http://schemas.microsoft.com/office/drawing/2014/main" id="{942297BB-6DE4-3745-B88C-7F3F53ED596F}"/>
                </a:ext>
              </a:extLst>
            </p:cNvPr>
            <p:cNvCxnSpPr>
              <a:cxnSpLocks noRot="1" noChangeAspect="1" noEditPoints="1" noChangeArrowheads="1" noChangeShapeType="1"/>
            </p:cNvCxnSpPr>
            <p:nvPr/>
          </p:nvCxnSpPr>
          <p:spPr bwMode="auto">
            <a:xfrm>
              <a:off x="6021730" y="2794611"/>
              <a:ext cx="0" cy="21600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38" name="AutoShape 19">
              <a:extLst>
                <a:ext uri="{FF2B5EF4-FFF2-40B4-BE49-F238E27FC236}">
                  <a16:creationId xmlns:a16="http://schemas.microsoft.com/office/drawing/2014/main" id="{B6A3C650-79A0-1D41-BBD1-B0308AF0E459}"/>
                </a:ext>
              </a:extLst>
            </p:cNvPr>
            <p:cNvCxnSpPr>
              <a:cxnSpLocks noRot="1" noChangeAspect="1" noEditPoints="1" noChangeArrowheads="1" noChangeShapeType="1"/>
            </p:cNvCxnSpPr>
            <p:nvPr/>
          </p:nvCxnSpPr>
          <p:spPr bwMode="auto">
            <a:xfrm>
              <a:off x="6021730" y="3409604"/>
              <a:ext cx="0" cy="175732"/>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39" name="AutoShape 20">
              <a:extLst>
                <a:ext uri="{FF2B5EF4-FFF2-40B4-BE49-F238E27FC236}">
                  <a16:creationId xmlns:a16="http://schemas.microsoft.com/office/drawing/2014/main" id="{55497D75-544D-FD45-A8B9-B541A5EF9EA9}"/>
                </a:ext>
              </a:extLst>
            </p:cNvPr>
            <p:cNvCxnSpPr>
              <a:cxnSpLocks noRot="1" noChangeAspect="1" noEditPoints="1" noChangeArrowheads="1" noChangeShapeType="1"/>
            </p:cNvCxnSpPr>
            <p:nvPr/>
          </p:nvCxnSpPr>
          <p:spPr bwMode="auto">
            <a:xfrm>
              <a:off x="6021730" y="3917864"/>
              <a:ext cx="0" cy="175732"/>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40" name="AutoShape 21">
              <a:extLst>
                <a:ext uri="{FF2B5EF4-FFF2-40B4-BE49-F238E27FC236}">
                  <a16:creationId xmlns:a16="http://schemas.microsoft.com/office/drawing/2014/main" id="{C44E4AE4-AB69-DB4E-A601-ABDB1A575A58}"/>
                </a:ext>
              </a:extLst>
            </p:cNvPr>
            <p:cNvCxnSpPr>
              <a:cxnSpLocks noRot="1" noChangeAspect="1" noEditPoints="1" noChangeArrowheads="1" noChangeShapeType="1"/>
            </p:cNvCxnSpPr>
            <p:nvPr/>
          </p:nvCxnSpPr>
          <p:spPr bwMode="auto">
            <a:xfrm>
              <a:off x="6021730" y="4476874"/>
              <a:ext cx="0" cy="175732"/>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41" name="AutoShape 22">
              <a:extLst>
                <a:ext uri="{FF2B5EF4-FFF2-40B4-BE49-F238E27FC236}">
                  <a16:creationId xmlns:a16="http://schemas.microsoft.com/office/drawing/2014/main" id="{6665F0EF-3D3A-FF4E-89A4-E3572C8C2D11}"/>
                </a:ext>
              </a:extLst>
            </p:cNvPr>
            <p:cNvCxnSpPr>
              <a:cxnSpLocks noRot="1" noChangeAspect="1" noEditPoints="1" noChangeArrowheads="1" noChangeShapeType="1"/>
            </p:cNvCxnSpPr>
            <p:nvPr/>
          </p:nvCxnSpPr>
          <p:spPr bwMode="auto">
            <a:xfrm>
              <a:off x="6012640" y="5041186"/>
              <a:ext cx="0" cy="175732"/>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42" name="AutoShape 23">
              <a:extLst>
                <a:ext uri="{FF2B5EF4-FFF2-40B4-BE49-F238E27FC236}">
                  <a16:creationId xmlns:a16="http://schemas.microsoft.com/office/drawing/2014/main" id="{D9D0D221-C8B3-DC4C-B9B5-6B66B0CB4BC0}"/>
                </a:ext>
              </a:extLst>
            </p:cNvPr>
            <p:cNvCxnSpPr>
              <a:cxnSpLocks noRot="1" noChangeAspect="1" noEditPoints="1" noChangeArrowheads="1" noChangeShapeType="1"/>
            </p:cNvCxnSpPr>
            <p:nvPr/>
          </p:nvCxnSpPr>
          <p:spPr bwMode="auto">
            <a:xfrm>
              <a:off x="7959329" y="5962265"/>
              <a:ext cx="1120293" cy="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43" name="AutoShape 24">
              <a:extLst>
                <a:ext uri="{FF2B5EF4-FFF2-40B4-BE49-F238E27FC236}">
                  <a16:creationId xmlns:a16="http://schemas.microsoft.com/office/drawing/2014/main" id="{CE517FC1-CAEE-D447-8E60-B6012A4BCFCF}"/>
                </a:ext>
              </a:extLst>
            </p:cNvPr>
            <p:cNvCxnSpPr>
              <a:cxnSpLocks noRot="1" noChangeAspect="1" noEditPoints="1" noChangeArrowheads="1" noChangeShapeType="1"/>
            </p:cNvCxnSpPr>
            <p:nvPr/>
          </p:nvCxnSpPr>
          <p:spPr bwMode="auto">
            <a:xfrm flipV="1">
              <a:off x="9093265" y="1862510"/>
              <a:ext cx="627" cy="410400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44" name="AutoShape 25">
              <a:extLst>
                <a:ext uri="{FF2B5EF4-FFF2-40B4-BE49-F238E27FC236}">
                  <a16:creationId xmlns:a16="http://schemas.microsoft.com/office/drawing/2014/main" id="{5C937717-5B41-3C42-80EC-55BF5EA78B57}"/>
                </a:ext>
              </a:extLst>
            </p:cNvPr>
            <p:cNvCxnSpPr>
              <a:cxnSpLocks noRot="1" noChangeAspect="1" noEditPoints="1" noChangeArrowheads="1" noChangeShapeType="1"/>
            </p:cNvCxnSpPr>
            <p:nvPr/>
          </p:nvCxnSpPr>
          <p:spPr bwMode="auto">
            <a:xfrm flipH="1">
              <a:off x="7972963" y="1862510"/>
              <a:ext cx="1120293" cy="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45" name="AutoShape 26">
              <a:extLst>
                <a:ext uri="{FF2B5EF4-FFF2-40B4-BE49-F238E27FC236}">
                  <a16:creationId xmlns:a16="http://schemas.microsoft.com/office/drawing/2014/main" id="{6641CD5E-3CB4-F04E-A398-22EB2388A53D}"/>
                </a:ext>
              </a:extLst>
            </p:cNvPr>
            <p:cNvCxnSpPr>
              <a:cxnSpLocks noRot="1" noChangeAspect="1" noEditPoints="1" noChangeArrowheads="1" noChangeShapeType="1"/>
            </p:cNvCxnSpPr>
            <p:nvPr/>
          </p:nvCxnSpPr>
          <p:spPr bwMode="auto">
            <a:xfrm flipH="1">
              <a:off x="3319848" y="5962265"/>
              <a:ext cx="747619" cy="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46" name="AutoShape 27">
              <a:extLst>
                <a:ext uri="{FF2B5EF4-FFF2-40B4-BE49-F238E27FC236}">
                  <a16:creationId xmlns:a16="http://schemas.microsoft.com/office/drawing/2014/main" id="{07B0A1BF-6EBD-BB4D-85CE-5DF8741E72E3}"/>
                </a:ext>
              </a:extLst>
            </p:cNvPr>
            <p:cNvCxnSpPr>
              <a:cxnSpLocks noRot="1" noChangeAspect="1" noEditPoints="1" noChangeArrowheads="1" noChangeShapeType="1"/>
            </p:cNvCxnSpPr>
            <p:nvPr/>
          </p:nvCxnSpPr>
          <p:spPr bwMode="auto">
            <a:xfrm flipV="1">
              <a:off x="3334240" y="3200543"/>
              <a:ext cx="0" cy="2761722"/>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47" name="AutoShape 28">
              <a:extLst>
                <a:ext uri="{FF2B5EF4-FFF2-40B4-BE49-F238E27FC236}">
                  <a16:creationId xmlns:a16="http://schemas.microsoft.com/office/drawing/2014/main" id="{4AA4625D-E900-6B4F-8367-26222A02C9F1}"/>
                </a:ext>
              </a:extLst>
            </p:cNvPr>
            <p:cNvCxnSpPr>
              <a:cxnSpLocks noRot="1" noChangeAspect="1" noEditPoints="1" noChangeArrowheads="1" noChangeShapeType="1"/>
            </p:cNvCxnSpPr>
            <p:nvPr/>
          </p:nvCxnSpPr>
          <p:spPr bwMode="auto">
            <a:xfrm>
              <a:off x="3333482" y="3200543"/>
              <a:ext cx="763526" cy="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48" name="Text Box 29">
              <a:extLst>
                <a:ext uri="{FF2B5EF4-FFF2-40B4-BE49-F238E27FC236}">
                  <a16:creationId xmlns:a16="http://schemas.microsoft.com/office/drawing/2014/main" id="{82DD65D2-0C75-EB45-B721-DDD6E7BDCD2C}"/>
                </a:ext>
              </a:extLst>
            </p:cNvPr>
            <p:cNvSpPr txBox="1">
              <a:spLocks noRot="1" noChangeAspect="1" noEditPoints="1" noChangeArrowheads="1" noChangeShapeType="1" noTextEdit="1"/>
            </p:cNvSpPr>
            <p:nvPr/>
          </p:nvSpPr>
          <p:spPr bwMode="auto">
            <a:xfrm>
              <a:off x="4067467" y="5779716"/>
              <a:ext cx="3891861" cy="383278"/>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rot="0" vert="horz" wrap="square" lIns="91440" tIns="45720" rIns="91440" bIns="45720" anchor="t" anchorCtr="0" upright="1">
              <a:noAutofit/>
            </a:bodyPr>
            <a:lstStyle/>
            <a:p>
              <a:pPr algn="ctr">
                <a:lnSpc>
                  <a:spcPct val="115000"/>
                </a:lnSpc>
              </a:pPr>
              <a:r>
                <a:rPr lang="en-US" sz="1400" b="1">
                  <a:solidFill>
                    <a:srgbClr val="1D528D"/>
                  </a:solidFill>
                  <a:ea typeface="Calibri" panose="020F0502020204030204" pitchFamily="34" charset="0"/>
                </a:rPr>
                <a:t>Điều chỉnh thiết kế</a:t>
              </a:r>
              <a:endParaRPr lang="en-US" sz="1400">
                <a:solidFill>
                  <a:srgbClr val="1D528D"/>
                </a:solidFill>
                <a:ea typeface="Calibri" panose="020F0502020204030204" pitchFamily="34" charset="0"/>
              </a:endParaRPr>
            </a:p>
          </p:txBody>
        </p:sp>
      </p:grpSp>
      <p:sp>
        <p:nvSpPr>
          <p:cNvPr id="3" name="TextBox 2"/>
          <p:cNvSpPr txBox="1"/>
          <p:nvPr/>
        </p:nvSpPr>
        <p:spPr>
          <a:xfrm>
            <a:off x="1685125" y="806619"/>
            <a:ext cx="4692911" cy="523220"/>
          </a:xfrm>
          <a:prstGeom prst="rect">
            <a:avLst/>
          </a:prstGeom>
          <a:noFill/>
        </p:spPr>
        <p:txBody>
          <a:bodyPr wrap="square" rtlCol="0">
            <a:spAutoFit/>
          </a:bodyPr>
          <a:lstStyle/>
          <a:p>
            <a:r>
              <a:rPr lang="en-US" sz="2800" b="1" i="1" dirty="0">
                <a:latin typeface="Times New Roman" panose="02020603050405020304" pitchFamily="18" charset="0"/>
                <a:cs typeface="Times New Roman" panose="02020603050405020304" pitchFamily="18" charset="0"/>
              </a:rPr>
              <a:t>b) </a:t>
            </a:r>
            <a:r>
              <a:rPr lang="en-US" sz="2800" b="1" i="1" dirty="0" err="1">
                <a:latin typeface="Times New Roman" panose="02020603050405020304" pitchFamily="18" charset="0"/>
                <a:cs typeface="Times New Roman" panose="02020603050405020304" pitchFamily="18" charset="0"/>
              </a:rPr>
              <a:t>Quy</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trình</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thiết</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kế</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kĩ</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thuật</a:t>
            </a:r>
            <a:endParaRPr lang="en-US" sz="2800" b="1"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38668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dissolve">
                                      <p:cBhvr>
                                        <p:cTn id="7" dur="500"/>
                                        <p:tgtEl>
                                          <p:spTgt spid="2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arn(inVertical)">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896116" y="231398"/>
            <a:ext cx="10474205" cy="721624"/>
          </a:xfrm>
          <a:prstGeom prst="rect">
            <a:avLst/>
          </a:prstGeom>
        </p:spPr>
        <p:txBody>
          <a:bodyPr vert="horz" lIns="91440" tIns="45720" rIns="91440" bIns="45720" rtlCol="0" anchor="b">
            <a:noAutofit/>
          </a:bodyPr>
          <a:lstStyle/>
          <a:p>
            <a:pPr algn="ctr"/>
            <a:r>
              <a:rPr lang="en-US" sz="3200" b="1" dirty="0"/>
              <a:t>4) </a:t>
            </a:r>
            <a:r>
              <a:rPr lang="en-US" sz="3200" b="1" dirty="0" err="1"/>
              <a:t>Tiến</a:t>
            </a:r>
            <a:r>
              <a:rPr lang="en-US" sz="3200" b="1" dirty="0"/>
              <a:t> </a:t>
            </a:r>
            <a:r>
              <a:rPr lang="en-US" sz="3200" b="1" dirty="0" err="1"/>
              <a:t>trình</a:t>
            </a:r>
            <a:r>
              <a:rPr lang="en-US" sz="3200" b="1" dirty="0"/>
              <a:t> </a:t>
            </a:r>
            <a:r>
              <a:rPr lang="en-US" sz="3200" b="1" dirty="0" err="1"/>
              <a:t>bài</a:t>
            </a:r>
            <a:r>
              <a:rPr lang="en-US" sz="3200" b="1" dirty="0"/>
              <a:t> </a:t>
            </a:r>
            <a:r>
              <a:rPr lang="en-US" sz="3200" b="1" dirty="0" err="1"/>
              <a:t>học</a:t>
            </a:r>
            <a:r>
              <a:rPr lang="en-US" sz="3200" b="1" dirty="0"/>
              <a:t> STEM</a:t>
            </a:r>
            <a:endParaRPr lang="en-US" sz="3200" dirty="0"/>
          </a:p>
        </p:txBody>
      </p:sp>
      <p:graphicFrame>
        <p:nvGraphicFramePr>
          <p:cNvPr id="6" name="Table 5"/>
          <p:cNvGraphicFramePr>
            <a:graphicFrameLocks noGrp="1"/>
          </p:cNvGraphicFramePr>
          <p:nvPr>
            <p:extLst>
              <p:ext uri="{D42A27DB-BD31-4B8C-83A1-F6EECF244321}">
                <p14:modId xmlns:p14="http://schemas.microsoft.com/office/powerpoint/2010/main" val="1300176420"/>
              </p:ext>
            </p:extLst>
          </p:nvPr>
        </p:nvGraphicFramePr>
        <p:xfrm>
          <a:off x="2080260" y="1184420"/>
          <a:ext cx="9012856" cy="4384623"/>
        </p:xfrm>
        <a:graphic>
          <a:graphicData uri="http://schemas.openxmlformats.org/drawingml/2006/table">
            <a:tbl>
              <a:tblPr firstRow="1" firstCol="1" bandRow="1">
                <a:tableStyleId>{5C22544A-7EE6-4342-B048-85BDC9FD1C3A}</a:tableStyleId>
              </a:tblPr>
              <a:tblGrid>
                <a:gridCol w="4777735">
                  <a:extLst>
                    <a:ext uri="{9D8B030D-6E8A-4147-A177-3AD203B41FA5}">
                      <a16:colId xmlns:a16="http://schemas.microsoft.com/office/drawing/2014/main" val="20000"/>
                    </a:ext>
                  </a:extLst>
                </a:gridCol>
                <a:gridCol w="4235121">
                  <a:extLst>
                    <a:ext uri="{9D8B030D-6E8A-4147-A177-3AD203B41FA5}">
                      <a16:colId xmlns:a16="http://schemas.microsoft.com/office/drawing/2014/main" val="20001"/>
                    </a:ext>
                  </a:extLst>
                </a:gridCol>
              </a:tblGrid>
              <a:tr h="406691">
                <a:tc>
                  <a:txBody>
                    <a:bodyPr/>
                    <a:lstStyle/>
                    <a:p>
                      <a:pPr marL="0" marR="0" algn="ctr">
                        <a:lnSpc>
                          <a:spcPct val="107000"/>
                        </a:lnSpc>
                        <a:spcBef>
                          <a:spcPts val="0"/>
                        </a:spcBef>
                        <a:spcAft>
                          <a:spcPts val="0"/>
                        </a:spcAft>
                      </a:pPr>
                      <a:r>
                        <a:rPr lang="en-US" sz="2400" dirty="0">
                          <a:effectLst/>
                          <a:latin typeface="Times New Roman" panose="02020603050405020304" pitchFamily="18" charset="0"/>
                          <a:cs typeface="Times New Roman" panose="02020603050405020304" pitchFamily="18" charset="0"/>
                        </a:rPr>
                        <a:t>Chu </a:t>
                      </a:r>
                      <a:r>
                        <a:rPr lang="en-US" sz="2400" dirty="0" err="1">
                          <a:effectLst/>
                          <a:latin typeface="Times New Roman" panose="02020603050405020304" pitchFamily="18" charset="0"/>
                          <a:cs typeface="Times New Roman" panose="02020603050405020304" pitchFamily="18" charset="0"/>
                        </a:rPr>
                        <a:t>trình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kĩ</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thuật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73025" marR="73025" marT="36830" marB="0"/>
                </a:tc>
                <a:tc>
                  <a:txBody>
                    <a:bodyPr/>
                    <a:lstStyle/>
                    <a:p>
                      <a:pPr marL="0" marR="0" algn="ctr">
                        <a:lnSpc>
                          <a:spcPct val="107000"/>
                        </a:lnSpc>
                        <a:spcBef>
                          <a:spcPts val="0"/>
                        </a:spcBef>
                        <a:spcAft>
                          <a:spcPts val="0"/>
                        </a:spcAft>
                      </a:pPr>
                      <a:r>
                        <a:rPr lang="en-US" sz="2400" dirty="0" err="1">
                          <a:effectLst/>
                          <a:latin typeface="Times New Roman" panose="02020603050405020304" pitchFamily="18" charset="0"/>
                          <a:cs typeface="Times New Roman" panose="02020603050405020304" pitchFamily="18" charset="0"/>
                        </a:rPr>
                        <a:t>Tiến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trình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bài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học</a:t>
                      </a:r>
                      <a:r>
                        <a:rPr lang="en-US" sz="2400" dirty="0">
                          <a:effectLst/>
                          <a:latin typeface="Times New Roman" panose="02020603050405020304" pitchFamily="18" charset="0"/>
                          <a:cs typeface="Times New Roman" panose="02020603050405020304" pitchFamily="18" charset="0"/>
                        </a:rPr>
                        <a:t> STEM</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73025" marR="73025" marT="36830" marB="0"/>
                </a:tc>
                <a:extLst>
                  <a:ext uri="{0D108BD9-81ED-4DB2-BD59-A6C34878D82A}">
                    <a16:rowId xmlns:a16="http://schemas.microsoft.com/office/drawing/2014/main" val="10000"/>
                  </a:ext>
                </a:extLst>
              </a:tr>
              <a:tr h="550510">
                <a:tc rowSpan="5">
                  <a:txBody>
                    <a:bodyPr/>
                    <a:lstStyle/>
                    <a:p>
                      <a:pPr marL="0" marR="0">
                        <a:lnSpc>
                          <a:spcPct val="107000"/>
                        </a:lnSpc>
                        <a:spcBef>
                          <a:spcPts val="0"/>
                        </a:spcBef>
                        <a:spcAft>
                          <a:spcPts val="0"/>
                        </a:spcAft>
                      </a:pP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73025" marR="73025" marT="36830" marB="0"/>
                </a:tc>
                <a:tc>
                  <a:txBody>
                    <a:bodyPr/>
                    <a:lstStyle/>
                    <a:p>
                      <a:pPr marL="0" marR="0">
                        <a:lnSpc>
                          <a:spcPct val="107000"/>
                        </a:lnSpc>
                        <a:spcBef>
                          <a:spcPts val="0"/>
                        </a:spcBef>
                        <a:spcAft>
                          <a:spcPts val="0"/>
                        </a:spcAft>
                      </a:pPr>
                      <a:r>
                        <a:rPr lang="en-US" sz="2400" dirty="0">
                          <a:effectLst/>
                          <a:latin typeface="Times New Roman" panose="02020603050405020304" pitchFamily="18" charset="0"/>
                          <a:cs typeface="Times New Roman" panose="02020603050405020304" pitchFamily="18" charset="0"/>
                        </a:rPr>
                        <a:t>HĐ 1 (B1): </a:t>
                      </a:r>
                      <a:r>
                        <a:rPr lang="en-US" sz="2400" dirty="0" err="1">
                          <a:effectLst/>
                          <a:latin typeface="Times New Roman" panose="02020603050405020304" pitchFamily="18" charset="0"/>
                          <a:cs typeface="Times New Roman" panose="02020603050405020304" pitchFamily="18" charset="0"/>
                        </a:rPr>
                        <a:t>Xác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định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vấn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đề</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73025" marR="73025" marT="36830" marB="0" anchor="ctr"/>
                </a:tc>
                <a:extLst>
                  <a:ext uri="{0D108BD9-81ED-4DB2-BD59-A6C34878D82A}">
                    <a16:rowId xmlns:a16="http://schemas.microsoft.com/office/drawing/2014/main" val="10001"/>
                  </a:ext>
                </a:extLst>
              </a:tr>
              <a:tr h="1155032">
                <a:tc vMerge="1">
                  <a:txBody>
                    <a:bodyPr/>
                    <a:lstStyle/>
                    <a:p>
                      <a:endParaRPr lang="en-US"/>
                    </a:p>
                  </a:txBody>
                  <a:tcPr/>
                </a:tc>
                <a:tc>
                  <a:txBody>
                    <a:bodyPr/>
                    <a:lstStyle/>
                    <a:p>
                      <a:pPr marL="0" marR="0">
                        <a:lnSpc>
                          <a:spcPct val="107000"/>
                        </a:lnSpc>
                        <a:spcBef>
                          <a:spcPts val="0"/>
                        </a:spcBef>
                        <a:spcAft>
                          <a:spcPts val="0"/>
                        </a:spcAft>
                      </a:pPr>
                      <a:r>
                        <a:rPr lang="en-US" sz="2400" dirty="0">
                          <a:effectLst/>
                          <a:latin typeface="Times New Roman" panose="02020603050405020304" pitchFamily="18" charset="0"/>
                          <a:cs typeface="Times New Roman" panose="02020603050405020304" pitchFamily="18" charset="0"/>
                        </a:rPr>
                        <a:t>HĐ 2 (B2 </a:t>
                      </a:r>
                      <a:r>
                        <a:rPr lang="en-US" sz="2400" dirty="0" err="1">
                          <a:effectLst/>
                          <a:latin typeface="Times New Roman" panose="02020603050405020304" pitchFamily="18" charset="0"/>
                          <a:cs typeface="Times New Roman" panose="02020603050405020304" pitchFamily="18" charset="0"/>
                        </a:rPr>
                        <a:t>và</a:t>
                      </a:r>
                      <a:r>
                        <a:rPr lang="en-US" sz="2400" dirty="0">
                          <a:effectLst/>
                          <a:latin typeface="Times New Roman" panose="02020603050405020304" pitchFamily="18" charset="0"/>
                          <a:cs typeface="Times New Roman" panose="02020603050405020304" pitchFamily="18" charset="0"/>
                        </a:rPr>
                        <a:t> B3): </a:t>
                      </a:r>
                      <a:r>
                        <a:rPr lang="en-US" sz="2400" dirty="0" err="1">
                          <a:effectLst/>
                          <a:latin typeface="Times New Roman" panose="02020603050405020304" pitchFamily="18" charset="0"/>
                          <a:cs typeface="Times New Roman" panose="02020603050405020304" pitchFamily="18" charset="0"/>
                        </a:rPr>
                        <a:t>Nghiên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cứu</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kiến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thức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nền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và</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Đề</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xuất</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các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giải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pháp</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73025" marR="73025" marT="36830" marB="0" anchor="ctr"/>
                </a:tc>
                <a:extLst>
                  <a:ext uri="{0D108BD9-81ED-4DB2-BD59-A6C34878D82A}">
                    <a16:rowId xmlns:a16="http://schemas.microsoft.com/office/drawing/2014/main" val="10002"/>
                  </a:ext>
                </a:extLst>
              </a:tr>
              <a:tr h="523955">
                <a:tc vMerge="1">
                  <a:txBody>
                    <a:bodyPr/>
                    <a:lstStyle/>
                    <a:p>
                      <a:endParaRPr lang="en-US"/>
                    </a:p>
                  </a:txBody>
                  <a:tcPr/>
                </a:tc>
                <a:tc>
                  <a:txBody>
                    <a:bodyPr/>
                    <a:lstStyle/>
                    <a:p>
                      <a:pPr marL="0" marR="0">
                        <a:lnSpc>
                          <a:spcPct val="107000"/>
                        </a:lnSpc>
                        <a:spcBef>
                          <a:spcPts val="0"/>
                        </a:spcBef>
                        <a:spcAft>
                          <a:spcPts val="0"/>
                        </a:spcAft>
                      </a:pPr>
                      <a:r>
                        <a:rPr lang="en-US" sz="2400">
                          <a:effectLst/>
                          <a:latin typeface="Times New Roman" panose="02020603050405020304" pitchFamily="18" charset="0"/>
                          <a:cs typeface="Times New Roman" panose="02020603050405020304" pitchFamily="18" charset="0"/>
                        </a:rPr>
                        <a:t>HĐ 3 (B4): Lựa chọn giải pháp</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73025" marR="73025" marT="36830" marB="0" anchor="ctr"/>
                </a:tc>
                <a:extLst>
                  <a:ext uri="{0D108BD9-81ED-4DB2-BD59-A6C34878D82A}">
                    <a16:rowId xmlns:a16="http://schemas.microsoft.com/office/drawing/2014/main" val="10003"/>
                  </a:ext>
                </a:extLst>
              </a:tr>
              <a:tr h="842211">
                <a:tc vMerge="1">
                  <a:txBody>
                    <a:bodyPr/>
                    <a:lstStyle/>
                    <a:p>
                      <a:endParaRPr lang="en-US"/>
                    </a:p>
                  </a:txBody>
                  <a:tcPr/>
                </a:tc>
                <a:tc>
                  <a:txBody>
                    <a:bodyPr/>
                    <a:lstStyle/>
                    <a:p>
                      <a:pPr marL="0" marR="0">
                        <a:lnSpc>
                          <a:spcPct val="107000"/>
                        </a:lnSpc>
                        <a:spcBef>
                          <a:spcPts val="0"/>
                        </a:spcBef>
                        <a:spcAft>
                          <a:spcPts val="0"/>
                        </a:spcAft>
                      </a:pPr>
                      <a:r>
                        <a:rPr lang="en-US" sz="2400" dirty="0">
                          <a:effectLst/>
                          <a:latin typeface="Times New Roman" panose="02020603050405020304" pitchFamily="18" charset="0"/>
                          <a:cs typeface="Times New Roman" panose="02020603050405020304" pitchFamily="18" charset="0"/>
                        </a:rPr>
                        <a:t>HĐ 4 (B5 </a:t>
                      </a:r>
                      <a:r>
                        <a:rPr lang="en-US" sz="2400" dirty="0" err="1">
                          <a:effectLst/>
                          <a:latin typeface="Times New Roman" panose="02020603050405020304" pitchFamily="18" charset="0"/>
                          <a:cs typeface="Times New Roman" panose="02020603050405020304" pitchFamily="18" charset="0"/>
                        </a:rPr>
                        <a:t>và</a:t>
                      </a:r>
                      <a:r>
                        <a:rPr lang="en-US" sz="2400" dirty="0">
                          <a:effectLst/>
                          <a:latin typeface="Times New Roman" panose="02020603050405020304" pitchFamily="18" charset="0"/>
                          <a:cs typeface="Times New Roman" panose="02020603050405020304" pitchFamily="18" charset="0"/>
                        </a:rPr>
                        <a:t> B6): </a:t>
                      </a:r>
                      <a:r>
                        <a:rPr lang="en-US" sz="2400" dirty="0" err="1">
                          <a:effectLst/>
                          <a:latin typeface="Times New Roman" panose="02020603050405020304" pitchFamily="18" charset="0"/>
                          <a:cs typeface="Times New Roman" panose="02020603050405020304" pitchFamily="18" charset="0"/>
                        </a:rPr>
                        <a:t>Chế</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tạo</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mẫu</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Thử</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nghiệm</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và</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đánh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giá</a:t>
                      </a:r>
                      <a:r>
                        <a:rPr lang="en-US" sz="2400" dirty="0">
                          <a:effectLst/>
                          <a:latin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73025" marR="73025" marT="36830" marB="0" anchor="ctr"/>
                </a:tc>
                <a:extLst>
                  <a:ext uri="{0D108BD9-81ED-4DB2-BD59-A6C34878D82A}">
                    <a16:rowId xmlns:a16="http://schemas.microsoft.com/office/drawing/2014/main" val="10004"/>
                  </a:ext>
                </a:extLst>
              </a:tr>
              <a:tr h="876727">
                <a:tc vMerge="1">
                  <a:txBody>
                    <a:bodyPr/>
                    <a:lstStyle/>
                    <a:p>
                      <a:endParaRPr lang="en-US"/>
                    </a:p>
                  </a:txBody>
                  <a:tcPr/>
                </a:tc>
                <a:tc>
                  <a:txBody>
                    <a:bodyPr/>
                    <a:lstStyle/>
                    <a:p>
                      <a:pPr marL="0" marR="0">
                        <a:lnSpc>
                          <a:spcPct val="107000"/>
                        </a:lnSpc>
                        <a:spcBef>
                          <a:spcPts val="0"/>
                        </a:spcBef>
                        <a:spcAft>
                          <a:spcPts val="0"/>
                        </a:spcAft>
                      </a:pPr>
                      <a:r>
                        <a:rPr lang="en-US" sz="2400" dirty="0">
                          <a:effectLst/>
                          <a:latin typeface="Times New Roman" panose="02020603050405020304" pitchFamily="18" charset="0"/>
                          <a:cs typeface="Times New Roman" panose="02020603050405020304" pitchFamily="18" charset="0"/>
                        </a:rPr>
                        <a:t>HĐ 5 (B7 </a:t>
                      </a:r>
                      <a:r>
                        <a:rPr lang="en-US" sz="2400" dirty="0" err="1">
                          <a:effectLst/>
                          <a:latin typeface="Times New Roman" panose="02020603050405020304" pitchFamily="18" charset="0"/>
                          <a:cs typeface="Times New Roman" panose="02020603050405020304" pitchFamily="18" charset="0"/>
                        </a:rPr>
                        <a:t>và</a:t>
                      </a:r>
                      <a:r>
                        <a:rPr lang="en-US" sz="2400" dirty="0">
                          <a:effectLst/>
                          <a:latin typeface="Times New Roman" panose="02020603050405020304" pitchFamily="18" charset="0"/>
                          <a:cs typeface="Times New Roman" panose="02020603050405020304" pitchFamily="18" charset="0"/>
                        </a:rPr>
                        <a:t> B8): Chia </a:t>
                      </a:r>
                      <a:r>
                        <a:rPr lang="en-US" sz="2400" dirty="0" err="1">
                          <a:effectLst/>
                          <a:latin typeface="Times New Roman" panose="02020603050405020304" pitchFamily="18" charset="0"/>
                          <a:cs typeface="Times New Roman" panose="02020603050405020304" pitchFamily="18" charset="0"/>
                        </a:rPr>
                        <a:t>sẻ</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thảo</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luận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và</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Điều</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chỉnh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thiết</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kế</a:t>
                      </a:r>
                      <a:r>
                        <a:rPr lang="en-US" sz="2400" dirty="0">
                          <a:effectLst/>
                          <a:latin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73025" marR="73025" marT="36830" marB="0" anchor="ctr"/>
                </a:tc>
                <a:extLst>
                  <a:ext uri="{0D108BD9-81ED-4DB2-BD59-A6C34878D82A}">
                    <a16:rowId xmlns:a16="http://schemas.microsoft.com/office/drawing/2014/main" val="10005"/>
                  </a:ext>
                </a:extLst>
              </a:tr>
            </a:tbl>
          </a:graphicData>
        </a:graphic>
      </p:graphicFrame>
      <p:pic>
        <p:nvPicPr>
          <p:cNvPr id="1027" name="Picture 9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9624" y="1183880"/>
            <a:ext cx="4678357" cy="4496809"/>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2007273" y="5680689"/>
            <a:ext cx="9501416" cy="981423"/>
          </a:xfrm>
          <a:prstGeom prst="rect">
            <a:avLst/>
          </a:prstGeom>
        </p:spPr>
        <p:txBody>
          <a:bodyPr wrap="square">
            <a:spAutoFit/>
          </a:bodyPr>
          <a:lstStyle/>
          <a:p>
            <a:pPr algn="just">
              <a:lnSpc>
                <a:spcPct val="107000"/>
              </a:lnSpc>
            </a:pPr>
            <a:r>
              <a:rPr lang="vi-VN" i="1" dirty="0">
                <a:latin typeface="Times New Roman" panose="02020603050405020304" pitchFamily="18" charset="0"/>
                <a:ea typeface="Calibri" panose="020F0502020204030204" pitchFamily="34" charset="0"/>
                <a:cs typeface="Times New Roman" panose="02020603050405020304" pitchFamily="18" charset="0"/>
              </a:rPr>
              <a:t>Tiến trình bài học STEM tuân theo quy trình kĩ thuật gồm </a:t>
            </a:r>
            <a:r>
              <a:rPr lang="vi-VN" b="1" i="1" dirty="0">
                <a:latin typeface="Times New Roman" panose="02020603050405020304" pitchFamily="18" charset="0"/>
                <a:ea typeface="Calibri" panose="020F0502020204030204" pitchFamily="34" charset="0"/>
                <a:cs typeface="Times New Roman" panose="02020603050405020304" pitchFamily="18" charset="0"/>
              </a:rPr>
              <a:t>8 bước</a:t>
            </a:r>
            <a:r>
              <a:rPr lang="vi-VN" i="1" dirty="0">
                <a:latin typeface="Times New Roman" panose="02020603050405020304" pitchFamily="18" charset="0"/>
                <a:ea typeface="Calibri" panose="020F0502020204030204" pitchFamily="34" charset="0"/>
                <a:cs typeface="Times New Roman" panose="02020603050405020304" pitchFamily="18" charset="0"/>
              </a:rPr>
              <a:t>, nhưng các bước trong quy trình không được thực hiện một cách tuyến tính (hết bước nọ mới sang bước kia) mà có những bước được thực hiện song hành, tương hỗ lẫn nhau</a:t>
            </a:r>
            <a:r>
              <a:rPr lang="en-US" i="1" dirty="0">
                <a:latin typeface="Times New Roman" panose="02020603050405020304" pitchFamily="18" charset="0"/>
                <a:ea typeface="Calibri" panose="020F0502020204030204" pitchFamily="34" charset="0"/>
                <a:cs typeface="Times New Roman" panose="02020603050405020304" pitchFamily="18" charset="0"/>
              </a:rPr>
              <a:t>, </a:t>
            </a:r>
            <a:r>
              <a:rPr lang="en-US" i="1" dirty="0" err="1">
                <a:latin typeface="Times New Roman" panose="02020603050405020304" pitchFamily="18" charset="0"/>
                <a:ea typeface="Calibri" panose="020F0502020204030204" pitchFamily="34" charset="0"/>
                <a:cs typeface="Times New Roman" panose="02020603050405020304" pitchFamily="18" charset="0"/>
              </a:rPr>
              <a:t>tạo</a:t>
            </a:r>
            <a:r>
              <a:rPr lang="en-US" i="1" dirty="0">
                <a:latin typeface="Times New Roman" panose="02020603050405020304" pitchFamily="18" charset="0"/>
                <a:ea typeface="Calibri" panose="020F0502020204030204" pitchFamily="34" charset="0"/>
                <a:cs typeface="Times New Roman" panose="02020603050405020304" pitchFamily="18" charset="0"/>
              </a:rPr>
              <a:t> </a:t>
            </a:r>
            <a:r>
              <a:rPr lang="en-US" i="1" dirty="0" err="1">
                <a:latin typeface="Times New Roman" panose="02020603050405020304" pitchFamily="18" charset="0"/>
                <a:ea typeface="Calibri" panose="020F0502020204030204" pitchFamily="34" charset="0"/>
                <a:cs typeface="Times New Roman" panose="02020603050405020304" pitchFamily="18" charset="0"/>
              </a:rPr>
              <a:t>thành</a:t>
            </a:r>
            <a:r>
              <a:rPr lang="en-US" i="1" dirty="0">
                <a:latin typeface="Times New Roman" panose="02020603050405020304" pitchFamily="18" charset="0"/>
                <a:ea typeface="Calibri" panose="020F0502020204030204" pitchFamily="34" charset="0"/>
                <a:cs typeface="Times New Roman" panose="02020603050405020304" pitchFamily="18" charset="0"/>
              </a:rPr>
              <a:t> </a:t>
            </a:r>
            <a:r>
              <a:rPr lang="en-US" b="1" i="1" dirty="0">
                <a:latin typeface="Times New Roman" panose="02020603050405020304" pitchFamily="18" charset="0"/>
                <a:ea typeface="Calibri" panose="020F0502020204030204" pitchFamily="34" charset="0"/>
                <a:cs typeface="Times New Roman" panose="02020603050405020304" pitchFamily="18" charset="0"/>
              </a:rPr>
              <a:t>5 </a:t>
            </a:r>
            <a:r>
              <a:rPr lang="en-US" b="1" i="1" dirty="0" err="1">
                <a:latin typeface="Times New Roman" panose="02020603050405020304" pitchFamily="18" charset="0"/>
                <a:ea typeface="Calibri" panose="020F0502020204030204" pitchFamily="34" charset="0"/>
                <a:cs typeface="Times New Roman" panose="02020603050405020304" pitchFamily="18" charset="0"/>
              </a:rPr>
              <a:t>hoạt</a:t>
            </a:r>
            <a:r>
              <a:rPr lang="en-US" b="1" i="1" dirty="0">
                <a:latin typeface="Times New Roman" panose="02020603050405020304" pitchFamily="18" charset="0"/>
                <a:ea typeface="Calibri" panose="020F0502020204030204" pitchFamily="34" charset="0"/>
                <a:cs typeface="Times New Roman" panose="02020603050405020304" pitchFamily="18" charset="0"/>
              </a:rPr>
              <a:t> </a:t>
            </a:r>
            <a:r>
              <a:rPr lang="en-US" b="1" i="1" dirty="0" err="1">
                <a:latin typeface="Times New Roman" panose="02020603050405020304" pitchFamily="18" charset="0"/>
                <a:ea typeface="Calibri" panose="020F0502020204030204" pitchFamily="34" charset="0"/>
                <a:cs typeface="Times New Roman" panose="02020603050405020304" pitchFamily="18" charset="0"/>
              </a:rPr>
              <a:t>động</a:t>
            </a:r>
            <a:r>
              <a:rPr lang="en-US" i="1" dirty="0">
                <a:latin typeface="Times New Roman" panose="02020603050405020304" pitchFamily="18" charset="0"/>
                <a:ea typeface="Calibri" panose="020F0502020204030204" pitchFamily="34" charset="0"/>
                <a:cs typeface="Times New Roman" panose="02020603050405020304" pitchFamily="18" charset="0"/>
              </a:rPr>
              <a:t> </a:t>
            </a:r>
            <a:r>
              <a:rPr lang="en-US" i="1" dirty="0" err="1">
                <a:latin typeface="Times New Roman" panose="02020603050405020304" pitchFamily="18" charset="0"/>
                <a:ea typeface="Calibri" panose="020F0502020204030204" pitchFamily="34" charset="0"/>
                <a:cs typeface="Times New Roman" panose="02020603050405020304" pitchFamily="18" charset="0"/>
              </a:rPr>
              <a:t>trong</a:t>
            </a:r>
            <a:r>
              <a:rPr lang="en-US" i="1" dirty="0">
                <a:latin typeface="Times New Roman" panose="02020603050405020304" pitchFamily="18" charset="0"/>
                <a:ea typeface="Calibri" panose="020F0502020204030204" pitchFamily="34" charset="0"/>
                <a:cs typeface="Times New Roman" panose="02020603050405020304" pitchFamily="18" charset="0"/>
              </a:rPr>
              <a:t> </a:t>
            </a:r>
            <a:r>
              <a:rPr lang="en-US" i="1" dirty="0" err="1">
                <a:latin typeface="Times New Roman" panose="02020603050405020304" pitchFamily="18" charset="0"/>
                <a:ea typeface="Calibri" panose="020F0502020204030204" pitchFamily="34" charset="0"/>
                <a:cs typeface="Times New Roman" panose="02020603050405020304" pitchFamily="18" charset="0"/>
              </a:rPr>
              <a:t>mỗi</a:t>
            </a:r>
            <a:r>
              <a:rPr lang="en-US" i="1" dirty="0">
                <a:latin typeface="Times New Roman" panose="02020603050405020304" pitchFamily="18" charset="0"/>
                <a:ea typeface="Calibri" panose="020F0502020204030204" pitchFamily="34" charset="0"/>
                <a:cs typeface="Times New Roman" panose="02020603050405020304" pitchFamily="18" charset="0"/>
              </a:rPr>
              <a:t> </a:t>
            </a:r>
            <a:r>
              <a:rPr lang="en-US" i="1" dirty="0" err="1">
                <a:latin typeface="Times New Roman" panose="02020603050405020304" pitchFamily="18" charset="0"/>
                <a:ea typeface="Calibri" panose="020F0502020204030204" pitchFamily="34" charset="0"/>
                <a:cs typeface="Times New Roman" panose="02020603050405020304" pitchFamily="18" charset="0"/>
              </a:rPr>
              <a:t>bài</a:t>
            </a:r>
            <a:r>
              <a:rPr lang="en-US" i="1" dirty="0">
                <a:latin typeface="Times New Roman" panose="02020603050405020304" pitchFamily="18" charset="0"/>
                <a:ea typeface="Calibri" panose="020F0502020204030204" pitchFamily="34" charset="0"/>
                <a:cs typeface="Times New Roman" panose="02020603050405020304" pitchFamily="18" charset="0"/>
              </a:rPr>
              <a:t> </a:t>
            </a:r>
            <a:r>
              <a:rPr lang="en-US" i="1" dirty="0" err="1">
                <a:latin typeface="Times New Roman" panose="02020603050405020304" pitchFamily="18" charset="0"/>
                <a:ea typeface="Calibri" panose="020F0502020204030204" pitchFamily="34" charset="0"/>
                <a:cs typeface="Times New Roman" panose="02020603050405020304" pitchFamily="18" charset="0"/>
              </a:rPr>
              <a:t>học</a:t>
            </a:r>
            <a:r>
              <a:rPr lang="en-US" i="1" dirty="0">
                <a:latin typeface="Times New Roman" panose="02020603050405020304" pitchFamily="18" charset="0"/>
                <a:ea typeface="Calibri" panose="020F0502020204030204" pitchFamily="34" charset="0"/>
                <a:cs typeface="Times New Roman" panose="02020603050405020304" pitchFamily="18" charset="0"/>
              </a:rPr>
              <a:t> STEM. </a:t>
            </a:r>
            <a:endParaRPr lang="en-US" sz="1600" i="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70074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wipe(down)">
                                      <p:cBhvr>
                                        <p:cTn id="7" dur="500"/>
                                        <p:tgtEl>
                                          <p:spTgt spid="102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barn(inVertical)">
                                      <p:cBhvr>
                                        <p:cTn id="11" dur="500"/>
                                        <p:tgtEl>
                                          <p:spTgt spid="8"/>
                                        </p:tgtEl>
                                      </p:cBhvr>
                                    </p:animEffect>
                                  </p:childTnLst>
                                </p:cTn>
                              </p:par>
                            </p:childTnLst>
                          </p:cTn>
                        </p:par>
                        <p:par>
                          <p:cTn id="12" fill="hold">
                            <p:stCondLst>
                              <p:cond delay="1000"/>
                            </p:stCondLst>
                            <p:childTnLst>
                              <p:par>
                                <p:cTn id="13" presetID="16" presetClass="entr" presetSubtype="21"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647252"/>
      </a:dk2>
      <a:lt2>
        <a:srgbClr val="EAE8CF"/>
      </a:lt2>
      <a:accent1>
        <a:srgbClr val="E78712"/>
      </a:accent1>
      <a:accent2>
        <a:srgbClr val="B73C26"/>
      </a:accent2>
      <a:accent3>
        <a:srgbClr val="865331"/>
      </a:accent3>
      <a:accent4>
        <a:srgbClr val="B38648"/>
      </a:accent4>
      <a:accent5>
        <a:srgbClr val="BBB473"/>
      </a:accent5>
      <a:accent6>
        <a:srgbClr val="849276"/>
      </a:accent6>
      <a:hlink>
        <a:srgbClr val="FDAB2A"/>
      </a:hlink>
      <a:folHlink>
        <a:srgbClr val="CCB182"/>
      </a:folHlink>
    </a:clrScheme>
    <a:fontScheme name="Wisp">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54F6613E-5ED7-40ED-90A8-F639BE712C0E}"/>
    </a:ext>
  </a:extLst>
</a:theme>
</file>

<file path=docProps/app.xml><?xml version="1.0" encoding="utf-8"?>
<Properties xmlns="http://schemas.openxmlformats.org/officeDocument/2006/extended-properties" xmlns:vt="http://schemas.openxmlformats.org/officeDocument/2006/docPropsVTypes">
  <Template>Wisp</Template>
  <TotalTime>1730</TotalTime>
  <Words>4158</Words>
  <Application>Microsoft Office PowerPoint</Application>
  <PresentationFormat>Widescreen</PresentationFormat>
  <Paragraphs>311</Paragraphs>
  <Slides>36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36</vt:i4>
      </vt:variant>
    </vt:vector>
  </HeadingPairs>
  <TitlesOfParts>
    <vt:vector size="44" baseType="lpstr">
      <vt:lpstr>Arial</vt:lpstr>
      <vt:lpstr>Calibri</vt:lpstr>
      <vt:lpstr>Century Gothic</vt:lpstr>
      <vt:lpstr>Symbol</vt:lpstr>
      <vt:lpstr>Times New Roman</vt:lpstr>
      <vt:lpstr>Verdana</vt:lpstr>
      <vt:lpstr>Wingdings 3</vt:lpstr>
      <vt:lpstr>Wisp</vt:lpstr>
      <vt:lpstr>PowerPoint Presentation</vt:lpstr>
      <vt:lpstr>PowerPoint Presentation</vt:lpstr>
      <vt:lpstr>2) CHU TRÌNH STEM</vt:lpstr>
      <vt:lpstr>2) CHU TRÌNH STEM</vt:lpstr>
      <vt:lpstr>2) CHU TRÌNH STEM</vt:lpstr>
      <vt:lpstr>2) CHU TRÌNH STEM</vt:lpstr>
      <vt:lpstr>3) QUY TRÌNH KHOA HỌC, QUY TRÌNH KĨ THUẬT</vt:lpstr>
      <vt:lpstr>3) QUY TRÌNH KHOA HỌC, QUY TRÌNH KĨ THUẬT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BÀI TẬP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SINH HOẠT CHUYÊN MÔN DỰA TRÊN PHÂN TÍCH HOẠT ĐỘNG HỌC CỦA HỌC SINH</dc:title>
  <dc:creator>Nguyen Xuan Thanh</dc:creator>
  <cp:lastModifiedBy>PC</cp:lastModifiedBy>
  <cp:revision>203</cp:revision>
  <dcterms:created xsi:type="dcterms:W3CDTF">2016-04-02T01:18:48Z</dcterms:created>
  <dcterms:modified xsi:type="dcterms:W3CDTF">2020-10-16T17:47:11Z</dcterms:modified>
</cp:coreProperties>
</file>